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47"/>
  </p:notesMasterIdLst>
  <p:sldIdLst>
    <p:sldId id="313" r:id="rId5"/>
    <p:sldId id="295" r:id="rId6"/>
    <p:sldId id="261" r:id="rId7"/>
    <p:sldId id="296" r:id="rId8"/>
    <p:sldId id="262" r:id="rId9"/>
    <p:sldId id="325" r:id="rId10"/>
    <p:sldId id="303" r:id="rId11"/>
    <p:sldId id="302" r:id="rId12"/>
    <p:sldId id="297" r:id="rId13"/>
    <p:sldId id="299" r:id="rId14"/>
    <p:sldId id="298" r:id="rId15"/>
    <p:sldId id="300" r:id="rId16"/>
    <p:sldId id="301" r:id="rId17"/>
    <p:sldId id="259" r:id="rId18"/>
    <p:sldId id="290" r:id="rId19"/>
    <p:sldId id="270" r:id="rId20"/>
    <p:sldId id="307" r:id="rId21"/>
    <p:sldId id="308" r:id="rId22"/>
    <p:sldId id="304" r:id="rId23"/>
    <p:sldId id="306" r:id="rId24"/>
    <p:sldId id="271" r:id="rId25"/>
    <p:sldId id="310" r:id="rId26"/>
    <p:sldId id="305" r:id="rId27"/>
    <p:sldId id="324" r:id="rId28"/>
    <p:sldId id="257" r:id="rId29"/>
    <p:sldId id="293" r:id="rId30"/>
    <p:sldId id="292" r:id="rId31"/>
    <p:sldId id="291" r:id="rId32"/>
    <p:sldId id="294" r:id="rId33"/>
    <p:sldId id="269" r:id="rId34"/>
    <p:sldId id="314" r:id="rId35"/>
    <p:sldId id="315" r:id="rId36"/>
    <p:sldId id="316" r:id="rId37"/>
    <p:sldId id="277" r:id="rId38"/>
    <p:sldId id="276" r:id="rId39"/>
    <p:sldId id="318" r:id="rId40"/>
    <p:sldId id="326" r:id="rId41"/>
    <p:sldId id="327" r:id="rId42"/>
    <p:sldId id="311" r:id="rId43"/>
    <p:sldId id="312" r:id="rId44"/>
    <p:sldId id="317" r:id="rId45"/>
    <p:sldId id="328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5CD023E-6557-3642-BA8B-2A873777E381}">
          <p14:sldIdLst>
            <p14:sldId id="313"/>
            <p14:sldId id="295"/>
            <p14:sldId id="261"/>
            <p14:sldId id="296"/>
            <p14:sldId id="262"/>
            <p14:sldId id="325"/>
            <p14:sldId id="303"/>
            <p14:sldId id="302"/>
          </p14:sldIdLst>
        </p14:section>
        <p14:section name="Untitled Section" id="{FFCE0BA6-1530-0045-A185-44F3E99BE91E}">
          <p14:sldIdLst>
            <p14:sldId id="297"/>
            <p14:sldId id="299"/>
            <p14:sldId id="298"/>
            <p14:sldId id="300"/>
            <p14:sldId id="301"/>
            <p14:sldId id="259"/>
            <p14:sldId id="290"/>
            <p14:sldId id="270"/>
            <p14:sldId id="307"/>
            <p14:sldId id="308"/>
            <p14:sldId id="304"/>
            <p14:sldId id="306"/>
            <p14:sldId id="271"/>
            <p14:sldId id="310"/>
            <p14:sldId id="305"/>
            <p14:sldId id="324"/>
            <p14:sldId id="257"/>
            <p14:sldId id="293"/>
            <p14:sldId id="292"/>
          </p14:sldIdLst>
        </p14:section>
        <p14:section name="test" id="{26EBBCEA-0419-C24E-8B5A-F17E01D4F369}">
          <p14:sldIdLst/>
        </p14:section>
        <p14:section name="test1" id="{15BAE4CC-7947-0D44-9BC6-947CFD7C0BA6}">
          <p14:sldIdLst>
            <p14:sldId id="291"/>
            <p14:sldId id="294"/>
            <p14:sldId id="269"/>
            <p14:sldId id="314"/>
            <p14:sldId id="315"/>
            <p14:sldId id="316"/>
            <p14:sldId id="277"/>
            <p14:sldId id="276"/>
            <p14:sldId id="318"/>
            <p14:sldId id="326"/>
            <p14:sldId id="327"/>
            <p14:sldId id="311"/>
            <p14:sldId id="312"/>
            <p14:sldId id="317"/>
            <p14:sldId id="32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1BE6"/>
    <a:srgbClr val="F20B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54" autoAdjust="0"/>
  </p:normalViewPr>
  <p:slideViewPr>
    <p:cSldViewPr>
      <p:cViewPr varScale="1">
        <p:scale>
          <a:sx n="71" d="100"/>
          <a:sy n="71" d="100"/>
        </p:scale>
        <p:origin x="108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20"/>
    </p:cViewPr>
  </p:sorterViewPr>
  <p:notesViewPr>
    <p:cSldViewPr snapToGrid="0" snapToObjects="1">
      <p:cViewPr varScale="1">
        <p:scale>
          <a:sx n="79" d="100"/>
          <a:sy n="79" d="100"/>
        </p:scale>
        <p:origin x="-3184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844897-5F6B-B344-96FB-977983E5508D}" type="doc">
      <dgm:prSet loTypeId="urn:microsoft.com/office/officeart/2008/layout/LinedList" loCatId="" qsTypeId="urn:microsoft.com/office/officeart/2005/8/quickstyle/simple1" qsCatId="simple" csTypeId="urn:microsoft.com/office/officeart/2005/8/colors/accent6_2" csCatId="accent6" phldr="1"/>
      <dgm:spPr/>
    </dgm:pt>
    <dgm:pt modelId="{A1F99018-6CE1-9B45-B4AA-CB2721EA0DBB}">
      <dgm:prSet phldrT="[Text]"/>
      <dgm:spPr/>
      <dgm:t>
        <a:bodyPr/>
        <a:lstStyle/>
        <a:p>
          <a:r>
            <a:rPr lang="en-US" dirty="0" smtClean="0"/>
            <a:t>Bookmarks</a:t>
          </a:r>
          <a:endParaRPr lang="en-US" dirty="0"/>
        </a:p>
      </dgm:t>
    </dgm:pt>
    <dgm:pt modelId="{8F974681-95E0-FE44-B08F-47AE283AFA45}" type="parTrans" cxnId="{09BDBAF5-ECAA-5A42-BC6F-294B7A26B802}">
      <dgm:prSet/>
      <dgm:spPr/>
      <dgm:t>
        <a:bodyPr/>
        <a:lstStyle/>
        <a:p>
          <a:endParaRPr lang="en-US"/>
        </a:p>
      </dgm:t>
    </dgm:pt>
    <dgm:pt modelId="{2B661947-8AB0-D945-83D3-895044F24937}" type="sibTrans" cxnId="{09BDBAF5-ECAA-5A42-BC6F-294B7A26B802}">
      <dgm:prSet/>
      <dgm:spPr/>
      <dgm:t>
        <a:bodyPr/>
        <a:lstStyle/>
        <a:p>
          <a:endParaRPr lang="en-US"/>
        </a:p>
      </dgm:t>
    </dgm:pt>
    <dgm:pt modelId="{35F33897-8D66-4F4B-81F3-75724222B4E0}">
      <dgm:prSet phldrT="[Text]"/>
      <dgm:spPr/>
      <dgm:t>
        <a:bodyPr/>
        <a:lstStyle/>
        <a:p>
          <a:r>
            <a:rPr lang="en-US" dirty="0" smtClean="0"/>
            <a:t>Bumper stickers</a:t>
          </a:r>
          <a:endParaRPr lang="en-US" dirty="0"/>
        </a:p>
      </dgm:t>
    </dgm:pt>
    <dgm:pt modelId="{B75DE4BE-D602-7F42-B2DA-9E088585D7D9}" type="parTrans" cxnId="{B4EF8CA8-DE0B-D445-9F17-1088593470BC}">
      <dgm:prSet/>
      <dgm:spPr/>
      <dgm:t>
        <a:bodyPr/>
        <a:lstStyle/>
        <a:p>
          <a:endParaRPr lang="en-US"/>
        </a:p>
      </dgm:t>
    </dgm:pt>
    <dgm:pt modelId="{E89638E7-41E2-BB49-B310-8B74E00568EC}" type="sibTrans" cxnId="{B4EF8CA8-DE0B-D445-9F17-1088593470BC}">
      <dgm:prSet/>
      <dgm:spPr/>
      <dgm:t>
        <a:bodyPr/>
        <a:lstStyle/>
        <a:p>
          <a:endParaRPr lang="en-US"/>
        </a:p>
      </dgm:t>
    </dgm:pt>
    <dgm:pt modelId="{D138AC1F-965E-F64F-8808-3A8890243751}">
      <dgm:prSet phldrT="[Text]"/>
      <dgm:spPr/>
      <dgm:t>
        <a:bodyPr/>
        <a:lstStyle/>
        <a:p>
          <a:r>
            <a:rPr lang="en-US" dirty="0" smtClean="0"/>
            <a:t>Postcards</a:t>
          </a:r>
          <a:endParaRPr lang="en-US" dirty="0"/>
        </a:p>
      </dgm:t>
    </dgm:pt>
    <dgm:pt modelId="{BC722FC9-2CBD-4640-B023-F5721BD990D8}" type="parTrans" cxnId="{41F8276E-1814-2744-8F22-1AF6E9CF97A8}">
      <dgm:prSet/>
      <dgm:spPr/>
      <dgm:t>
        <a:bodyPr/>
        <a:lstStyle/>
        <a:p>
          <a:endParaRPr lang="en-US"/>
        </a:p>
      </dgm:t>
    </dgm:pt>
    <dgm:pt modelId="{3FEA323E-D42D-E347-B367-EC00018B1448}" type="sibTrans" cxnId="{41F8276E-1814-2744-8F22-1AF6E9CF97A8}">
      <dgm:prSet/>
      <dgm:spPr/>
      <dgm:t>
        <a:bodyPr/>
        <a:lstStyle/>
        <a:p>
          <a:endParaRPr lang="en-US"/>
        </a:p>
      </dgm:t>
    </dgm:pt>
    <dgm:pt modelId="{2DA1F179-2198-744E-87A9-124F1F0EAE09}">
      <dgm:prSet/>
      <dgm:spPr/>
      <dgm:t>
        <a:bodyPr/>
        <a:lstStyle/>
        <a:p>
          <a:r>
            <a:rPr lang="en-US" dirty="0" smtClean="0"/>
            <a:t>Signage</a:t>
          </a:r>
          <a:endParaRPr lang="en-US" dirty="0"/>
        </a:p>
      </dgm:t>
    </dgm:pt>
    <dgm:pt modelId="{8043735C-37A9-8B46-9C5D-32ECA34A2217}" type="parTrans" cxnId="{96E65F68-6E38-B147-ABB3-4654F356077C}">
      <dgm:prSet/>
      <dgm:spPr/>
      <dgm:t>
        <a:bodyPr/>
        <a:lstStyle/>
        <a:p>
          <a:endParaRPr lang="en-US"/>
        </a:p>
      </dgm:t>
    </dgm:pt>
    <dgm:pt modelId="{7543FE2A-08F8-3C4C-96A8-3636DDB4FE5D}" type="sibTrans" cxnId="{96E65F68-6E38-B147-ABB3-4654F356077C}">
      <dgm:prSet/>
      <dgm:spPr/>
      <dgm:t>
        <a:bodyPr/>
        <a:lstStyle/>
        <a:p>
          <a:endParaRPr lang="en-US"/>
        </a:p>
      </dgm:t>
    </dgm:pt>
    <dgm:pt modelId="{59708B82-69B4-3044-9859-1A4EB43D6681}">
      <dgm:prSet/>
      <dgm:spPr/>
      <dgm:t>
        <a:bodyPr/>
        <a:lstStyle/>
        <a:p>
          <a:r>
            <a:rPr lang="en-US" dirty="0" smtClean="0"/>
            <a:t>Stencils</a:t>
          </a:r>
          <a:endParaRPr lang="en-US" dirty="0"/>
        </a:p>
      </dgm:t>
    </dgm:pt>
    <dgm:pt modelId="{A92E5C9E-430F-9148-99BC-181B1DDC9A1E}" type="parTrans" cxnId="{9BC77154-D77C-5643-9368-24239F7809F5}">
      <dgm:prSet/>
      <dgm:spPr/>
      <dgm:t>
        <a:bodyPr/>
        <a:lstStyle/>
        <a:p>
          <a:endParaRPr lang="en-US"/>
        </a:p>
      </dgm:t>
    </dgm:pt>
    <dgm:pt modelId="{14D693EF-B879-9E4B-ABF6-71E145C2A7FC}" type="sibTrans" cxnId="{9BC77154-D77C-5643-9368-24239F7809F5}">
      <dgm:prSet/>
      <dgm:spPr/>
      <dgm:t>
        <a:bodyPr/>
        <a:lstStyle/>
        <a:p>
          <a:endParaRPr lang="en-US"/>
        </a:p>
      </dgm:t>
    </dgm:pt>
    <dgm:pt modelId="{7D9D8D7A-2D81-2340-ACE5-DCCCF15184A0}">
      <dgm:prSet/>
      <dgm:spPr/>
      <dgm:t>
        <a:bodyPr/>
        <a:lstStyle/>
        <a:p>
          <a:r>
            <a:rPr lang="en-US" dirty="0" err="1" smtClean="0"/>
            <a:t>Enviro</a:t>
          </a:r>
          <a:r>
            <a:rPr lang="en-US" dirty="0" smtClean="0"/>
            <a:t> bags</a:t>
          </a:r>
          <a:endParaRPr lang="en-US" dirty="0"/>
        </a:p>
      </dgm:t>
    </dgm:pt>
    <dgm:pt modelId="{B4926723-7B43-5248-A7DE-FEC71A152BB8}" type="parTrans" cxnId="{CCC7DFD4-F740-CB4A-AB77-E443A5950F76}">
      <dgm:prSet/>
      <dgm:spPr/>
      <dgm:t>
        <a:bodyPr/>
        <a:lstStyle/>
        <a:p>
          <a:endParaRPr lang="en-US"/>
        </a:p>
      </dgm:t>
    </dgm:pt>
    <dgm:pt modelId="{8EBDDC0D-247A-3D47-859D-A50DE4FD29BD}" type="sibTrans" cxnId="{CCC7DFD4-F740-CB4A-AB77-E443A5950F76}">
      <dgm:prSet/>
      <dgm:spPr/>
      <dgm:t>
        <a:bodyPr/>
        <a:lstStyle/>
        <a:p>
          <a:endParaRPr lang="en-US"/>
        </a:p>
      </dgm:t>
    </dgm:pt>
    <dgm:pt modelId="{E59D3ECE-7798-724F-B24C-D9E1B3A2C0C0}" type="pres">
      <dgm:prSet presAssocID="{5D844897-5F6B-B344-96FB-977983E5508D}" presName="vert0" presStyleCnt="0">
        <dgm:presLayoutVars>
          <dgm:dir/>
          <dgm:animOne val="branch"/>
          <dgm:animLvl val="lvl"/>
        </dgm:presLayoutVars>
      </dgm:prSet>
      <dgm:spPr/>
    </dgm:pt>
    <dgm:pt modelId="{FDE23A7E-018C-E241-9B10-C29B9949FB28}" type="pres">
      <dgm:prSet presAssocID="{A1F99018-6CE1-9B45-B4AA-CB2721EA0DBB}" presName="thickLine" presStyleLbl="alignNode1" presStyleIdx="0" presStyleCnt="6"/>
      <dgm:spPr/>
    </dgm:pt>
    <dgm:pt modelId="{A2CA9A3D-7229-E343-A200-A52074CD6556}" type="pres">
      <dgm:prSet presAssocID="{A1F99018-6CE1-9B45-B4AA-CB2721EA0DBB}" presName="horz1" presStyleCnt="0"/>
      <dgm:spPr/>
    </dgm:pt>
    <dgm:pt modelId="{0D2FD155-5A82-5843-8889-3B03B2D87192}" type="pres">
      <dgm:prSet presAssocID="{A1F99018-6CE1-9B45-B4AA-CB2721EA0DBB}" presName="tx1" presStyleLbl="revTx" presStyleIdx="0" presStyleCnt="6"/>
      <dgm:spPr/>
      <dgm:t>
        <a:bodyPr/>
        <a:lstStyle/>
        <a:p>
          <a:endParaRPr lang="en-US"/>
        </a:p>
      </dgm:t>
    </dgm:pt>
    <dgm:pt modelId="{D5180C18-D9DC-804C-8F5B-4165B73182CD}" type="pres">
      <dgm:prSet presAssocID="{A1F99018-6CE1-9B45-B4AA-CB2721EA0DBB}" presName="vert1" presStyleCnt="0"/>
      <dgm:spPr/>
    </dgm:pt>
    <dgm:pt modelId="{F02727F6-E852-CC43-891E-BEFDC22A01F4}" type="pres">
      <dgm:prSet presAssocID="{35F33897-8D66-4F4B-81F3-75724222B4E0}" presName="thickLine" presStyleLbl="alignNode1" presStyleIdx="1" presStyleCnt="6"/>
      <dgm:spPr/>
    </dgm:pt>
    <dgm:pt modelId="{4F494C86-FD3C-7343-9A0A-7A3CB57FE0FA}" type="pres">
      <dgm:prSet presAssocID="{35F33897-8D66-4F4B-81F3-75724222B4E0}" presName="horz1" presStyleCnt="0"/>
      <dgm:spPr/>
    </dgm:pt>
    <dgm:pt modelId="{36140F51-2F14-DF44-BF36-0DEA21FD52CE}" type="pres">
      <dgm:prSet presAssocID="{35F33897-8D66-4F4B-81F3-75724222B4E0}" presName="tx1" presStyleLbl="revTx" presStyleIdx="1" presStyleCnt="6"/>
      <dgm:spPr/>
      <dgm:t>
        <a:bodyPr/>
        <a:lstStyle/>
        <a:p>
          <a:endParaRPr lang="en-US"/>
        </a:p>
      </dgm:t>
    </dgm:pt>
    <dgm:pt modelId="{ECB829E7-9860-094C-BD40-EAAC7FBFDB27}" type="pres">
      <dgm:prSet presAssocID="{35F33897-8D66-4F4B-81F3-75724222B4E0}" presName="vert1" presStyleCnt="0"/>
      <dgm:spPr/>
    </dgm:pt>
    <dgm:pt modelId="{439121E7-53B8-4249-BA79-4CEA5F2E4E06}" type="pres">
      <dgm:prSet presAssocID="{D138AC1F-965E-F64F-8808-3A8890243751}" presName="thickLine" presStyleLbl="alignNode1" presStyleIdx="2" presStyleCnt="6"/>
      <dgm:spPr/>
    </dgm:pt>
    <dgm:pt modelId="{AE524137-2711-E247-899A-2F06718F6F46}" type="pres">
      <dgm:prSet presAssocID="{D138AC1F-965E-F64F-8808-3A8890243751}" presName="horz1" presStyleCnt="0"/>
      <dgm:spPr/>
    </dgm:pt>
    <dgm:pt modelId="{6DBFEE96-8294-7B46-8935-923C826F04D8}" type="pres">
      <dgm:prSet presAssocID="{D138AC1F-965E-F64F-8808-3A8890243751}" presName="tx1" presStyleLbl="revTx" presStyleIdx="2" presStyleCnt="6"/>
      <dgm:spPr/>
      <dgm:t>
        <a:bodyPr/>
        <a:lstStyle/>
        <a:p>
          <a:endParaRPr lang="en-US"/>
        </a:p>
      </dgm:t>
    </dgm:pt>
    <dgm:pt modelId="{171DFA5C-A0F5-F747-AA68-C1A4CBB51B85}" type="pres">
      <dgm:prSet presAssocID="{D138AC1F-965E-F64F-8808-3A8890243751}" presName="vert1" presStyleCnt="0"/>
      <dgm:spPr/>
    </dgm:pt>
    <dgm:pt modelId="{EB2A28F5-A471-6F45-9F6E-EEADF5A1C055}" type="pres">
      <dgm:prSet presAssocID="{7D9D8D7A-2D81-2340-ACE5-DCCCF15184A0}" presName="thickLine" presStyleLbl="alignNode1" presStyleIdx="3" presStyleCnt="6"/>
      <dgm:spPr/>
    </dgm:pt>
    <dgm:pt modelId="{A8CDE116-346D-E843-99A0-E0D227E670DB}" type="pres">
      <dgm:prSet presAssocID="{7D9D8D7A-2D81-2340-ACE5-DCCCF15184A0}" presName="horz1" presStyleCnt="0"/>
      <dgm:spPr/>
    </dgm:pt>
    <dgm:pt modelId="{E010A3CE-BFA4-5441-99D3-8E2F27DC4B72}" type="pres">
      <dgm:prSet presAssocID="{7D9D8D7A-2D81-2340-ACE5-DCCCF15184A0}" presName="tx1" presStyleLbl="revTx" presStyleIdx="3" presStyleCnt="6"/>
      <dgm:spPr/>
      <dgm:t>
        <a:bodyPr/>
        <a:lstStyle/>
        <a:p>
          <a:endParaRPr lang="en-US"/>
        </a:p>
      </dgm:t>
    </dgm:pt>
    <dgm:pt modelId="{78114C52-DA1E-1A41-83B5-7B1A8E2E882F}" type="pres">
      <dgm:prSet presAssocID="{7D9D8D7A-2D81-2340-ACE5-DCCCF15184A0}" presName="vert1" presStyleCnt="0"/>
      <dgm:spPr/>
    </dgm:pt>
    <dgm:pt modelId="{AE426D76-111B-F244-9ED0-F7E52446AA4A}" type="pres">
      <dgm:prSet presAssocID="{2DA1F179-2198-744E-87A9-124F1F0EAE09}" presName="thickLine" presStyleLbl="alignNode1" presStyleIdx="4" presStyleCnt="6"/>
      <dgm:spPr/>
    </dgm:pt>
    <dgm:pt modelId="{1DAF756E-868A-B14C-B933-C233055395FD}" type="pres">
      <dgm:prSet presAssocID="{2DA1F179-2198-744E-87A9-124F1F0EAE09}" presName="horz1" presStyleCnt="0"/>
      <dgm:spPr/>
    </dgm:pt>
    <dgm:pt modelId="{613C7FB6-B8A8-7E4A-A679-0423ADD763F4}" type="pres">
      <dgm:prSet presAssocID="{2DA1F179-2198-744E-87A9-124F1F0EAE09}" presName="tx1" presStyleLbl="revTx" presStyleIdx="4" presStyleCnt="6"/>
      <dgm:spPr/>
      <dgm:t>
        <a:bodyPr/>
        <a:lstStyle/>
        <a:p>
          <a:endParaRPr lang="en-US"/>
        </a:p>
      </dgm:t>
    </dgm:pt>
    <dgm:pt modelId="{BB45173C-62F7-1D47-BA6F-BC258D6FE5A3}" type="pres">
      <dgm:prSet presAssocID="{2DA1F179-2198-744E-87A9-124F1F0EAE09}" presName="vert1" presStyleCnt="0"/>
      <dgm:spPr/>
    </dgm:pt>
    <dgm:pt modelId="{E51F94B5-D713-9648-AA54-F06B3529471F}" type="pres">
      <dgm:prSet presAssocID="{59708B82-69B4-3044-9859-1A4EB43D6681}" presName="thickLine" presStyleLbl="alignNode1" presStyleIdx="5" presStyleCnt="6"/>
      <dgm:spPr/>
    </dgm:pt>
    <dgm:pt modelId="{A9E5DBB1-C063-0E4F-BC73-39AFB10B2FDD}" type="pres">
      <dgm:prSet presAssocID="{59708B82-69B4-3044-9859-1A4EB43D6681}" presName="horz1" presStyleCnt="0"/>
      <dgm:spPr/>
    </dgm:pt>
    <dgm:pt modelId="{5C8508D0-6AC7-D148-B213-877F9A94BAC8}" type="pres">
      <dgm:prSet presAssocID="{59708B82-69B4-3044-9859-1A4EB43D6681}" presName="tx1" presStyleLbl="revTx" presStyleIdx="5" presStyleCnt="6"/>
      <dgm:spPr/>
      <dgm:t>
        <a:bodyPr/>
        <a:lstStyle/>
        <a:p>
          <a:endParaRPr lang="en-US"/>
        </a:p>
      </dgm:t>
    </dgm:pt>
    <dgm:pt modelId="{1C3DE933-DDE2-3B45-88D1-9C54FFFA8A3C}" type="pres">
      <dgm:prSet presAssocID="{59708B82-69B4-3044-9859-1A4EB43D6681}" presName="vert1" presStyleCnt="0"/>
      <dgm:spPr/>
    </dgm:pt>
  </dgm:ptLst>
  <dgm:cxnLst>
    <dgm:cxn modelId="{CCC7DFD4-F740-CB4A-AB77-E443A5950F76}" srcId="{5D844897-5F6B-B344-96FB-977983E5508D}" destId="{7D9D8D7A-2D81-2340-ACE5-DCCCF15184A0}" srcOrd="3" destOrd="0" parTransId="{B4926723-7B43-5248-A7DE-FEC71A152BB8}" sibTransId="{8EBDDC0D-247A-3D47-859D-A50DE4FD29BD}"/>
    <dgm:cxn modelId="{B4EF8CA8-DE0B-D445-9F17-1088593470BC}" srcId="{5D844897-5F6B-B344-96FB-977983E5508D}" destId="{35F33897-8D66-4F4B-81F3-75724222B4E0}" srcOrd="1" destOrd="0" parTransId="{B75DE4BE-D602-7F42-B2DA-9E088585D7D9}" sibTransId="{E89638E7-41E2-BB49-B310-8B74E00568EC}"/>
    <dgm:cxn modelId="{F344532C-8340-1B42-8BF0-FA85694F40AC}" type="presOf" srcId="{A1F99018-6CE1-9B45-B4AA-CB2721EA0DBB}" destId="{0D2FD155-5A82-5843-8889-3B03B2D87192}" srcOrd="0" destOrd="0" presId="urn:microsoft.com/office/officeart/2008/layout/LinedList"/>
    <dgm:cxn modelId="{D6EF8381-9ED6-6948-BE86-D9CADDF67536}" type="presOf" srcId="{2DA1F179-2198-744E-87A9-124F1F0EAE09}" destId="{613C7FB6-B8A8-7E4A-A679-0423ADD763F4}" srcOrd="0" destOrd="0" presId="urn:microsoft.com/office/officeart/2008/layout/LinedList"/>
    <dgm:cxn modelId="{9BC77154-D77C-5643-9368-24239F7809F5}" srcId="{5D844897-5F6B-B344-96FB-977983E5508D}" destId="{59708B82-69B4-3044-9859-1A4EB43D6681}" srcOrd="5" destOrd="0" parTransId="{A92E5C9E-430F-9148-99BC-181B1DDC9A1E}" sibTransId="{14D693EF-B879-9E4B-ABF6-71E145C2A7FC}"/>
    <dgm:cxn modelId="{DBE9DA1C-0544-C448-93CD-D77458DF0705}" type="presOf" srcId="{7D9D8D7A-2D81-2340-ACE5-DCCCF15184A0}" destId="{E010A3CE-BFA4-5441-99D3-8E2F27DC4B72}" srcOrd="0" destOrd="0" presId="urn:microsoft.com/office/officeart/2008/layout/LinedList"/>
    <dgm:cxn modelId="{96E65F68-6E38-B147-ABB3-4654F356077C}" srcId="{5D844897-5F6B-B344-96FB-977983E5508D}" destId="{2DA1F179-2198-744E-87A9-124F1F0EAE09}" srcOrd="4" destOrd="0" parTransId="{8043735C-37A9-8B46-9C5D-32ECA34A2217}" sibTransId="{7543FE2A-08F8-3C4C-96A8-3636DDB4FE5D}"/>
    <dgm:cxn modelId="{CAF6247F-1083-2047-ADB7-BD585EFCA291}" type="presOf" srcId="{35F33897-8D66-4F4B-81F3-75724222B4E0}" destId="{36140F51-2F14-DF44-BF36-0DEA21FD52CE}" srcOrd="0" destOrd="0" presId="urn:microsoft.com/office/officeart/2008/layout/LinedList"/>
    <dgm:cxn modelId="{7DEFBB68-680A-D742-B583-6AB2ACE1BA42}" type="presOf" srcId="{5D844897-5F6B-B344-96FB-977983E5508D}" destId="{E59D3ECE-7798-724F-B24C-D9E1B3A2C0C0}" srcOrd="0" destOrd="0" presId="urn:microsoft.com/office/officeart/2008/layout/LinedList"/>
    <dgm:cxn modelId="{41F8276E-1814-2744-8F22-1AF6E9CF97A8}" srcId="{5D844897-5F6B-B344-96FB-977983E5508D}" destId="{D138AC1F-965E-F64F-8808-3A8890243751}" srcOrd="2" destOrd="0" parTransId="{BC722FC9-2CBD-4640-B023-F5721BD990D8}" sibTransId="{3FEA323E-D42D-E347-B367-EC00018B1448}"/>
    <dgm:cxn modelId="{E3603C80-9B22-5445-B86D-E7AE1E4E2295}" type="presOf" srcId="{59708B82-69B4-3044-9859-1A4EB43D6681}" destId="{5C8508D0-6AC7-D148-B213-877F9A94BAC8}" srcOrd="0" destOrd="0" presId="urn:microsoft.com/office/officeart/2008/layout/LinedList"/>
    <dgm:cxn modelId="{21C1412F-DFF6-3C4F-9539-95A7E3447485}" type="presOf" srcId="{D138AC1F-965E-F64F-8808-3A8890243751}" destId="{6DBFEE96-8294-7B46-8935-923C826F04D8}" srcOrd="0" destOrd="0" presId="urn:microsoft.com/office/officeart/2008/layout/LinedList"/>
    <dgm:cxn modelId="{09BDBAF5-ECAA-5A42-BC6F-294B7A26B802}" srcId="{5D844897-5F6B-B344-96FB-977983E5508D}" destId="{A1F99018-6CE1-9B45-B4AA-CB2721EA0DBB}" srcOrd="0" destOrd="0" parTransId="{8F974681-95E0-FE44-B08F-47AE283AFA45}" sibTransId="{2B661947-8AB0-D945-83D3-895044F24937}"/>
    <dgm:cxn modelId="{98A70D48-7490-9B44-A7D9-E2BDA944BCAD}" type="presParOf" srcId="{E59D3ECE-7798-724F-B24C-D9E1B3A2C0C0}" destId="{FDE23A7E-018C-E241-9B10-C29B9949FB28}" srcOrd="0" destOrd="0" presId="urn:microsoft.com/office/officeart/2008/layout/LinedList"/>
    <dgm:cxn modelId="{99BD74CE-0D98-774F-9C54-D7E940258B4E}" type="presParOf" srcId="{E59D3ECE-7798-724F-B24C-D9E1B3A2C0C0}" destId="{A2CA9A3D-7229-E343-A200-A52074CD6556}" srcOrd="1" destOrd="0" presId="urn:microsoft.com/office/officeart/2008/layout/LinedList"/>
    <dgm:cxn modelId="{CCFB5E72-545B-834A-90A4-800D858ABB77}" type="presParOf" srcId="{A2CA9A3D-7229-E343-A200-A52074CD6556}" destId="{0D2FD155-5A82-5843-8889-3B03B2D87192}" srcOrd="0" destOrd="0" presId="urn:microsoft.com/office/officeart/2008/layout/LinedList"/>
    <dgm:cxn modelId="{BC816137-25B4-3840-8B91-84D63C04FEC1}" type="presParOf" srcId="{A2CA9A3D-7229-E343-A200-A52074CD6556}" destId="{D5180C18-D9DC-804C-8F5B-4165B73182CD}" srcOrd="1" destOrd="0" presId="urn:microsoft.com/office/officeart/2008/layout/LinedList"/>
    <dgm:cxn modelId="{038DA91C-6F5E-024F-A113-6CDFB6485C12}" type="presParOf" srcId="{E59D3ECE-7798-724F-B24C-D9E1B3A2C0C0}" destId="{F02727F6-E852-CC43-891E-BEFDC22A01F4}" srcOrd="2" destOrd="0" presId="urn:microsoft.com/office/officeart/2008/layout/LinedList"/>
    <dgm:cxn modelId="{E06FA1C8-BE73-1E41-ABE8-74346D40DD79}" type="presParOf" srcId="{E59D3ECE-7798-724F-B24C-D9E1B3A2C0C0}" destId="{4F494C86-FD3C-7343-9A0A-7A3CB57FE0FA}" srcOrd="3" destOrd="0" presId="urn:microsoft.com/office/officeart/2008/layout/LinedList"/>
    <dgm:cxn modelId="{3740FEA9-2103-014E-B772-3C4D0ECFED78}" type="presParOf" srcId="{4F494C86-FD3C-7343-9A0A-7A3CB57FE0FA}" destId="{36140F51-2F14-DF44-BF36-0DEA21FD52CE}" srcOrd="0" destOrd="0" presId="urn:microsoft.com/office/officeart/2008/layout/LinedList"/>
    <dgm:cxn modelId="{9B4B5911-6C8C-DB48-9F52-E83DCAC68195}" type="presParOf" srcId="{4F494C86-FD3C-7343-9A0A-7A3CB57FE0FA}" destId="{ECB829E7-9860-094C-BD40-EAAC7FBFDB27}" srcOrd="1" destOrd="0" presId="urn:microsoft.com/office/officeart/2008/layout/LinedList"/>
    <dgm:cxn modelId="{6D57049D-5117-5C48-BD0A-384DDB443F2E}" type="presParOf" srcId="{E59D3ECE-7798-724F-B24C-D9E1B3A2C0C0}" destId="{439121E7-53B8-4249-BA79-4CEA5F2E4E06}" srcOrd="4" destOrd="0" presId="urn:microsoft.com/office/officeart/2008/layout/LinedList"/>
    <dgm:cxn modelId="{2143BFB0-7F57-6E49-A5B8-E10F90C9F13F}" type="presParOf" srcId="{E59D3ECE-7798-724F-B24C-D9E1B3A2C0C0}" destId="{AE524137-2711-E247-899A-2F06718F6F46}" srcOrd="5" destOrd="0" presId="urn:microsoft.com/office/officeart/2008/layout/LinedList"/>
    <dgm:cxn modelId="{6587FBCD-264C-D34B-96A7-D8450AA69728}" type="presParOf" srcId="{AE524137-2711-E247-899A-2F06718F6F46}" destId="{6DBFEE96-8294-7B46-8935-923C826F04D8}" srcOrd="0" destOrd="0" presId="urn:microsoft.com/office/officeart/2008/layout/LinedList"/>
    <dgm:cxn modelId="{4301404B-A3DC-1440-B5A6-45173E4EC142}" type="presParOf" srcId="{AE524137-2711-E247-899A-2F06718F6F46}" destId="{171DFA5C-A0F5-F747-AA68-C1A4CBB51B85}" srcOrd="1" destOrd="0" presId="urn:microsoft.com/office/officeart/2008/layout/LinedList"/>
    <dgm:cxn modelId="{FD97BF03-0FAA-9C4D-8DEA-5D5B2BF21893}" type="presParOf" srcId="{E59D3ECE-7798-724F-B24C-D9E1B3A2C0C0}" destId="{EB2A28F5-A471-6F45-9F6E-EEADF5A1C055}" srcOrd="6" destOrd="0" presId="urn:microsoft.com/office/officeart/2008/layout/LinedList"/>
    <dgm:cxn modelId="{722E8A86-49C4-8547-B8D9-343455C52B65}" type="presParOf" srcId="{E59D3ECE-7798-724F-B24C-D9E1B3A2C0C0}" destId="{A8CDE116-346D-E843-99A0-E0D227E670DB}" srcOrd="7" destOrd="0" presId="urn:microsoft.com/office/officeart/2008/layout/LinedList"/>
    <dgm:cxn modelId="{D2085981-2E7E-C847-95B2-D34C607EEC7B}" type="presParOf" srcId="{A8CDE116-346D-E843-99A0-E0D227E670DB}" destId="{E010A3CE-BFA4-5441-99D3-8E2F27DC4B72}" srcOrd="0" destOrd="0" presId="urn:microsoft.com/office/officeart/2008/layout/LinedList"/>
    <dgm:cxn modelId="{F3AFCC5D-C403-2248-98B5-FDB45BB1873C}" type="presParOf" srcId="{A8CDE116-346D-E843-99A0-E0D227E670DB}" destId="{78114C52-DA1E-1A41-83B5-7B1A8E2E882F}" srcOrd="1" destOrd="0" presId="urn:microsoft.com/office/officeart/2008/layout/LinedList"/>
    <dgm:cxn modelId="{9EF8877A-400D-1C4C-BABA-8E21A3DE992D}" type="presParOf" srcId="{E59D3ECE-7798-724F-B24C-D9E1B3A2C0C0}" destId="{AE426D76-111B-F244-9ED0-F7E52446AA4A}" srcOrd="8" destOrd="0" presId="urn:microsoft.com/office/officeart/2008/layout/LinedList"/>
    <dgm:cxn modelId="{CF8EE76F-DA43-0549-BA19-81837C39C522}" type="presParOf" srcId="{E59D3ECE-7798-724F-B24C-D9E1B3A2C0C0}" destId="{1DAF756E-868A-B14C-B933-C233055395FD}" srcOrd="9" destOrd="0" presId="urn:microsoft.com/office/officeart/2008/layout/LinedList"/>
    <dgm:cxn modelId="{E2329512-3762-7A48-96FA-D67FA7C8FA25}" type="presParOf" srcId="{1DAF756E-868A-B14C-B933-C233055395FD}" destId="{613C7FB6-B8A8-7E4A-A679-0423ADD763F4}" srcOrd="0" destOrd="0" presId="urn:microsoft.com/office/officeart/2008/layout/LinedList"/>
    <dgm:cxn modelId="{44088C13-F5A3-8444-85BA-7C969AECC5B6}" type="presParOf" srcId="{1DAF756E-868A-B14C-B933-C233055395FD}" destId="{BB45173C-62F7-1D47-BA6F-BC258D6FE5A3}" srcOrd="1" destOrd="0" presId="urn:microsoft.com/office/officeart/2008/layout/LinedList"/>
    <dgm:cxn modelId="{B6CFC07F-E355-764B-816F-AB180D185593}" type="presParOf" srcId="{E59D3ECE-7798-724F-B24C-D9E1B3A2C0C0}" destId="{E51F94B5-D713-9648-AA54-F06B3529471F}" srcOrd="10" destOrd="0" presId="urn:microsoft.com/office/officeart/2008/layout/LinedList"/>
    <dgm:cxn modelId="{43B4E92B-6354-EA4A-B3A0-1691D8EB1219}" type="presParOf" srcId="{E59D3ECE-7798-724F-B24C-D9E1B3A2C0C0}" destId="{A9E5DBB1-C063-0E4F-BC73-39AFB10B2FDD}" srcOrd="11" destOrd="0" presId="urn:microsoft.com/office/officeart/2008/layout/LinedList"/>
    <dgm:cxn modelId="{E0FA8BD2-6F8E-4A49-B83E-4CDD6FA4DCDF}" type="presParOf" srcId="{A9E5DBB1-C063-0E4F-BC73-39AFB10B2FDD}" destId="{5C8508D0-6AC7-D148-B213-877F9A94BAC8}" srcOrd="0" destOrd="0" presId="urn:microsoft.com/office/officeart/2008/layout/LinedList"/>
    <dgm:cxn modelId="{1E71880D-E9D2-FF41-AE17-9D4FA2BECC1C}" type="presParOf" srcId="{A9E5DBB1-C063-0E4F-BC73-39AFB10B2FDD}" destId="{1C3DE933-DDE2-3B45-88D1-9C54FFFA8A3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A0F9CC-D4DA-D14B-ABB9-EA953ADB9BD5}" type="doc">
      <dgm:prSet loTypeId="urn:microsoft.com/office/officeart/2005/8/layout/radial1" loCatId="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C13B377-03A3-884E-B077-F83DC63EAC06}">
      <dgm:prSet phldrT="[Text]"/>
      <dgm:spPr/>
      <dgm:t>
        <a:bodyPr/>
        <a:lstStyle/>
        <a:p>
          <a:r>
            <a:rPr lang="en-US" dirty="0" smtClean="0"/>
            <a:t>HAVE YOUR SAY</a:t>
          </a:r>
          <a:endParaRPr lang="en-US" dirty="0"/>
        </a:p>
      </dgm:t>
    </dgm:pt>
    <dgm:pt modelId="{EC7C8875-AF45-F340-B6A8-2D707F6D1D26}" type="parTrans" cxnId="{E8BA9AD0-ABEB-234F-9CBF-DAD7C3369018}">
      <dgm:prSet/>
      <dgm:spPr/>
      <dgm:t>
        <a:bodyPr/>
        <a:lstStyle/>
        <a:p>
          <a:endParaRPr lang="en-US"/>
        </a:p>
      </dgm:t>
    </dgm:pt>
    <dgm:pt modelId="{DFDD5D8B-3CD2-0149-A2DB-9E86FE4558F0}" type="sibTrans" cxnId="{E8BA9AD0-ABEB-234F-9CBF-DAD7C3369018}">
      <dgm:prSet/>
      <dgm:spPr/>
      <dgm:t>
        <a:bodyPr/>
        <a:lstStyle/>
        <a:p>
          <a:endParaRPr lang="en-US"/>
        </a:p>
      </dgm:t>
    </dgm:pt>
    <dgm:pt modelId="{3574760B-92B6-704C-A32F-E272A973417B}">
      <dgm:prSet phldrT="[Text]"/>
      <dgm:spPr/>
      <dgm:t>
        <a:bodyPr/>
        <a:lstStyle/>
        <a:p>
          <a:r>
            <a:rPr lang="en-US" dirty="0" smtClean="0"/>
            <a:t>Scope Project</a:t>
          </a:r>
          <a:endParaRPr lang="en-US" dirty="0"/>
        </a:p>
      </dgm:t>
    </dgm:pt>
    <dgm:pt modelId="{A9990986-CF95-E141-8EDC-A7F3D0566C86}" type="parTrans" cxnId="{A0D7C95D-F901-9940-9877-2DC050FB04C1}">
      <dgm:prSet/>
      <dgm:spPr/>
      <dgm:t>
        <a:bodyPr/>
        <a:lstStyle/>
        <a:p>
          <a:endParaRPr lang="en-US"/>
        </a:p>
      </dgm:t>
    </dgm:pt>
    <dgm:pt modelId="{610CEB44-95A2-E141-89FD-2C29CC5672E2}" type="sibTrans" cxnId="{A0D7C95D-F901-9940-9877-2DC050FB04C1}">
      <dgm:prSet/>
      <dgm:spPr/>
      <dgm:t>
        <a:bodyPr/>
        <a:lstStyle/>
        <a:p>
          <a:endParaRPr lang="en-US"/>
        </a:p>
      </dgm:t>
    </dgm:pt>
    <dgm:pt modelId="{DDC4533F-E1DA-DA40-A52F-F807D6B2E01D}">
      <dgm:prSet phldrT="[Text]"/>
      <dgm:spPr/>
      <dgm:t>
        <a:bodyPr/>
        <a:lstStyle/>
        <a:p>
          <a:r>
            <a:rPr lang="en-US" dirty="0" smtClean="0"/>
            <a:t>Community Consultation Events</a:t>
          </a:r>
          <a:endParaRPr lang="en-US" dirty="0"/>
        </a:p>
      </dgm:t>
    </dgm:pt>
    <dgm:pt modelId="{A58FE04B-767B-EA45-8A39-E404B3749598}" type="parTrans" cxnId="{97C23FE0-E21E-BB4A-82A3-93DEC1C28CE4}">
      <dgm:prSet/>
      <dgm:spPr/>
      <dgm:t>
        <a:bodyPr/>
        <a:lstStyle/>
        <a:p>
          <a:endParaRPr lang="en-US"/>
        </a:p>
      </dgm:t>
    </dgm:pt>
    <dgm:pt modelId="{9B135A78-574E-F64F-8FD8-A9186FD2BBD7}" type="sibTrans" cxnId="{97C23FE0-E21E-BB4A-82A3-93DEC1C28CE4}">
      <dgm:prSet/>
      <dgm:spPr/>
      <dgm:t>
        <a:bodyPr/>
        <a:lstStyle/>
        <a:p>
          <a:endParaRPr lang="en-US"/>
        </a:p>
      </dgm:t>
    </dgm:pt>
    <dgm:pt modelId="{7CB66404-3745-7748-8DC8-CDDC3B1DE114}">
      <dgm:prSet phldrT="[Text]"/>
      <dgm:spPr/>
      <dgm:t>
        <a:bodyPr/>
        <a:lstStyle/>
        <a:p>
          <a:r>
            <a:rPr lang="en-US" dirty="0" smtClean="0"/>
            <a:t>Community Consultation blog/social media</a:t>
          </a:r>
          <a:endParaRPr lang="en-US" dirty="0"/>
        </a:p>
      </dgm:t>
    </dgm:pt>
    <dgm:pt modelId="{31AB8C65-31A3-B34A-98B6-F571EF135B69}" type="parTrans" cxnId="{4CCA4358-CAB9-CE4F-88E1-69E06F3B0188}">
      <dgm:prSet/>
      <dgm:spPr/>
      <dgm:t>
        <a:bodyPr/>
        <a:lstStyle/>
        <a:p>
          <a:endParaRPr lang="en-US"/>
        </a:p>
      </dgm:t>
    </dgm:pt>
    <dgm:pt modelId="{B4405362-2176-C24D-B7F8-8A263FAB1F7D}" type="sibTrans" cxnId="{4CCA4358-CAB9-CE4F-88E1-69E06F3B0188}">
      <dgm:prSet/>
      <dgm:spPr/>
      <dgm:t>
        <a:bodyPr/>
        <a:lstStyle/>
        <a:p>
          <a:endParaRPr lang="en-US"/>
        </a:p>
      </dgm:t>
    </dgm:pt>
    <dgm:pt modelId="{446572E7-E8C9-5D40-AD97-B97AEB2D47A4}">
      <dgm:prSet phldrT="[Text]"/>
      <dgm:spPr/>
      <dgm:t>
        <a:bodyPr/>
        <a:lstStyle/>
        <a:p>
          <a:r>
            <a:rPr lang="en-US" dirty="0" smtClean="0"/>
            <a:t>Internal stakeholder consultation</a:t>
          </a:r>
          <a:endParaRPr lang="en-US" dirty="0"/>
        </a:p>
      </dgm:t>
    </dgm:pt>
    <dgm:pt modelId="{BB410FEC-14E9-B741-9B67-829A3D93DF5C}" type="parTrans" cxnId="{A892AE2B-9F68-7243-A0A6-8AB4DEC3DA06}">
      <dgm:prSet/>
      <dgm:spPr/>
      <dgm:t>
        <a:bodyPr/>
        <a:lstStyle/>
        <a:p>
          <a:endParaRPr lang="en-US"/>
        </a:p>
      </dgm:t>
    </dgm:pt>
    <dgm:pt modelId="{08CC7395-C74B-DA41-84D0-CE2390265F7F}" type="sibTrans" cxnId="{A892AE2B-9F68-7243-A0A6-8AB4DEC3DA06}">
      <dgm:prSet/>
      <dgm:spPr/>
      <dgm:t>
        <a:bodyPr/>
        <a:lstStyle/>
        <a:p>
          <a:endParaRPr lang="en-US"/>
        </a:p>
      </dgm:t>
    </dgm:pt>
    <dgm:pt modelId="{655605A4-247F-1741-9032-9D81DB84F8B5}">
      <dgm:prSet/>
      <dgm:spPr/>
      <dgm:t>
        <a:bodyPr/>
        <a:lstStyle/>
        <a:p>
          <a:r>
            <a:rPr lang="en-US" dirty="0" smtClean="0"/>
            <a:t>Distill all feedback</a:t>
          </a:r>
          <a:endParaRPr lang="en-US" dirty="0"/>
        </a:p>
      </dgm:t>
    </dgm:pt>
    <dgm:pt modelId="{9A95DD3D-4592-6442-8EA5-A9964D2B1772}" type="parTrans" cxnId="{18B71782-DF02-1F41-BC27-4F2DB3D8C9AD}">
      <dgm:prSet/>
      <dgm:spPr/>
      <dgm:t>
        <a:bodyPr/>
        <a:lstStyle/>
        <a:p>
          <a:endParaRPr lang="en-US"/>
        </a:p>
      </dgm:t>
    </dgm:pt>
    <dgm:pt modelId="{DA62314F-38BD-5A4E-B10D-D5301DCC24FC}" type="sibTrans" cxnId="{18B71782-DF02-1F41-BC27-4F2DB3D8C9AD}">
      <dgm:prSet/>
      <dgm:spPr/>
      <dgm:t>
        <a:bodyPr/>
        <a:lstStyle/>
        <a:p>
          <a:endParaRPr lang="en-US"/>
        </a:p>
      </dgm:t>
    </dgm:pt>
    <dgm:pt modelId="{EA52535E-B131-2C4E-A62B-B390D06BD2CE}">
      <dgm:prSet/>
      <dgm:spPr/>
      <dgm:t>
        <a:bodyPr/>
        <a:lstStyle/>
        <a:p>
          <a:r>
            <a:rPr lang="en-US" dirty="0" smtClean="0"/>
            <a:t>Write Statement Drafts</a:t>
          </a:r>
          <a:endParaRPr lang="en-US" dirty="0"/>
        </a:p>
      </dgm:t>
    </dgm:pt>
    <dgm:pt modelId="{050CA7A9-AC74-624A-B2B2-CFF9A6881993}" type="parTrans" cxnId="{42588127-CCD7-A945-A853-4C69E088DF9E}">
      <dgm:prSet/>
      <dgm:spPr/>
      <dgm:t>
        <a:bodyPr/>
        <a:lstStyle/>
        <a:p>
          <a:endParaRPr lang="en-US"/>
        </a:p>
      </dgm:t>
    </dgm:pt>
    <dgm:pt modelId="{E2EBE69E-DAE5-4649-8173-B67886E976B1}" type="sibTrans" cxnId="{42588127-CCD7-A945-A853-4C69E088DF9E}">
      <dgm:prSet/>
      <dgm:spPr/>
      <dgm:t>
        <a:bodyPr/>
        <a:lstStyle/>
        <a:p>
          <a:endParaRPr lang="en-US"/>
        </a:p>
      </dgm:t>
    </dgm:pt>
    <dgm:pt modelId="{90CD9253-E140-AA45-A4E5-8C135D58A160}">
      <dgm:prSet/>
      <dgm:spPr/>
      <dgm:t>
        <a:bodyPr/>
        <a:lstStyle/>
        <a:p>
          <a:r>
            <a:rPr lang="en-US" dirty="0" smtClean="0"/>
            <a:t>Draft statements review with all stakeholders</a:t>
          </a:r>
          <a:endParaRPr lang="en-US" dirty="0"/>
        </a:p>
      </dgm:t>
    </dgm:pt>
    <dgm:pt modelId="{DE77FCF6-7612-4C44-9E01-978A82D592C1}" type="parTrans" cxnId="{3D7B979A-3EA3-F34A-B28D-8DECB7624FD9}">
      <dgm:prSet/>
      <dgm:spPr/>
      <dgm:t>
        <a:bodyPr/>
        <a:lstStyle/>
        <a:p>
          <a:endParaRPr lang="en-US"/>
        </a:p>
      </dgm:t>
    </dgm:pt>
    <dgm:pt modelId="{F817EF2D-3C1E-BE4B-BA4D-6AC70D88DEED}" type="sibTrans" cxnId="{3D7B979A-3EA3-F34A-B28D-8DECB7624FD9}">
      <dgm:prSet/>
      <dgm:spPr/>
      <dgm:t>
        <a:bodyPr/>
        <a:lstStyle/>
        <a:p>
          <a:endParaRPr lang="en-US"/>
        </a:p>
      </dgm:t>
    </dgm:pt>
    <dgm:pt modelId="{78BA3C67-8158-E94E-928F-1639E7B10CEF}">
      <dgm:prSet/>
      <dgm:spPr/>
      <dgm:t>
        <a:bodyPr/>
        <a:lstStyle/>
        <a:p>
          <a:r>
            <a:rPr lang="en-US" dirty="0" smtClean="0"/>
            <a:t>Final statements to Council for ratification</a:t>
          </a:r>
          <a:endParaRPr lang="en-US" dirty="0"/>
        </a:p>
      </dgm:t>
    </dgm:pt>
    <dgm:pt modelId="{9C5C900B-2FCD-224C-BFC0-D5F6672281A4}" type="parTrans" cxnId="{D3C93780-CD25-184D-A820-F3BB51ECA9FE}">
      <dgm:prSet/>
      <dgm:spPr/>
      <dgm:t>
        <a:bodyPr/>
        <a:lstStyle/>
        <a:p>
          <a:endParaRPr lang="en-US"/>
        </a:p>
      </dgm:t>
    </dgm:pt>
    <dgm:pt modelId="{E15C1B62-16C5-BD48-BF46-C9F0493CE2FE}" type="sibTrans" cxnId="{D3C93780-CD25-184D-A820-F3BB51ECA9FE}">
      <dgm:prSet/>
      <dgm:spPr/>
      <dgm:t>
        <a:bodyPr/>
        <a:lstStyle/>
        <a:p>
          <a:endParaRPr lang="en-US"/>
        </a:p>
      </dgm:t>
    </dgm:pt>
    <dgm:pt modelId="{FB23335D-18D7-4446-AEB3-4064E4D8FC01}">
      <dgm:prSet/>
      <dgm:spPr/>
      <dgm:t>
        <a:bodyPr/>
        <a:lstStyle/>
        <a:p>
          <a:r>
            <a:rPr lang="en-US" dirty="0" smtClean="0"/>
            <a:t>Promote via all </a:t>
          </a:r>
          <a:r>
            <a:rPr lang="en-US" dirty="0" err="1" smtClean="0"/>
            <a:t>comms</a:t>
          </a:r>
          <a:r>
            <a:rPr lang="en-US" dirty="0" smtClean="0"/>
            <a:t> channels</a:t>
          </a:r>
        </a:p>
      </dgm:t>
    </dgm:pt>
    <dgm:pt modelId="{96B5B20D-B8C7-7044-AA6D-D8DB0A8F0368}" type="parTrans" cxnId="{B75994BF-9619-834C-B7F4-C2EE23174A15}">
      <dgm:prSet/>
      <dgm:spPr/>
      <dgm:t>
        <a:bodyPr/>
        <a:lstStyle/>
        <a:p>
          <a:endParaRPr lang="en-US"/>
        </a:p>
      </dgm:t>
    </dgm:pt>
    <dgm:pt modelId="{E10A1282-2A84-1D43-80D2-186FAABDA45D}" type="sibTrans" cxnId="{B75994BF-9619-834C-B7F4-C2EE23174A15}">
      <dgm:prSet/>
      <dgm:spPr/>
      <dgm:t>
        <a:bodyPr/>
        <a:lstStyle/>
        <a:p>
          <a:endParaRPr lang="en-US"/>
        </a:p>
      </dgm:t>
    </dgm:pt>
    <dgm:pt modelId="{4E6EA64A-97D5-C148-8BEB-7F8253AC19B4}" type="pres">
      <dgm:prSet presAssocID="{2FA0F9CC-D4DA-D14B-ABB9-EA953ADB9BD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0AF71C5-D191-5D45-BDF3-FC2A6B366B53}" type="pres">
      <dgm:prSet presAssocID="{9C13B377-03A3-884E-B077-F83DC63EAC06}" presName="centerShape" presStyleLbl="node0" presStyleIdx="0" presStyleCnt="1"/>
      <dgm:spPr/>
      <dgm:t>
        <a:bodyPr/>
        <a:lstStyle/>
        <a:p>
          <a:endParaRPr lang="en-US"/>
        </a:p>
      </dgm:t>
    </dgm:pt>
    <dgm:pt modelId="{D68E8D48-59E5-C546-B96B-C445783F0EB3}" type="pres">
      <dgm:prSet presAssocID="{A9990986-CF95-E141-8EDC-A7F3D0566C86}" presName="Name9" presStyleLbl="parChTrans1D2" presStyleIdx="0" presStyleCnt="9"/>
      <dgm:spPr/>
      <dgm:t>
        <a:bodyPr/>
        <a:lstStyle/>
        <a:p>
          <a:endParaRPr lang="en-US"/>
        </a:p>
      </dgm:t>
    </dgm:pt>
    <dgm:pt modelId="{2FA0AD59-9D38-A04D-808E-A313051598A3}" type="pres">
      <dgm:prSet presAssocID="{A9990986-CF95-E141-8EDC-A7F3D0566C86}" presName="connTx" presStyleLbl="parChTrans1D2" presStyleIdx="0" presStyleCnt="9"/>
      <dgm:spPr/>
      <dgm:t>
        <a:bodyPr/>
        <a:lstStyle/>
        <a:p>
          <a:endParaRPr lang="en-US"/>
        </a:p>
      </dgm:t>
    </dgm:pt>
    <dgm:pt modelId="{B67BE36A-6E6A-254B-AC85-453F4A5079A4}" type="pres">
      <dgm:prSet presAssocID="{3574760B-92B6-704C-A32F-E272A973417B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841AE6-D4EF-234C-B6CE-A12E63BC3226}" type="pres">
      <dgm:prSet presAssocID="{A58FE04B-767B-EA45-8A39-E404B3749598}" presName="Name9" presStyleLbl="parChTrans1D2" presStyleIdx="1" presStyleCnt="9"/>
      <dgm:spPr/>
      <dgm:t>
        <a:bodyPr/>
        <a:lstStyle/>
        <a:p>
          <a:endParaRPr lang="en-US"/>
        </a:p>
      </dgm:t>
    </dgm:pt>
    <dgm:pt modelId="{F88DF6A6-98D9-6A45-BC74-FB90FA3F1BDF}" type="pres">
      <dgm:prSet presAssocID="{A58FE04B-767B-EA45-8A39-E404B3749598}" presName="connTx" presStyleLbl="parChTrans1D2" presStyleIdx="1" presStyleCnt="9"/>
      <dgm:spPr/>
      <dgm:t>
        <a:bodyPr/>
        <a:lstStyle/>
        <a:p>
          <a:endParaRPr lang="en-US"/>
        </a:p>
      </dgm:t>
    </dgm:pt>
    <dgm:pt modelId="{68082B1C-F477-E449-AB94-A7DD3E240426}" type="pres">
      <dgm:prSet presAssocID="{DDC4533F-E1DA-DA40-A52F-F807D6B2E01D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2AE582-BC70-1240-AC8C-EDE8E5F477AD}" type="pres">
      <dgm:prSet presAssocID="{31AB8C65-31A3-B34A-98B6-F571EF135B69}" presName="Name9" presStyleLbl="parChTrans1D2" presStyleIdx="2" presStyleCnt="9"/>
      <dgm:spPr/>
      <dgm:t>
        <a:bodyPr/>
        <a:lstStyle/>
        <a:p>
          <a:endParaRPr lang="en-US"/>
        </a:p>
      </dgm:t>
    </dgm:pt>
    <dgm:pt modelId="{41C40025-3A1B-9944-95BE-F653EA9531F7}" type="pres">
      <dgm:prSet presAssocID="{31AB8C65-31A3-B34A-98B6-F571EF135B69}" presName="connTx" presStyleLbl="parChTrans1D2" presStyleIdx="2" presStyleCnt="9"/>
      <dgm:spPr/>
      <dgm:t>
        <a:bodyPr/>
        <a:lstStyle/>
        <a:p>
          <a:endParaRPr lang="en-US"/>
        </a:p>
      </dgm:t>
    </dgm:pt>
    <dgm:pt modelId="{244068C0-0DF4-6B43-A7DD-84F23F41D1F3}" type="pres">
      <dgm:prSet presAssocID="{7CB66404-3745-7748-8DC8-CDDC3B1DE114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1E5E54-17F4-FE4D-84C5-10A20482E72E}" type="pres">
      <dgm:prSet presAssocID="{BB410FEC-14E9-B741-9B67-829A3D93DF5C}" presName="Name9" presStyleLbl="parChTrans1D2" presStyleIdx="3" presStyleCnt="9"/>
      <dgm:spPr/>
      <dgm:t>
        <a:bodyPr/>
        <a:lstStyle/>
        <a:p>
          <a:endParaRPr lang="en-US"/>
        </a:p>
      </dgm:t>
    </dgm:pt>
    <dgm:pt modelId="{11EA602D-AD46-1444-8162-03B13F0A797B}" type="pres">
      <dgm:prSet presAssocID="{BB410FEC-14E9-B741-9B67-829A3D93DF5C}" presName="connTx" presStyleLbl="parChTrans1D2" presStyleIdx="3" presStyleCnt="9"/>
      <dgm:spPr/>
      <dgm:t>
        <a:bodyPr/>
        <a:lstStyle/>
        <a:p>
          <a:endParaRPr lang="en-US"/>
        </a:p>
      </dgm:t>
    </dgm:pt>
    <dgm:pt modelId="{B8C6E9A3-4591-5743-B0EB-E3DBE0363B4D}" type="pres">
      <dgm:prSet presAssocID="{446572E7-E8C9-5D40-AD97-B97AEB2D47A4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F3858F-BC1E-8A47-B9C0-366F3FB3EFFC}" type="pres">
      <dgm:prSet presAssocID="{9A95DD3D-4592-6442-8EA5-A9964D2B1772}" presName="Name9" presStyleLbl="parChTrans1D2" presStyleIdx="4" presStyleCnt="9"/>
      <dgm:spPr/>
      <dgm:t>
        <a:bodyPr/>
        <a:lstStyle/>
        <a:p>
          <a:endParaRPr lang="en-US"/>
        </a:p>
      </dgm:t>
    </dgm:pt>
    <dgm:pt modelId="{42097190-BF77-674D-B826-D94152AFE1CA}" type="pres">
      <dgm:prSet presAssocID="{9A95DD3D-4592-6442-8EA5-A9964D2B1772}" presName="connTx" presStyleLbl="parChTrans1D2" presStyleIdx="4" presStyleCnt="9"/>
      <dgm:spPr/>
      <dgm:t>
        <a:bodyPr/>
        <a:lstStyle/>
        <a:p>
          <a:endParaRPr lang="en-US"/>
        </a:p>
      </dgm:t>
    </dgm:pt>
    <dgm:pt modelId="{3776298F-79D6-C841-BC10-851C238B15D0}" type="pres">
      <dgm:prSet presAssocID="{655605A4-247F-1741-9032-9D81DB84F8B5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E750F9-BC69-5940-A79E-2EE70F46879D}" type="pres">
      <dgm:prSet presAssocID="{050CA7A9-AC74-624A-B2B2-CFF9A6881993}" presName="Name9" presStyleLbl="parChTrans1D2" presStyleIdx="5" presStyleCnt="9"/>
      <dgm:spPr/>
      <dgm:t>
        <a:bodyPr/>
        <a:lstStyle/>
        <a:p>
          <a:endParaRPr lang="en-US"/>
        </a:p>
      </dgm:t>
    </dgm:pt>
    <dgm:pt modelId="{C65787DB-4102-A14D-9199-D8AD4C58EF3F}" type="pres">
      <dgm:prSet presAssocID="{050CA7A9-AC74-624A-B2B2-CFF9A6881993}" presName="connTx" presStyleLbl="parChTrans1D2" presStyleIdx="5" presStyleCnt="9"/>
      <dgm:spPr/>
      <dgm:t>
        <a:bodyPr/>
        <a:lstStyle/>
        <a:p>
          <a:endParaRPr lang="en-US"/>
        </a:p>
      </dgm:t>
    </dgm:pt>
    <dgm:pt modelId="{49FB368C-AE50-724F-8DFB-651A793C1E4D}" type="pres">
      <dgm:prSet presAssocID="{EA52535E-B131-2C4E-A62B-B390D06BD2CE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E6CCD8-12DF-A14E-B66D-197627331B0C}" type="pres">
      <dgm:prSet presAssocID="{DE77FCF6-7612-4C44-9E01-978A82D592C1}" presName="Name9" presStyleLbl="parChTrans1D2" presStyleIdx="6" presStyleCnt="9"/>
      <dgm:spPr/>
      <dgm:t>
        <a:bodyPr/>
        <a:lstStyle/>
        <a:p>
          <a:endParaRPr lang="en-US"/>
        </a:p>
      </dgm:t>
    </dgm:pt>
    <dgm:pt modelId="{F75E80E2-6052-1348-8D9E-5734E4A2988A}" type="pres">
      <dgm:prSet presAssocID="{DE77FCF6-7612-4C44-9E01-978A82D592C1}" presName="connTx" presStyleLbl="parChTrans1D2" presStyleIdx="6" presStyleCnt="9"/>
      <dgm:spPr/>
      <dgm:t>
        <a:bodyPr/>
        <a:lstStyle/>
        <a:p>
          <a:endParaRPr lang="en-US"/>
        </a:p>
      </dgm:t>
    </dgm:pt>
    <dgm:pt modelId="{9779D31D-DCFB-CA45-AB06-39381438994B}" type="pres">
      <dgm:prSet presAssocID="{90CD9253-E140-AA45-A4E5-8C135D58A160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B4D041-E4E7-604A-ABD7-8E109E16EC8B}" type="pres">
      <dgm:prSet presAssocID="{9C5C900B-2FCD-224C-BFC0-D5F6672281A4}" presName="Name9" presStyleLbl="parChTrans1D2" presStyleIdx="7" presStyleCnt="9"/>
      <dgm:spPr/>
      <dgm:t>
        <a:bodyPr/>
        <a:lstStyle/>
        <a:p>
          <a:endParaRPr lang="en-US"/>
        </a:p>
      </dgm:t>
    </dgm:pt>
    <dgm:pt modelId="{38D80D04-7F45-8144-972E-DB6F546E333C}" type="pres">
      <dgm:prSet presAssocID="{9C5C900B-2FCD-224C-BFC0-D5F6672281A4}" presName="connTx" presStyleLbl="parChTrans1D2" presStyleIdx="7" presStyleCnt="9"/>
      <dgm:spPr/>
      <dgm:t>
        <a:bodyPr/>
        <a:lstStyle/>
        <a:p>
          <a:endParaRPr lang="en-US"/>
        </a:p>
      </dgm:t>
    </dgm:pt>
    <dgm:pt modelId="{C1A125A6-EDA7-CF4F-9C8B-F8F2CE91DD73}" type="pres">
      <dgm:prSet presAssocID="{78BA3C67-8158-E94E-928F-1639E7B10CEF}" presName="node" presStyleLbl="node1" presStyleIdx="7" presStyleCnt="9" custRadScaleRad="1018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C09C99-4136-B24A-B557-CDE7D7C0B9D2}" type="pres">
      <dgm:prSet presAssocID="{96B5B20D-B8C7-7044-AA6D-D8DB0A8F0368}" presName="Name9" presStyleLbl="parChTrans1D2" presStyleIdx="8" presStyleCnt="9"/>
      <dgm:spPr/>
      <dgm:t>
        <a:bodyPr/>
        <a:lstStyle/>
        <a:p>
          <a:endParaRPr lang="en-US"/>
        </a:p>
      </dgm:t>
    </dgm:pt>
    <dgm:pt modelId="{4C355EC9-3231-5043-9CD9-C98DCFF24E76}" type="pres">
      <dgm:prSet presAssocID="{96B5B20D-B8C7-7044-AA6D-D8DB0A8F0368}" presName="connTx" presStyleLbl="parChTrans1D2" presStyleIdx="8" presStyleCnt="9"/>
      <dgm:spPr/>
      <dgm:t>
        <a:bodyPr/>
        <a:lstStyle/>
        <a:p>
          <a:endParaRPr lang="en-US"/>
        </a:p>
      </dgm:t>
    </dgm:pt>
    <dgm:pt modelId="{F60E64B1-101D-A444-92DE-13CDBF68971C}" type="pres">
      <dgm:prSet presAssocID="{FB23335D-18D7-4446-AEB3-4064E4D8FC01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41235CD-4456-FD45-858B-34943AFFC47F}" type="presOf" srcId="{BB410FEC-14E9-B741-9B67-829A3D93DF5C}" destId="{911E5E54-17F4-FE4D-84C5-10A20482E72E}" srcOrd="0" destOrd="0" presId="urn:microsoft.com/office/officeart/2005/8/layout/radial1"/>
    <dgm:cxn modelId="{4DC0BF73-2241-694D-9935-84F16FE495B3}" type="presOf" srcId="{BB410FEC-14E9-B741-9B67-829A3D93DF5C}" destId="{11EA602D-AD46-1444-8162-03B13F0A797B}" srcOrd="1" destOrd="0" presId="urn:microsoft.com/office/officeart/2005/8/layout/radial1"/>
    <dgm:cxn modelId="{18B71782-DF02-1F41-BC27-4F2DB3D8C9AD}" srcId="{9C13B377-03A3-884E-B077-F83DC63EAC06}" destId="{655605A4-247F-1741-9032-9D81DB84F8B5}" srcOrd="4" destOrd="0" parTransId="{9A95DD3D-4592-6442-8EA5-A9964D2B1772}" sibTransId="{DA62314F-38BD-5A4E-B10D-D5301DCC24FC}"/>
    <dgm:cxn modelId="{A0D7C95D-F901-9940-9877-2DC050FB04C1}" srcId="{9C13B377-03A3-884E-B077-F83DC63EAC06}" destId="{3574760B-92B6-704C-A32F-E272A973417B}" srcOrd="0" destOrd="0" parTransId="{A9990986-CF95-E141-8EDC-A7F3D0566C86}" sibTransId="{610CEB44-95A2-E141-89FD-2C29CC5672E2}"/>
    <dgm:cxn modelId="{ECC584A1-13AB-1745-AF30-39D3F588C8EC}" type="presOf" srcId="{050CA7A9-AC74-624A-B2B2-CFF9A6881993}" destId="{86E750F9-BC69-5940-A79E-2EE70F46879D}" srcOrd="0" destOrd="0" presId="urn:microsoft.com/office/officeart/2005/8/layout/radial1"/>
    <dgm:cxn modelId="{62612C95-B3DB-204E-AB4A-079A2F3DD236}" type="presOf" srcId="{96B5B20D-B8C7-7044-AA6D-D8DB0A8F0368}" destId="{5FC09C99-4136-B24A-B557-CDE7D7C0B9D2}" srcOrd="0" destOrd="0" presId="urn:microsoft.com/office/officeart/2005/8/layout/radial1"/>
    <dgm:cxn modelId="{5610721A-CF6D-D94E-A56A-94E6EDCA0DA8}" type="presOf" srcId="{31AB8C65-31A3-B34A-98B6-F571EF135B69}" destId="{41C40025-3A1B-9944-95BE-F653EA9531F7}" srcOrd="1" destOrd="0" presId="urn:microsoft.com/office/officeart/2005/8/layout/radial1"/>
    <dgm:cxn modelId="{E8BA9AD0-ABEB-234F-9CBF-DAD7C3369018}" srcId="{2FA0F9CC-D4DA-D14B-ABB9-EA953ADB9BD5}" destId="{9C13B377-03A3-884E-B077-F83DC63EAC06}" srcOrd="0" destOrd="0" parTransId="{EC7C8875-AF45-F340-B6A8-2D707F6D1D26}" sibTransId="{DFDD5D8B-3CD2-0149-A2DB-9E86FE4558F0}"/>
    <dgm:cxn modelId="{97C23FE0-E21E-BB4A-82A3-93DEC1C28CE4}" srcId="{9C13B377-03A3-884E-B077-F83DC63EAC06}" destId="{DDC4533F-E1DA-DA40-A52F-F807D6B2E01D}" srcOrd="1" destOrd="0" parTransId="{A58FE04B-767B-EA45-8A39-E404B3749598}" sibTransId="{9B135A78-574E-F64F-8FD8-A9186FD2BBD7}"/>
    <dgm:cxn modelId="{D3C93780-CD25-184D-A820-F3BB51ECA9FE}" srcId="{9C13B377-03A3-884E-B077-F83DC63EAC06}" destId="{78BA3C67-8158-E94E-928F-1639E7B10CEF}" srcOrd="7" destOrd="0" parTransId="{9C5C900B-2FCD-224C-BFC0-D5F6672281A4}" sibTransId="{E15C1B62-16C5-BD48-BF46-C9F0493CE2FE}"/>
    <dgm:cxn modelId="{9860D1DD-69E3-8142-A021-80B8A5D14EFA}" type="presOf" srcId="{050CA7A9-AC74-624A-B2B2-CFF9A6881993}" destId="{C65787DB-4102-A14D-9199-D8AD4C58EF3F}" srcOrd="1" destOrd="0" presId="urn:microsoft.com/office/officeart/2005/8/layout/radial1"/>
    <dgm:cxn modelId="{09399E5D-B998-6F40-BA7D-B36F259A5D18}" type="presOf" srcId="{9C5C900B-2FCD-224C-BFC0-D5F6672281A4}" destId="{2EB4D041-E4E7-604A-ABD7-8E109E16EC8B}" srcOrd="0" destOrd="0" presId="urn:microsoft.com/office/officeart/2005/8/layout/radial1"/>
    <dgm:cxn modelId="{4365CD7F-23E3-1A49-A67A-458BDE8BF8A2}" type="presOf" srcId="{DDC4533F-E1DA-DA40-A52F-F807D6B2E01D}" destId="{68082B1C-F477-E449-AB94-A7DD3E240426}" srcOrd="0" destOrd="0" presId="urn:microsoft.com/office/officeart/2005/8/layout/radial1"/>
    <dgm:cxn modelId="{4932D814-6455-9541-AD61-971C13B66128}" type="presOf" srcId="{31AB8C65-31A3-B34A-98B6-F571EF135B69}" destId="{7B2AE582-BC70-1240-AC8C-EDE8E5F477AD}" srcOrd="0" destOrd="0" presId="urn:microsoft.com/office/officeart/2005/8/layout/radial1"/>
    <dgm:cxn modelId="{2908E689-D2E3-DB45-8E21-BE7489A5494F}" type="presOf" srcId="{7CB66404-3745-7748-8DC8-CDDC3B1DE114}" destId="{244068C0-0DF4-6B43-A7DD-84F23F41D1F3}" srcOrd="0" destOrd="0" presId="urn:microsoft.com/office/officeart/2005/8/layout/radial1"/>
    <dgm:cxn modelId="{21396C45-7CC2-8940-8429-5A428D511BA9}" type="presOf" srcId="{DE77FCF6-7612-4C44-9E01-978A82D592C1}" destId="{F75E80E2-6052-1348-8D9E-5734E4A2988A}" srcOrd="1" destOrd="0" presId="urn:microsoft.com/office/officeart/2005/8/layout/radial1"/>
    <dgm:cxn modelId="{4759DD7B-422D-0A47-BC62-156743EEF197}" type="presOf" srcId="{655605A4-247F-1741-9032-9D81DB84F8B5}" destId="{3776298F-79D6-C841-BC10-851C238B15D0}" srcOrd="0" destOrd="0" presId="urn:microsoft.com/office/officeart/2005/8/layout/radial1"/>
    <dgm:cxn modelId="{167611F5-88C1-D64E-9344-CB814CC76E77}" type="presOf" srcId="{90CD9253-E140-AA45-A4E5-8C135D58A160}" destId="{9779D31D-DCFB-CA45-AB06-39381438994B}" srcOrd="0" destOrd="0" presId="urn:microsoft.com/office/officeart/2005/8/layout/radial1"/>
    <dgm:cxn modelId="{7DC047BF-EEE2-EF47-B6E2-A6E0A8A27667}" type="presOf" srcId="{2FA0F9CC-D4DA-D14B-ABB9-EA953ADB9BD5}" destId="{4E6EA64A-97D5-C148-8BEB-7F8253AC19B4}" srcOrd="0" destOrd="0" presId="urn:microsoft.com/office/officeart/2005/8/layout/radial1"/>
    <dgm:cxn modelId="{B75994BF-9619-834C-B7F4-C2EE23174A15}" srcId="{9C13B377-03A3-884E-B077-F83DC63EAC06}" destId="{FB23335D-18D7-4446-AEB3-4064E4D8FC01}" srcOrd="8" destOrd="0" parTransId="{96B5B20D-B8C7-7044-AA6D-D8DB0A8F0368}" sibTransId="{E10A1282-2A84-1D43-80D2-186FAABDA45D}"/>
    <dgm:cxn modelId="{8C42C530-8F0C-9346-A4B5-D2E3484B6A37}" type="presOf" srcId="{9C13B377-03A3-884E-B077-F83DC63EAC06}" destId="{70AF71C5-D191-5D45-BDF3-FC2A6B366B53}" srcOrd="0" destOrd="0" presId="urn:microsoft.com/office/officeart/2005/8/layout/radial1"/>
    <dgm:cxn modelId="{D4884FEA-68F4-0F42-BDE6-13B509A0643E}" type="presOf" srcId="{A9990986-CF95-E141-8EDC-A7F3D0566C86}" destId="{2FA0AD59-9D38-A04D-808E-A313051598A3}" srcOrd="1" destOrd="0" presId="urn:microsoft.com/office/officeart/2005/8/layout/radial1"/>
    <dgm:cxn modelId="{0328F046-4209-F64B-B0B8-ECD4580A046B}" type="presOf" srcId="{A58FE04B-767B-EA45-8A39-E404B3749598}" destId="{51841AE6-D4EF-234C-B6CE-A12E63BC3226}" srcOrd="0" destOrd="0" presId="urn:microsoft.com/office/officeart/2005/8/layout/radial1"/>
    <dgm:cxn modelId="{4CCA4358-CAB9-CE4F-88E1-69E06F3B0188}" srcId="{9C13B377-03A3-884E-B077-F83DC63EAC06}" destId="{7CB66404-3745-7748-8DC8-CDDC3B1DE114}" srcOrd="2" destOrd="0" parTransId="{31AB8C65-31A3-B34A-98B6-F571EF135B69}" sibTransId="{B4405362-2176-C24D-B7F8-8A263FAB1F7D}"/>
    <dgm:cxn modelId="{65FBAE4F-FB9A-DE4C-91E7-C88BD0A7BE9C}" type="presOf" srcId="{FB23335D-18D7-4446-AEB3-4064E4D8FC01}" destId="{F60E64B1-101D-A444-92DE-13CDBF68971C}" srcOrd="0" destOrd="0" presId="urn:microsoft.com/office/officeart/2005/8/layout/radial1"/>
    <dgm:cxn modelId="{3D7B979A-3EA3-F34A-B28D-8DECB7624FD9}" srcId="{9C13B377-03A3-884E-B077-F83DC63EAC06}" destId="{90CD9253-E140-AA45-A4E5-8C135D58A160}" srcOrd="6" destOrd="0" parTransId="{DE77FCF6-7612-4C44-9E01-978A82D592C1}" sibTransId="{F817EF2D-3C1E-BE4B-BA4D-6AC70D88DEED}"/>
    <dgm:cxn modelId="{CF89AF16-C39D-A84A-9D2E-7C1B2EDDEFFF}" type="presOf" srcId="{78BA3C67-8158-E94E-928F-1639E7B10CEF}" destId="{C1A125A6-EDA7-CF4F-9C8B-F8F2CE91DD73}" srcOrd="0" destOrd="0" presId="urn:microsoft.com/office/officeart/2005/8/layout/radial1"/>
    <dgm:cxn modelId="{5F42F739-1701-984C-A0AD-A8C9735EF786}" type="presOf" srcId="{9A95DD3D-4592-6442-8EA5-A9964D2B1772}" destId="{42097190-BF77-674D-B826-D94152AFE1CA}" srcOrd="1" destOrd="0" presId="urn:microsoft.com/office/officeart/2005/8/layout/radial1"/>
    <dgm:cxn modelId="{CA72C270-9053-C74B-B64E-8718215F56C7}" type="presOf" srcId="{9A95DD3D-4592-6442-8EA5-A9964D2B1772}" destId="{6FF3858F-BC1E-8A47-B9C0-366F3FB3EFFC}" srcOrd="0" destOrd="0" presId="urn:microsoft.com/office/officeart/2005/8/layout/radial1"/>
    <dgm:cxn modelId="{7E8D6B25-94A0-7646-AE5C-642FF8081D35}" type="presOf" srcId="{96B5B20D-B8C7-7044-AA6D-D8DB0A8F0368}" destId="{4C355EC9-3231-5043-9CD9-C98DCFF24E76}" srcOrd="1" destOrd="0" presId="urn:microsoft.com/office/officeart/2005/8/layout/radial1"/>
    <dgm:cxn modelId="{03423D33-E040-EE4D-B523-838C41FB9585}" type="presOf" srcId="{446572E7-E8C9-5D40-AD97-B97AEB2D47A4}" destId="{B8C6E9A3-4591-5743-B0EB-E3DBE0363B4D}" srcOrd="0" destOrd="0" presId="urn:microsoft.com/office/officeart/2005/8/layout/radial1"/>
    <dgm:cxn modelId="{12A34000-E23C-1C48-8270-0EFE28DAE606}" type="presOf" srcId="{A58FE04B-767B-EA45-8A39-E404B3749598}" destId="{F88DF6A6-98D9-6A45-BC74-FB90FA3F1BDF}" srcOrd="1" destOrd="0" presId="urn:microsoft.com/office/officeart/2005/8/layout/radial1"/>
    <dgm:cxn modelId="{A892AE2B-9F68-7243-A0A6-8AB4DEC3DA06}" srcId="{9C13B377-03A3-884E-B077-F83DC63EAC06}" destId="{446572E7-E8C9-5D40-AD97-B97AEB2D47A4}" srcOrd="3" destOrd="0" parTransId="{BB410FEC-14E9-B741-9B67-829A3D93DF5C}" sibTransId="{08CC7395-C74B-DA41-84D0-CE2390265F7F}"/>
    <dgm:cxn modelId="{C92F5424-4526-5F44-A372-6A80AFF2EF8C}" type="presOf" srcId="{3574760B-92B6-704C-A32F-E272A973417B}" destId="{B67BE36A-6E6A-254B-AC85-453F4A5079A4}" srcOrd="0" destOrd="0" presId="urn:microsoft.com/office/officeart/2005/8/layout/radial1"/>
    <dgm:cxn modelId="{CDD6D2E5-4D7C-0145-8B50-7A3A03BA864E}" type="presOf" srcId="{9C5C900B-2FCD-224C-BFC0-D5F6672281A4}" destId="{38D80D04-7F45-8144-972E-DB6F546E333C}" srcOrd="1" destOrd="0" presId="urn:microsoft.com/office/officeart/2005/8/layout/radial1"/>
    <dgm:cxn modelId="{99425C53-2BAD-A145-8873-C86B7D39ECE0}" type="presOf" srcId="{DE77FCF6-7612-4C44-9E01-978A82D592C1}" destId="{86E6CCD8-12DF-A14E-B66D-197627331B0C}" srcOrd="0" destOrd="0" presId="urn:microsoft.com/office/officeart/2005/8/layout/radial1"/>
    <dgm:cxn modelId="{C8E97B0D-F733-6C45-A46D-F5DCA8E9AC1F}" type="presOf" srcId="{A9990986-CF95-E141-8EDC-A7F3D0566C86}" destId="{D68E8D48-59E5-C546-B96B-C445783F0EB3}" srcOrd="0" destOrd="0" presId="urn:microsoft.com/office/officeart/2005/8/layout/radial1"/>
    <dgm:cxn modelId="{42588127-CCD7-A945-A853-4C69E088DF9E}" srcId="{9C13B377-03A3-884E-B077-F83DC63EAC06}" destId="{EA52535E-B131-2C4E-A62B-B390D06BD2CE}" srcOrd="5" destOrd="0" parTransId="{050CA7A9-AC74-624A-B2B2-CFF9A6881993}" sibTransId="{E2EBE69E-DAE5-4649-8173-B67886E976B1}"/>
    <dgm:cxn modelId="{988DAD05-7D73-5944-A48F-3761FDDCBE8C}" type="presOf" srcId="{EA52535E-B131-2C4E-A62B-B390D06BD2CE}" destId="{49FB368C-AE50-724F-8DFB-651A793C1E4D}" srcOrd="0" destOrd="0" presId="urn:microsoft.com/office/officeart/2005/8/layout/radial1"/>
    <dgm:cxn modelId="{C0974A3C-8018-8743-8BFD-F020BAD001DB}" type="presParOf" srcId="{4E6EA64A-97D5-C148-8BEB-7F8253AC19B4}" destId="{70AF71C5-D191-5D45-BDF3-FC2A6B366B53}" srcOrd="0" destOrd="0" presId="urn:microsoft.com/office/officeart/2005/8/layout/radial1"/>
    <dgm:cxn modelId="{5C945218-5336-B643-A294-B77294549BE6}" type="presParOf" srcId="{4E6EA64A-97D5-C148-8BEB-7F8253AC19B4}" destId="{D68E8D48-59E5-C546-B96B-C445783F0EB3}" srcOrd="1" destOrd="0" presId="urn:microsoft.com/office/officeart/2005/8/layout/radial1"/>
    <dgm:cxn modelId="{DE62D9DF-66F1-784D-A6F4-89B313C5B463}" type="presParOf" srcId="{D68E8D48-59E5-C546-B96B-C445783F0EB3}" destId="{2FA0AD59-9D38-A04D-808E-A313051598A3}" srcOrd="0" destOrd="0" presId="urn:microsoft.com/office/officeart/2005/8/layout/radial1"/>
    <dgm:cxn modelId="{B817CC5B-2522-0646-A4F8-7A9E2FD475B0}" type="presParOf" srcId="{4E6EA64A-97D5-C148-8BEB-7F8253AC19B4}" destId="{B67BE36A-6E6A-254B-AC85-453F4A5079A4}" srcOrd="2" destOrd="0" presId="urn:microsoft.com/office/officeart/2005/8/layout/radial1"/>
    <dgm:cxn modelId="{278F7FC8-2484-914B-8EE3-6DA0D9004C6E}" type="presParOf" srcId="{4E6EA64A-97D5-C148-8BEB-7F8253AC19B4}" destId="{51841AE6-D4EF-234C-B6CE-A12E63BC3226}" srcOrd="3" destOrd="0" presId="urn:microsoft.com/office/officeart/2005/8/layout/radial1"/>
    <dgm:cxn modelId="{F9A3ABB0-F37D-6D4A-8C06-1A43A6F4ED39}" type="presParOf" srcId="{51841AE6-D4EF-234C-B6CE-A12E63BC3226}" destId="{F88DF6A6-98D9-6A45-BC74-FB90FA3F1BDF}" srcOrd="0" destOrd="0" presId="urn:microsoft.com/office/officeart/2005/8/layout/radial1"/>
    <dgm:cxn modelId="{9D149916-B847-134F-B5A7-7172660C2AA7}" type="presParOf" srcId="{4E6EA64A-97D5-C148-8BEB-7F8253AC19B4}" destId="{68082B1C-F477-E449-AB94-A7DD3E240426}" srcOrd="4" destOrd="0" presId="urn:microsoft.com/office/officeart/2005/8/layout/radial1"/>
    <dgm:cxn modelId="{62BE8DD4-AE87-D549-9E86-1C765394C8D7}" type="presParOf" srcId="{4E6EA64A-97D5-C148-8BEB-7F8253AC19B4}" destId="{7B2AE582-BC70-1240-AC8C-EDE8E5F477AD}" srcOrd="5" destOrd="0" presId="urn:microsoft.com/office/officeart/2005/8/layout/radial1"/>
    <dgm:cxn modelId="{FEBBD0FE-00C2-F64A-A180-ABB39E3A0E49}" type="presParOf" srcId="{7B2AE582-BC70-1240-AC8C-EDE8E5F477AD}" destId="{41C40025-3A1B-9944-95BE-F653EA9531F7}" srcOrd="0" destOrd="0" presId="urn:microsoft.com/office/officeart/2005/8/layout/radial1"/>
    <dgm:cxn modelId="{40FBD1D9-1EAD-CC48-A7B1-EEDC009ABF14}" type="presParOf" srcId="{4E6EA64A-97D5-C148-8BEB-7F8253AC19B4}" destId="{244068C0-0DF4-6B43-A7DD-84F23F41D1F3}" srcOrd="6" destOrd="0" presId="urn:microsoft.com/office/officeart/2005/8/layout/radial1"/>
    <dgm:cxn modelId="{63FCA790-1D2B-CC41-BEB5-6C1989836CC6}" type="presParOf" srcId="{4E6EA64A-97D5-C148-8BEB-7F8253AC19B4}" destId="{911E5E54-17F4-FE4D-84C5-10A20482E72E}" srcOrd="7" destOrd="0" presId="urn:microsoft.com/office/officeart/2005/8/layout/radial1"/>
    <dgm:cxn modelId="{1A5CC67F-AD61-0846-AC5E-5634E16D9FFE}" type="presParOf" srcId="{911E5E54-17F4-FE4D-84C5-10A20482E72E}" destId="{11EA602D-AD46-1444-8162-03B13F0A797B}" srcOrd="0" destOrd="0" presId="urn:microsoft.com/office/officeart/2005/8/layout/radial1"/>
    <dgm:cxn modelId="{DC53528F-DB88-574D-AD41-F3492885DCD1}" type="presParOf" srcId="{4E6EA64A-97D5-C148-8BEB-7F8253AC19B4}" destId="{B8C6E9A3-4591-5743-B0EB-E3DBE0363B4D}" srcOrd="8" destOrd="0" presId="urn:microsoft.com/office/officeart/2005/8/layout/radial1"/>
    <dgm:cxn modelId="{A8289E5F-B7A4-2749-8CD5-DC64ED4F9705}" type="presParOf" srcId="{4E6EA64A-97D5-C148-8BEB-7F8253AC19B4}" destId="{6FF3858F-BC1E-8A47-B9C0-366F3FB3EFFC}" srcOrd="9" destOrd="0" presId="urn:microsoft.com/office/officeart/2005/8/layout/radial1"/>
    <dgm:cxn modelId="{30AB226E-AEC0-0945-A484-74280857A436}" type="presParOf" srcId="{6FF3858F-BC1E-8A47-B9C0-366F3FB3EFFC}" destId="{42097190-BF77-674D-B826-D94152AFE1CA}" srcOrd="0" destOrd="0" presId="urn:microsoft.com/office/officeart/2005/8/layout/radial1"/>
    <dgm:cxn modelId="{A88283F9-3C82-A746-B822-7E772BC3F3A5}" type="presParOf" srcId="{4E6EA64A-97D5-C148-8BEB-7F8253AC19B4}" destId="{3776298F-79D6-C841-BC10-851C238B15D0}" srcOrd="10" destOrd="0" presId="urn:microsoft.com/office/officeart/2005/8/layout/radial1"/>
    <dgm:cxn modelId="{50197DE2-690D-FA4D-8DCC-A3EA37D9F13D}" type="presParOf" srcId="{4E6EA64A-97D5-C148-8BEB-7F8253AC19B4}" destId="{86E750F9-BC69-5940-A79E-2EE70F46879D}" srcOrd="11" destOrd="0" presId="urn:microsoft.com/office/officeart/2005/8/layout/radial1"/>
    <dgm:cxn modelId="{A4080013-E0D4-0A4D-8E82-A5A382CF10EA}" type="presParOf" srcId="{86E750F9-BC69-5940-A79E-2EE70F46879D}" destId="{C65787DB-4102-A14D-9199-D8AD4C58EF3F}" srcOrd="0" destOrd="0" presId="urn:microsoft.com/office/officeart/2005/8/layout/radial1"/>
    <dgm:cxn modelId="{F62B1763-B3F5-C34D-A274-6CADD334F8F9}" type="presParOf" srcId="{4E6EA64A-97D5-C148-8BEB-7F8253AC19B4}" destId="{49FB368C-AE50-724F-8DFB-651A793C1E4D}" srcOrd="12" destOrd="0" presId="urn:microsoft.com/office/officeart/2005/8/layout/radial1"/>
    <dgm:cxn modelId="{26DF139F-B910-F648-912F-07ABB130F6FE}" type="presParOf" srcId="{4E6EA64A-97D5-C148-8BEB-7F8253AC19B4}" destId="{86E6CCD8-12DF-A14E-B66D-197627331B0C}" srcOrd="13" destOrd="0" presId="urn:microsoft.com/office/officeart/2005/8/layout/radial1"/>
    <dgm:cxn modelId="{78786C9D-2969-5D49-884A-11ABAF496166}" type="presParOf" srcId="{86E6CCD8-12DF-A14E-B66D-197627331B0C}" destId="{F75E80E2-6052-1348-8D9E-5734E4A2988A}" srcOrd="0" destOrd="0" presId="urn:microsoft.com/office/officeart/2005/8/layout/radial1"/>
    <dgm:cxn modelId="{28345C85-9501-0049-9F26-21E51C8C7544}" type="presParOf" srcId="{4E6EA64A-97D5-C148-8BEB-7F8253AC19B4}" destId="{9779D31D-DCFB-CA45-AB06-39381438994B}" srcOrd="14" destOrd="0" presId="urn:microsoft.com/office/officeart/2005/8/layout/radial1"/>
    <dgm:cxn modelId="{9DDA1EA6-5967-0342-BF89-63E59305781B}" type="presParOf" srcId="{4E6EA64A-97D5-C148-8BEB-7F8253AC19B4}" destId="{2EB4D041-E4E7-604A-ABD7-8E109E16EC8B}" srcOrd="15" destOrd="0" presId="urn:microsoft.com/office/officeart/2005/8/layout/radial1"/>
    <dgm:cxn modelId="{754A4BF7-AED7-584C-9BA6-759F7FF0DD2C}" type="presParOf" srcId="{2EB4D041-E4E7-604A-ABD7-8E109E16EC8B}" destId="{38D80D04-7F45-8144-972E-DB6F546E333C}" srcOrd="0" destOrd="0" presId="urn:microsoft.com/office/officeart/2005/8/layout/radial1"/>
    <dgm:cxn modelId="{F95CC8F9-1EFC-4643-BDE4-B2D4B3BDB9D2}" type="presParOf" srcId="{4E6EA64A-97D5-C148-8BEB-7F8253AC19B4}" destId="{C1A125A6-EDA7-CF4F-9C8B-F8F2CE91DD73}" srcOrd="16" destOrd="0" presId="urn:microsoft.com/office/officeart/2005/8/layout/radial1"/>
    <dgm:cxn modelId="{9F04991A-EE16-1348-AAF2-E664D972B149}" type="presParOf" srcId="{4E6EA64A-97D5-C148-8BEB-7F8253AC19B4}" destId="{5FC09C99-4136-B24A-B557-CDE7D7C0B9D2}" srcOrd="17" destOrd="0" presId="urn:microsoft.com/office/officeart/2005/8/layout/radial1"/>
    <dgm:cxn modelId="{5A8E9C3F-01E0-7D43-8910-A4EB851544AD}" type="presParOf" srcId="{5FC09C99-4136-B24A-B557-CDE7D7C0B9D2}" destId="{4C355EC9-3231-5043-9CD9-C98DCFF24E76}" srcOrd="0" destOrd="0" presId="urn:microsoft.com/office/officeart/2005/8/layout/radial1"/>
    <dgm:cxn modelId="{4CA19E91-C0B2-A44B-BD59-72540ED763B0}" type="presParOf" srcId="{4E6EA64A-97D5-C148-8BEB-7F8253AC19B4}" destId="{F60E64B1-101D-A444-92DE-13CDBF68971C}" srcOrd="1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CB9206-3A6B-1347-B1ED-9EA6AFEBD019}" type="doc">
      <dgm:prSet loTypeId="urn:microsoft.com/office/officeart/2005/8/layout/radial1" loCatId="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4CFA0ED-C383-9045-9BAA-66448EEBFC38}">
      <dgm:prSet phldrT="[Text]" custT="1"/>
      <dgm:spPr/>
      <dgm:t>
        <a:bodyPr/>
        <a:lstStyle/>
        <a:p>
          <a:r>
            <a:rPr lang="en-US" sz="1400" dirty="0" smtClean="0"/>
            <a:t>LAUNCH STATEMENTS </a:t>
          </a:r>
          <a:endParaRPr lang="en-US" sz="1400" dirty="0"/>
        </a:p>
      </dgm:t>
    </dgm:pt>
    <dgm:pt modelId="{54284DA1-6D41-5342-A0D7-FA14B9ADB702}" type="parTrans" cxnId="{177B48D7-4C8C-234F-99AE-A02AED1335C0}">
      <dgm:prSet/>
      <dgm:spPr/>
      <dgm:t>
        <a:bodyPr/>
        <a:lstStyle/>
        <a:p>
          <a:endParaRPr lang="en-US"/>
        </a:p>
      </dgm:t>
    </dgm:pt>
    <dgm:pt modelId="{C60453C0-7DD4-C140-9579-70F52194BFC7}" type="sibTrans" cxnId="{177B48D7-4C8C-234F-99AE-A02AED1335C0}">
      <dgm:prSet/>
      <dgm:spPr/>
      <dgm:t>
        <a:bodyPr/>
        <a:lstStyle/>
        <a:p>
          <a:endParaRPr lang="en-US"/>
        </a:p>
      </dgm:t>
    </dgm:pt>
    <dgm:pt modelId="{408E5863-B93A-2A4C-BF7E-8D95A1699EC1}">
      <dgm:prSet phldrT="[Text]" custT="1"/>
      <dgm:spPr/>
      <dgm:t>
        <a:bodyPr/>
        <a:lstStyle/>
        <a:p>
          <a:r>
            <a:rPr lang="en-US" sz="1200" dirty="0" smtClean="0"/>
            <a:t>Identify collateral</a:t>
          </a:r>
          <a:endParaRPr lang="en-US" sz="1200" dirty="0"/>
        </a:p>
      </dgm:t>
    </dgm:pt>
    <dgm:pt modelId="{9EB3B37F-F0E9-794C-819F-1831800D0B42}" type="parTrans" cxnId="{7DD4BF73-A35C-FD40-AAAE-EC42975742D2}">
      <dgm:prSet/>
      <dgm:spPr/>
      <dgm:t>
        <a:bodyPr/>
        <a:lstStyle/>
        <a:p>
          <a:endParaRPr lang="en-US"/>
        </a:p>
      </dgm:t>
    </dgm:pt>
    <dgm:pt modelId="{F43757BB-1525-3748-BB8D-EB59D235C5A5}" type="sibTrans" cxnId="{7DD4BF73-A35C-FD40-AAAE-EC42975742D2}">
      <dgm:prSet/>
      <dgm:spPr/>
      <dgm:t>
        <a:bodyPr/>
        <a:lstStyle/>
        <a:p>
          <a:endParaRPr lang="en-US"/>
        </a:p>
      </dgm:t>
    </dgm:pt>
    <dgm:pt modelId="{471BBA16-3CF1-3C4F-86EC-0C53AB2943DF}">
      <dgm:prSet phldrT="[Text]" custT="1"/>
      <dgm:spPr/>
      <dgm:t>
        <a:bodyPr/>
        <a:lstStyle/>
        <a:p>
          <a:r>
            <a:rPr lang="en-US" sz="1200" dirty="0" smtClean="0"/>
            <a:t>Engage designer &amp;  manage design process</a:t>
          </a:r>
          <a:endParaRPr lang="en-US" sz="1200" dirty="0"/>
        </a:p>
      </dgm:t>
    </dgm:pt>
    <dgm:pt modelId="{C297D137-5B05-0B4A-9DEE-205417EDDC99}" type="parTrans" cxnId="{6DFE9100-C44B-254B-87F1-8A0D13295B83}">
      <dgm:prSet/>
      <dgm:spPr/>
      <dgm:t>
        <a:bodyPr/>
        <a:lstStyle/>
        <a:p>
          <a:endParaRPr lang="en-US"/>
        </a:p>
      </dgm:t>
    </dgm:pt>
    <dgm:pt modelId="{0CF472DC-0F78-064E-8302-B979ACFCE491}" type="sibTrans" cxnId="{6DFE9100-C44B-254B-87F1-8A0D13295B83}">
      <dgm:prSet/>
      <dgm:spPr/>
      <dgm:t>
        <a:bodyPr/>
        <a:lstStyle/>
        <a:p>
          <a:endParaRPr lang="en-US"/>
        </a:p>
      </dgm:t>
    </dgm:pt>
    <dgm:pt modelId="{FE83DF77-5C9B-B944-B45B-727711EE01CF}">
      <dgm:prSet phldrT="[Text]" custT="1"/>
      <dgm:spPr/>
      <dgm:t>
        <a:bodyPr/>
        <a:lstStyle/>
        <a:p>
          <a:r>
            <a:rPr lang="en-US" sz="1200" dirty="0" smtClean="0"/>
            <a:t>Plan  &amp; manage</a:t>
          </a:r>
        </a:p>
        <a:p>
          <a:r>
            <a:rPr lang="en-US" sz="1200" dirty="0" smtClean="0"/>
            <a:t>launch event</a:t>
          </a:r>
          <a:endParaRPr lang="en-US" sz="1200" dirty="0"/>
        </a:p>
      </dgm:t>
    </dgm:pt>
    <dgm:pt modelId="{6D614FDA-60A8-3149-89C0-E284C04F9A1E}" type="parTrans" cxnId="{2F64389B-E942-4748-B9AD-58487E7E227E}">
      <dgm:prSet/>
      <dgm:spPr/>
      <dgm:t>
        <a:bodyPr/>
        <a:lstStyle/>
        <a:p>
          <a:endParaRPr lang="en-US"/>
        </a:p>
      </dgm:t>
    </dgm:pt>
    <dgm:pt modelId="{5E1DAF8B-DB1D-454C-A59C-7FA52C6BBEC0}" type="sibTrans" cxnId="{2F64389B-E942-4748-B9AD-58487E7E227E}">
      <dgm:prSet/>
      <dgm:spPr/>
      <dgm:t>
        <a:bodyPr/>
        <a:lstStyle/>
        <a:p>
          <a:endParaRPr lang="en-US"/>
        </a:p>
      </dgm:t>
    </dgm:pt>
    <dgm:pt modelId="{BEF00EA7-F724-FE44-84EF-48D224333371}">
      <dgm:prSet custT="1"/>
      <dgm:spPr/>
      <dgm:t>
        <a:bodyPr/>
        <a:lstStyle/>
        <a:p>
          <a:r>
            <a:rPr lang="en-US" sz="1200" dirty="0" smtClean="0"/>
            <a:t>Promote via all </a:t>
          </a:r>
          <a:r>
            <a:rPr lang="en-US" sz="1200" dirty="0" err="1" smtClean="0"/>
            <a:t>comms</a:t>
          </a:r>
          <a:r>
            <a:rPr lang="en-US" sz="1200" dirty="0" smtClean="0"/>
            <a:t> channels</a:t>
          </a:r>
          <a:endParaRPr lang="en-US" sz="1200" dirty="0"/>
        </a:p>
      </dgm:t>
    </dgm:pt>
    <dgm:pt modelId="{D71C5976-F0C2-9E46-913D-41E896F35B40}" type="parTrans" cxnId="{F4A21586-3680-B541-B18D-FFA87550BEAD}">
      <dgm:prSet/>
      <dgm:spPr/>
      <dgm:t>
        <a:bodyPr/>
        <a:lstStyle/>
        <a:p>
          <a:endParaRPr lang="en-US"/>
        </a:p>
      </dgm:t>
    </dgm:pt>
    <dgm:pt modelId="{07506C48-9CC3-B145-8233-27ADA1931EBF}" type="sibTrans" cxnId="{F4A21586-3680-B541-B18D-FFA87550BEAD}">
      <dgm:prSet/>
      <dgm:spPr/>
      <dgm:t>
        <a:bodyPr/>
        <a:lstStyle/>
        <a:p>
          <a:endParaRPr lang="en-US"/>
        </a:p>
      </dgm:t>
    </dgm:pt>
    <dgm:pt modelId="{C71560C6-0C81-A14A-A3A5-188E1277E455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200" dirty="0" smtClean="0"/>
            <a:t>Distribute statement collateral internally/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200" dirty="0" smtClean="0"/>
            <a:t>externally</a:t>
          </a:r>
          <a:endParaRPr lang="en-US" sz="1200" dirty="0"/>
        </a:p>
      </dgm:t>
    </dgm:pt>
    <dgm:pt modelId="{20C9FD24-1D2C-3D41-8DEE-41B943150B25}" type="parTrans" cxnId="{C1413520-0DB0-E347-9193-0A33F9F3FDFC}">
      <dgm:prSet/>
      <dgm:spPr/>
      <dgm:t>
        <a:bodyPr/>
        <a:lstStyle/>
        <a:p>
          <a:endParaRPr lang="en-US"/>
        </a:p>
      </dgm:t>
    </dgm:pt>
    <dgm:pt modelId="{4E59C7CE-13D1-4C41-BA3E-A868E555251B}" type="sibTrans" cxnId="{C1413520-0DB0-E347-9193-0A33F9F3FDFC}">
      <dgm:prSet/>
      <dgm:spPr/>
      <dgm:t>
        <a:bodyPr/>
        <a:lstStyle/>
        <a:p>
          <a:endParaRPr lang="en-US"/>
        </a:p>
      </dgm:t>
    </dgm:pt>
    <dgm:pt modelId="{41972922-D8AE-374A-A4C3-913D879C91E9}">
      <dgm:prSet custT="1"/>
      <dgm:spPr/>
      <dgm:t>
        <a:bodyPr/>
        <a:lstStyle/>
        <a:p>
          <a:r>
            <a:rPr lang="en-US" sz="1200" dirty="0" smtClean="0"/>
            <a:t>Create statement signage roll out plan</a:t>
          </a:r>
          <a:endParaRPr lang="en-US" sz="1200" dirty="0"/>
        </a:p>
      </dgm:t>
    </dgm:pt>
    <dgm:pt modelId="{2142B1F2-19BD-4241-B288-482C7ED27214}" type="parTrans" cxnId="{0052DA76-EBC0-E143-A5C1-F970DD234DD7}">
      <dgm:prSet/>
      <dgm:spPr/>
      <dgm:t>
        <a:bodyPr/>
        <a:lstStyle/>
        <a:p>
          <a:endParaRPr lang="en-US"/>
        </a:p>
      </dgm:t>
    </dgm:pt>
    <dgm:pt modelId="{9BBF337C-A95E-BA4D-81D8-196221827CAF}" type="sibTrans" cxnId="{0052DA76-EBC0-E143-A5C1-F970DD234DD7}">
      <dgm:prSet/>
      <dgm:spPr/>
      <dgm:t>
        <a:bodyPr/>
        <a:lstStyle/>
        <a:p>
          <a:endParaRPr lang="en-US"/>
        </a:p>
      </dgm:t>
    </dgm:pt>
    <dgm:pt modelId="{616D919B-742E-DB4D-92BD-B0014FAE8139}">
      <dgm:prSet custT="1"/>
      <dgm:spPr/>
      <dgm:t>
        <a:bodyPr/>
        <a:lstStyle/>
        <a:p>
          <a:r>
            <a:rPr lang="en-US" sz="1200" dirty="0" smtClean="0"/>
            <a:t>Build relationships with internal/external stakeholders</a:t>
          </a:r>
          <a:endParaRPr lang="en-US" sz="1200" dirty="0"/>
        </a:p>
      </dgm:t>
    </dgm:pt>
    <dgm:pt modelId="{FA51D56E-76F8-9C4A-979C-BA235C975F13}" type="parTrans" cxnId="{75210432-6DE0-2C40-91BA-47539BAEC3BD}">
      <dgm:prSet/>
      <dgm:spPr/>
      <dgm:t>
        <a:bodyPr/>
        <a:lstStyle/>
        <a:p>
          <a:endParaRPr lang="en-US"/>
        </a:p>
      </dgm:t>
    </dgm:pt>
    <dgm:pt modelId="{192727CD-6EDA-9045-8CE5-6148431682EB}" type="sibTrans" cxnId="{75210432-6DE0-2C40-91BA-47539BAEC3BD}">
      <dgm:prSet/>
      <dgm:spPr/>
      <dgm:t>
        <a:bodyPr/>
        <a:lstStyle/>
        <a:p>
          <a:endParaRPr lang="en-US"/>
        </a:p>
      </dgm:t>
    </dgm:pt>
    <dgm:pt modelId="{D4C574F4-E66F-4C4A-A420-F4B933F36B65}" type="pres">
      <dgm:prSet presAssocID="{4ECB9206-3A6B-1347-B1ED-9EA6AFEBD01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022D838-7E83-574A-ABD2-71B785791782}" type="pres">
      <dgm:prSet presAssocID="{74CFA0ED-C383-9045-9BAA-66448EEBFC38}" presName="centerShape" presStyleLbl="node0" presStyleIdx="0" presStyleCnt="1"/>
      <dgm:spPr/>
      <dgm:t>
        <a:bodyPr/>
        <a:lstStyle/>
        <a:p>
          <a:endParaRPr lang="en-US"/>
        </a:p>
      </dgm:t>
    </dgm:pt>
    <dgm:pt modelId="{63D6658A-503A-C445-87FF-15D177493ADA}" type="pres">
      <dgm:prSet presAssocID="{9EB3B37F-F0E9-794C-819F-1831800D0B42}" presName="Name9" presStyleLbl="parChTrans1D2" presStyleIdx="0" presStyleCnt="7"/>
      <dgm:spPr/>
      <dgm:t>
        <a:bodyPr/>
        <a:lstStyle/>
        <a:p>
          <a:endParaRPr lang="en-US"/>
        </a:p>
      </dgm:t>
    </dgm:pt>
    <dgm:pt modelId="{12F594B2-9A23-2C49-B5C2-29399499772F}" type="pres">
      <dgm:prSet presAssocID="{9EB3B37F-F0E9-794C-819F-1831800D0B42}" presName="connTx" presStyleLbl="parChTrans1D2" presStyleIdx="0" presStyleCnt="7"/>
      <dgm:spPr/>
      <dgm:t>
        <a:bodyPr/>
        <a:lstStyle/>
        <a:p>
          <a:endParaRPr lang="en-US"/>
        </a:p>
      </dgm:t>
    </dgm:pt>
    <dgm:pt modelId="{B93DE97F-72F7-F944-AFF5-2555470D988A}" type="pres">
      <dgm:prSet presAssocID="{408E5863-B93A-2A4C-BF7E-8D95A1699EC1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287A34-CD88-944C-B9AD-B3FA0818A342}" type="pres">
      <dgm:prSet presAssocID="{C297D137-5B05-0B4A-9DEE-205417EDDC99}" presName="Name9" presStyleLbl="parChTrans1D2" presStyleIdx="1" presStyleCnt="7"/>
      <dgm:spPr/>
      <dgm:t>
        <a:bodyPr/>
        <a:lstStyle/>
        <a:p>
          <a:endParaRPr lang="en-US"/>
        </a:p>
      </dgm:t>
    </dgm:pt>
    <dgm:pt modelId="{217E8CC9-4672-7445-9FD5-351902786159}" type="pres">
      <dgm:prSet presAssocID="{C297D137-5B05-0B4A-9DEE-205417EDDC99}" presName="connTx" presStyleLbl="parChTrans1D2" presStyleIdx="1" presStyleCnt="7"/>
      <dgm:spPr/>
      <dgm:t>
        <a:bodyPr/>
        <a:lstStyle/>
        <a:p>
          <a:endParaRPr lang="en-US"/>
        </a:p>
      </dgm:t>
    </dgm:pt>
    <dgm:pt modelId="{28F76E2D-6269-5040-96CD-9A2FC0673B33}" type="pres">
      <dgm:prSet presAssocID="{471BBA16-3CF1-3C4F-86EC-0C53AB2943DF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39C380-60C3-F040-BC8A-6D9C1EBFD02B}" type="pres">
      <dgm:prSet presAssocID="{6D614FDA-60A8-3149-89C0-E284C04F9A1E}" presName="Name9" presStyleLbl="parChTrans1D2" presStyleIdx="2" presStyleCnt="7"/>
      <dgm:spPr/>
      <dgm:t>
        <a:bodyPr/>
        <a:lstStyle/>
        <a:p>
          <a:endParaRPr lang="en-US"/>
        </a:p>
      </dgm:t>
    </dgm:pt>
    <dgm:pt modelId="{2DE1AD3A-8865-3645-8F45-17370A1B5628}" type="pres">
      <dgm:prSet presAssocID="{6D614FDA-60A8-3149-89C0-E284C04F9A1E}" presName="connTx" presStyleLbl="parChTrans1D2" presStyleIdx="2" presStyleCnt="7"/>
      <dgm:spPr/>
      <dgm:t>
        <a:bodyPr/>
        <a:lstStyle/>
        <a:p>
          <a:endParaRPr lang="en-US"/>
        </a:p>
      </dgm:t>
    </dgm:pt>
    <dgm:pt modelId="{367718B5-4A02-5A45-872F-1AF5B8FC012D}" type="pres">
      <dgm:prSet presAssocID="{FE83DF77-5C9B-B944-B45B-727711EE01CF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5D86DE-12F4-2247-94FE-FE99061BA2F1}" type="pres">
      <dgm:prSet presAssocID="{D71C5976-F0C2-9E46-913D-41E896F35B40}" presName="Name9" presStyleLbl="parChTrans1D2" presStyleIdx="3" presStyleCnt="7"/>
      <dgm:spPr/>
      <dgm:t>
        <a:bodyPr/>
        <a:lstStyle/>
        <a:p>
          <a:endParaRPr lang="en-US"/>
        </a:p>
      </dgm:t>
    </dgm:pt>
    <dgm:pt modelId="{4BB9A2FE-C150-764B-A803-E267814E7468}" type="pres">
      <dgm:prSet presAssocID="{D71C5976-F0C2-9E46-913D-41E896F35B40}" presName="connTx" presStyleLbl="parChTrans1D2" presStyleIdx="3" presStyleCnt="7"/>
      <dgm:spPr/>
      <dgm:t>
        <a:bodyPr/>
        <a:lstStyle/>
        <a:p>
          <a:endParaRPr lang="en-US"/>
        </a:p>
      </dgm:t>
    </dgm:pt>
    <dgm:pt modelId="{4C91F97C-EFC9-8344-9E2B-EA1ACE89C921}" type="pres">
      <dgm:prSet presAssocID="{BEF00EA7-F724-FE44-84EF-48D224333371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B9FD77-DF51-CE44-B36A-3C0309F0CA4A}" type="pres">
      <dgm:prSet presAssocID="{FA51D56E-76F8-9C4A-979C-BA235C975F13}" presName="Name9" presStyleLbl="parChTrans1D2" presStyleIdx="4" presStyleCnt="7"/>
      <dgm:spPr/>
      <dgm:t>
        <a:bodyPr/>
        <a:lstStyle/>
        <a:p>
          <a:endParaRPr lang="en-US"/>
        </a:p>
      </dgm:t>
    </dgm:pt>
    <dgm:pt modelId="{65474C33-08F4-3142-9E37-4DB08610B461}" type="pres">
      <dgm:prSet presAssocID="{FA51D56E-76F8-9C4A-979C-BA235C975F13}" presName="connTx" presStyleLbl="parChTrans1D2" presStyleIdx="4" presStyleCnt="7"/>
      <dgm:spPr/>
      <dgm:t>
        <a:bodyPr/>
        <a:lstStyle/>
        <a:p>
          <a:endParaRPr lang="en-US"/>
        </a:p>
      </dgm:t>
    </dgm:pt>
    <dgm:pt modelId="{1A9A780D-6BED-574F-93C8-6DDA2F961995}" type="pres">
      <dgm:prSet presAssocID="{616D919B-742E-DB4D-92BD-B0014FAE8139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FCDC36-DF04-3646-AC21-F06ECF4516DF}" type="pres">
      <dgm:prSet presAssocID="{20C9FD24-1D2C-3D41-8DEE-41B943150B25}" presName="Name9" presStyleLbl="parChTrans1D2" presStyleIdx="5" presStyleCnt="7"/>
      <dgm:spPr/>
      <dgm:t>
        <a:bodyPr/>
        <a:lstStyle/>
        <a:p>
          <a:endParaRPr lang="en-US"/>
        </a:p>
      </dgm:t>
    </dgm:pt>
    <dgm:pt modelId="{18613DCB-2A8E-E84D-9C29-CADC164B93E5}" type="pres">
      <dgm:prSet presAssocID="{20C9FD24-1D2C-3D41-8DEE-41B943150B25}" presName="connTx" presStyleLbl="parChTrans1D2" presStyleIdx="5" presStyleCnt="7"/>
      <dgm:spPr/>
      <dgm:t>
        <a:bodyPr/>
        <a:lstStyle/>
        <a:p>
          <a:endParaRPr lang="en-US"/>
        </a:p>
      </dgm:t>
    </dgm:pt>
    <dgm:pt modelId="{51469A9E-F358-7745-9C3D-3E153D27F269}" type="pres">
      <dgm:prSet presAssocID="{C71560C6-0C81-A14A-A3A5-188E1277E455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784B3F-450C-BC40-940B-F15FF45B117F}" type="pres">
      <dgm:prSet presAssocID="{2142B1F2-19BD-4241-B288-482C7ED27214}" presName="Name9" presStyleLbl="parChTrans1D2" presStyleIdx="6" presStyleCnt="7"/>
      <dgm:spPr/>
      <dgm:t>
        <a:bodyPr/>
        <a:lstStyle/>
        <a:p>
          <a:endParaRPr lang="en-US"/>
        </a:p>
      </dgm:t>
    </dgm:pt>
    <dgm:pt modelId="{623585AF-7823-3F41-BA26-084EF74C2043}" type="pres">
      <dgm:prSet presAssocID="{2142B1F2-19BD-4241-B288-482C7ED27214}" presName="connTx" presStyleLbl="parChTrans1D2" presStyleIdx="6" presStyleCnt="7"/>
      <dgm:spPr/>
      <dgm:t>
        <a:bodyPr/>
        <a:lstStyle/>
        <a:p>
          <a:endParaRPr lang="en-US"/>
        </a:p>
      </dgm:t>
    </dgm:pt>
    <dgm:pt modelId="{E300B0DF-C04C-B441-849A-14E0946961D8}" type="pres">
      <dgm:prSet presAssocID="{41972922-D8AE-374A-A4C3-913D879C91E9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DA8ABB2-06C7-0D45-87BC-C5A358581DF6}" type="presOf" srcId="{2142B1F2-19BD-4241-B288-482C7ED27214}" destId="{A9784B3F-450C-BC40-940B-F15FF45B117F}" srcOrd="0" destOrd="0" presId="urn:microsoft.com/office/officeart/2005/8/layout/radial1"/>
    <dgm:cxn modelId="{A7FE9AFF-012F-4A47-831D-1F49F76C7124}" type="presOf" srcId="{20C9FD24-1D2C-3D41-8DEE-41B943150B25}" destId="{18613DCB-2A8E-E84D-9C29-CADC164B93E5}" srcOrd="1" destOrd="0" presId="urn:microsoft.com/office/officeart/2005/8/layout/radial1"/>
    <dgm:cxn modelId="{75210432-6DE0-2C40-91BA-47539BAEC3BD}" srcId="{74CFA0ED-C383-9045-9BAA-66448EEBFC38}" destId="{616D919B-742E-DB4D-92BD-B0014FAE8139}" srcOrd="4" destOrd="0" parTransId="{FA51D56E-76F8-9C4A-979C-BA235C975F13}" sibTransId="{192727CD-6EDA-9045-8CE5-6148431682EB}"/>
    <dgm:cxn modelId="{3434107D-4EF5-7045-B132-C252966E05D7}" type="presOf" srcId="{74CFA0ED-C383-9045-9BAA-66448EEBFC38}" destId="{F022D838-7E83-574A-ABD2-71B785791782}" srcOrd="0" destOrd="0" presId="urn:microsoft.com/office/officeart/2005/8/layout/radial1"/>
    <dgm:cxn modelId="{0052DA76-EBC0-E143-A5C1-F970DD234DD7}" srcId="{74CFA0ED-C383-9045-9BAA-66448EEBFC38}" destId="{41972922-D8AE-374A-A4C3-913D879C91E9}" srcOrd="6" destOrd="0" parTransId="{2142B1F2-19BD-4241-B288-482C7ED27214}" sibTransId="{9BBF337C-A95E-BA4D-81D8-196221827CAF}"/>
    <dgm:cxn modelId="{BC1A3065-6AF4-7A44-AD6A-BE37C7D69594}" type="presOf" srcId="{2142B1F2-19BD-4241-B288-482C7ED27214}" destId="{623585AF-7823-3F41-BA26-084EF74C2043}" srcOrd="1" destOrd="0" presId="urn:microsoft.com/office/officeart/2005/8/layout/radial1"/>
    <dgm:cxn modelId="{FF8A120C-9C43-654A-B76B-08C9E5CFA86E}" type="presOf" srcId="{41972922-D8AE-374A-A4C3-913D879C91E9}" destId="{E300B0DF-C04C-B441-849A-14E0946961D8}" srcOrd="0" destOrd="0" presId="urn:microsoft.com/office/officeart/2005/8/layout/radial1"/>
    <dgm:cxn modelId="{FDCE0890-E13C-AC46-8600-267FE73A05B2}" type="presOf" srcId="{D71C5976-F0C2-9E46-913D-41E896F35B40}" destId="{4BB9A2FE-C150-764B-A803-E267814E7468}" srcOrd="1" destOrd="0" presId="urn:microsoft.com/office/officeart/2005/8/layout/radial1"/>
    <dgm:cxn modelId="{7DD4BF73-A35C-FD40-AAAE-EC42975742D2}" srcId="{74CFA0ED-C383-9045-9BAA-66448EEBFC38}" destId="{408E5863-B93A-2A4C-BF7E-8D95A1699EC1}" srcOrd="0" destOrd="0" parTransId="{9EB3B37F-F0E9-794C-819F-1831800D0B42}" sibTransId="{F43757BB-1525-3748-BB8D-EB59D235C5A5}"/>
    <dgm:cxn modelId="{F6EF75B1-6D1F-DB4B-B077-3D2C6B18E22C}" type="presOf" srcId="{6D614FDA-60A8-3149-89C0-E284C04F9A1E}" destId="{DE39C380-60C3-F040-BC8A-6D9C1EBFD02B}" srcOrd="0" destOrd="0" presId="urn:microsoft.com/office/officeart/2005/8/layout/radial1"/>
    <dgm:cxn modelId="{E575A571-FCA7-E043-A9EF-78440B24297C}" type="presOf" srcId="{FA51D56E-76F8-9C4A-979C-BA235C975F13}" destId="{2CB9FD77-DF51-CE44-B36A-3C0309F0CA4A}" srcOrd="0" destOrd="0" presId="urn:microsoft.com/office/officeart/2005/8/layout/radial1"/>
    <dgm:cxn modelId="{D1ADFA09-1696-DD44-B28D-28A1CE7C9675}" type="presOf" srcId="{D71C5976-F0C2-9E46-913D-41E896F35B40}" destId="{BB5D86DE-12F4-2247-94FE-FE99061BA2F1}" srcOrd="0" destOrd="0" presId="urn:microsoft.com/office/officeart/2005/8/layout/radial1"/>
    <dgm:cxn modelId="{6DFE9100-C44B-254B-87F1-8A0D13295B83}" srcId="{74CFA0ED-C383-9045-9BAA-66448EEBFC38}" destId="{471BBA16-3CF1-3C4F-86EC-0C53AB2943DF}" srcOrd="1" destOrd="0" parTransId="{C297D137-5B05-0B4A-9DEE-205417EDDC99}" sibTransId="{0CF472DC-0F78-064E-8302-B979ACFCE491}"/>
    <dgm:cxn modelId="{E942D684-C847-F340-B448-E87C0AC4F857}" type="presOf" srcId="{20C9FD24-1D2C-3D41-8DEE-41B943150B25}" destId="{51FCDC36-DF04-3646-AC21-F06ECF4516DF}" srcOrd="0" destOrd="0" presId="urn:microsoft.com/office/officeart/2005/8/layout/radial1"/>
    <dgm:cxn modelId="{177B48D7-4C8C-234F-99AE-A02AED1335C0}" srcId="{4ECB9206-3A6B-1347-B1ED-9EA6AFEBD019}" destId="{74CFA0ED-C383-9045-9BAA-66448EEBFC38}" srcOrd="0" destOrd="0" parTransId="{54284DA1-6D41-5342-A0D7-FA14B9ADB702}" sibTransId="{C60453C0-7DD4-C140-9579-70F52194BFC7}"/>
    <dgm:cxn modelId="{07FA16D6-F986-4544-AB18-973068DB4DC5}" type="presOf" srcId="{BEF00EA7-F724-FE44-84EF-48D224333371}" destId="{4C91F97C-EFC9-8344-9E2B-EA1ACE89C921}" srcOrd="0" destOrd="0" presId="urn:microsoft.com/office/officeart/2005/8/layout/radial1"/>
    <dgm:cxn modelId="{96631DA6-6A09-C243-BE0F-F76D88B731FA}" type="presOf" srcId="{6D614FDA-60A8-3149-89C0-E284C04F9A1E}" destId="{2DE1AD3A-8865-3645-8F45-17370A1B5628}" srcOrd="1" destOrd="0" presId="urn:microsoft.com/office/officeart/2005/8/layout/radial1"/>
    <dgm:cxn modelId="{2AE94914-848F-B04D-B71E-0DF695738EED}" type="presOf" srcId="{471BBA16-3CF1-3C4F-86EC-0C53AB2943DF}" destId="{28F76E2D-6269-5040-96CD-9A2FC0673B33}" srcOrd="0" destOrd="0" presId="urn:microsoft.com/office/officeart/2005/8/layout/radial1"/>
    <dgm:cxn modelId="{A4971A70-A230-C34E-9EEB-96E1C51FA913}" type="presOf" srcId="{C71560C6-0C81-A14A-A3A5-188E1277E455}" destId="{51469A9E-F358-7745-9C3D-3E153D27F269}" srcOrd="0" destOrd="0" presId="urn:microsoft.com/office/officeart/2005/8/layout/radial1"/>
    <dgm:cxn modelId="{413324BC-60B7-BA42-8AAE-EFC421107B91}" type="presOf" srcId="{FE83DF77-5C9B-B944-B45B-727711EE01CF}" destId="{367718B5-4A02-5A45-872F-1AF5B8FC012D}" srcOrd="0" destOrd="0" presId="urn:microsoft.com/office/officeart/2005/8/layout/radial1"/>
    <dgm:cxn modelId="{2F64389B-E942-4748-B9AD-58487E7E227E}" srcId="{74CFA0ED-C383-9045-9BAA-66448EEBFC38}" destId="{FE83DF77-5C9B-B944-B45B-727711EE01CF}" srcOrd="2" destOrd="0" parTransId="{6D614FDA-60A8-3149-89C0-E284C04F9A1E}" sibTransId="{5E1DAF8B-DB1D-454C-A59C-7FA52C6BBEC0}"/>
    <dgm:cxn modelId="{C7A3A635-AD4C-C14A-ACFE-C5360DA97108}" type="presOf" srcId="{9EB3B37F-F0E9-794C-819F-1831800D0B42}" destId="{63D6658A-503A-C445-87FF-15D177493ADA}" srcOrd="0" destOrd="0" presId="urn:microsoft.com/office/officeart/2005/8/layout/radial1"/>
    <dgm:cxn modelId="{F4A21586-3680-B541-B18D-FFA87550BEAD}" srcId="{74CFA0ED-C383-9045-9BAA-66448EEBFC38}" destId="{BEF00EA7-F724-FE44-84EF-48D224333371}" srcOrd="3" destOrd="0" parTransId="{D71C5976-F0C2-9E46-913D-41E896F35B40}" sibTransId="{07506C48-9CC3-B145-8233-27ADA1931EBF}"/>
    <dgm:cxn modelId="{02CAE160-6990-2849-B78E-E6D39EE7A356}" type="presOf" srcId="{408E5863-B93A-2A4C-BF7E-8D95A1699EC1}" destId="{B93DE97F-72F7-F944-AFF5-2555470D988A}" srcOrd="0" destOrd="0" presId="urn:microsoft.com/office/officeart/2005/8/layout/radial1"/>
    <dgm:cxn modelId="{795A0D17-8390-364A-B786-40760DF1B9CB}" type="presOf" srcId="{9EB3B37F-F0E9-794C-819F-1831800D0B42}" destId="{12F594B2-9A23-2C49-B5C2-29399499772F}" srcOrd="1" destOrd="0" presId="urn:microsoft.com/office/officeart/2005/8/layout/radial1"/>
    <dgm:cxn modelId="{B8C8D7D3-48C7-E14F-A93A-D06DF1E8DB84}" type="presOf" srcId="{616D919B-742E-DB4D-92BD-B0014FAE8139}" destId="{1A9A780D-6BED-574F-93C8-6DDA2F961995}" srcOrd="0" destOrd="0" presId="urn:microsoft.com/office/officeart/2005/8/layout/radial1"/>
    <dgm:cxn modelId="{10B42892-05BA-7C45-BDE0-ABB541175B5C}" type="presOf" srcId="{FA51D56E-76F8-9C4A-979C-BA235C975F13}" destId="{65474C33-08F4-3142-9E37-4DB08610B461}" srcOrd="1" destOrd="0" presId="urn:microsoft.com/office/officeart/2005/8/layout/radial1"/>
    <dgm:cxn modelId="{C6DE3CF8-2F72-4042-A668-DC10F5C528E8}" type="presOf" srcId="{C297D137-5B05-0B4A-9DEE-205417EDDC99}" destId="{217E8CC9-4672-7445-9FD5-351902786159}" srcOrd="1" destOrd="0" presId="urn:microsoft.com/office/officeart/2005/8/layout/radial1"/>
    <dgm:cxn modelId="{C1413520-0DB0-E347-9193-0A33F9F3FDFC}" srcId="{74CFA0ED-C383-9045-9BAA-66448EEBFC38}" destId="{C71560C6-0C81-A14A-A3A5-188E1277E455}" srcOrd="5" destOrd="0" parTransId="{20C9FD24-1D2C-3D41-8DEE-41B943150B25}" sibTransId="{4E59C7CE-13D1-4C41-BA3E-A868E555251B}"/>
    <dgm:cxn modelId="{F392838B-885C-B74B-8A85-56277F7867E0}" type="presOf" srcId="{4ECB9206-3A6B-1347-B1ED-9EA6AFEBD019}" destId="{D4C574F4-E66F-4C4A-A420-F4B933F36B65}" srcOrd="0" destOrd="0" presId="urn:microsoft.com/office/officeart/2005/8/layout/radial1"/>
    <dgm:cxn modelId="{04B606F1-6076-EE4D-BEEA-83A0140BC166}" type="presOf" srcId="{C297D137-5B05-0B4A-9DEE-205417EDDC99}" destId="{27287A34-CD88-944C-B9AD-B3FA0818A342}" srcOrd="0" destOrd="0" presId="urn:microsoft.com/office/officeart/2005/8/layout/radial1"/>
    <dgm:cxn modelId="{9B52E2EF-8414-E74F-B359-6A804BDE94F3}" type="presParOf" srcId="{D4C574F4-E66F-4C4A-A420-F4B933F36B65}" destId="{F022D838-7E83-574A-ABD2-71B785791782}" srcOrd="0" destOrd="0" presId="urn:microsoft.com/office/officeart/2005/8/layout/radial1"/>
    <dgm:cxn modelId="{B425A671-C5DD-EE4E-9193-85A72EFAE149}" type="presParOf" srcId="{D4C574F4-E66F-4C4A-A420-F4B933F36B65}" destId="{63D6658A-503A-C445-87FF-15D177493ADA}" srcOrd="1" destOrd="0" presId="urn:microsoft.com/office/officeart/2005/8/layout/radial1"/>
    <dgm:cxn modelId="{FCF8B088-7214-8C46-9069-893D179CBD6F}" type="presParOf" srcId="{63D6658A-503A-C445-87FF-15D177493ADA}" destId="{12F594B2-9A23-2C49-B5C2-29399499772F}" srcOrd="0" destOrd="0" presId="urn:microsoft.com/office/officeart/2005/8/layout/radial1"/>
    <dgm:cxn modelId="{653C91CB-57CC-8B4A-A497-46D0E85BB449}" type="presParOf" srcId="{D4C574F4-E66F-4C4A-A420-F4B933F36B65}" destId="{B93DE97F-72F7-F944-AFF5-2555470D988A}" srcOrd="2" destOrd="0" presId="urn:microsoft.com/office/officeart/2005/8/layout/radial1"/>
    <dgm:cxn modelId="{C46DFB52-FA35-5243-A34F-3EE6671C4BA1}" type="presParOf" srcId="{D4C574F4-E66F-4C4A-A420-F4B933F36B65}" destId="{27287A34-CD88-944C-B9AD-B3FA0818A342}" srcOrd="3" destOrd="0" presId="urn:microsoft.com/office/officeart/2005/8/layout/radial1"/>
    <dgm:cxn modelId="{3E9B1460-5386-E149-8ACE-221EB1F02BA1}" type="presParOf" srcId="{27287A34-CD88-944C-B9AD-B3FA0818A342}" destId="{217E8CC9-4672-7445-9FD5-351902786159}" srcOrd="0" destOrd="0" presId="urn:microsoft.com/office/officeart/2005/8/layout/radial1"/>
    <dgm:cxn modelId="{1C9EDC06-5FF1-534C-B3C4-049EF310FE76}" type="presParOf" srcId="{D4C574F4-E66F-4C4A-A420-F4B933F36B65}" destId="{28F76E2D-6269-5040-96CD-9A2FC0673B33}" srcOrd="4" destOrd="0" presId="urn:microsoft.com/office/officeart/2005/8/layout/radial1"/>
    <dgm:cxn modelId="{8C2F888A-7A3D-8446-AC5B-078B46321E09}" type="presParOf" srcId="{D4C574F4-E66F-4C4A-A420-F4B933F36B65}" destId="{DE39C380-60C3-F040-BC8A-6D9C1EBFD02B}" srcOrd="5" destOrd="0" presId="urn:microsoft.com/office/officeart/2005/8/layout/radial1"/>
    <dgm:cxn modelId="{E752B093-7B26-904E-836E-895B934C838F}" type="presParOf" srcId="{DE39C380-60C3-F040-BC8A-6D9C1EBFD02B}" destId="{2DE1AD3A-8865-3645-8F45-17370A1B5628}" srcOrd="0" destOrd="0" presId="urn:microsoft.com/office/officeart/2005/8/layout/radial1"/>
    <dgm:cxn modelId="{7993624A-D4FE-544A-A5C6-D072AA14BF88}" type="presParOf" srcId="{D4C574F4-E66F-4C4A-A420-F4B933F36B65}" destId="{367718B5-4A02-5A45-872F-1AF5B8FC012D}" srcOrd="6" destOrd="0" presId="urn:microsoft.com/office/officeart/2005/8/layout/radial1"/>
    <dgm:cxn modelId="{4F9C87D4-A922-D943-A0AD-603D949054E5}" type="presParOf" srcId="{D4C574F4-E66F-4C4A-A420-F4B933F36B65}" destId="{BB5D86DE-12F4-2247-94FE-FE99061BA2F1}" srcOrd="7" destOrd="0" presId="urn:microsoft.com/office/officeart/2005/8/layout/radial1"/>
    <dgm:cxn modelId="{4F0E1DA5-7B75-A44E-8ED5-1804E003A9DB}" type="presParOf" srcId="{BB5D86DE-12F4-2247-94FE-FE99061BA2F1}" destId="{4BB9A2FE-C150-764B-A803-E267814E7468}" srcOrd="0" destOrd="0" presId="urn:microsoft.com/office/officeart/2005/8/layout/radial1"/>
    <dgm:cxn modelId="{288EBE43-2D93-5149-9060-471235271C3D}" type="presParOf" srcId="{D4C574F4-E66F-4C4A-A420-F4B933F36B65}" destId="{4C91F97C-EFC9-8344-9E2B-EA1ACE89C921}" srcOrd="8" destOrd="0" presId="urn:microsoft.com/office/officeart/2005/8/layout/radial1"/>
    <dgm:cxn modelId="{6E157EED-1B08-D94C-B789-0975742D5E15}" type="presParOf" srcId="{D4C574F4-E66F-4C4A-A420-F4B933F36B65}" destId="{2CB9FD77-DF51-CE44-B36A-3C0309F0CA4A}" srcOrd="9" destOrd="0" presId="urn:microsoft.com/office/officeart/2005/8/layout/radial1"/>
    <dgm:cxn modelId="{D18D54F6-1859-6343-8B73-8C831F06BE4D}" type="presParOf" srcId="{2CB9FD77-DF51-CE44-B36A-3C0309F0CA4A}" destId="{65474C33-08F4-3142-9E37-4DB08610B461}" srcOrd="0" destOrd="0" presId="urn:microsoft.com/office/officeart/2005/8/layout/radial1"/>
    <dgm:cxn modelId="{6CF66B21-8F00-8A4C-8E2E-20D9F86C767B}" type="presParOf" srcId="{D4C574F4-E66F-4C4A-A420-F4B933F36B65}" destId="{1A9A780D-6BED-574F-93C8-6DDA2F961995}" srcOrd="10" destOrd="0" presId="urn:microsoft.com/office/officeart/2005/8/layout/radial1"/>
    <dgm:cxn modelId="{507ED4AC-2B5A-2F41-98C8-B0380481E00F}" type="presParOf" srcId="{D4C574F4-E66F-4C4A-A420-F4B933F36B65}" destId="{51FCDC36-DF04-3646-AC21-F06ECF4516DF}" srcOrd="11" destOrd="0" presId="urn:microsoft.com/office/officeart/2005/8/layout/radial1"/>
    <dgm:cxn modelId="{52A1F2B6-AB96-244D-B930-1F55AB99D856}" type="presParOf" srcId="{51FCDC36-DF04-3646-AC21-F06ECF4516DF}" destId="{18613DCB-2A8E-E84D-9C29-CADC164B93E5}" srcOrd="0" destOrd="0" presId="urn:microsoft.com/office/officeart/2005/8/layout/radial1"/>
    <dgm:cxn modelId="{51B324B1-C537-644E-BB28-8D26E9C9B967}" type="presParOf" srcId="{D4C574F4-E66F-4C4A-A420-F4B933F36B65}" destId="{51469A9E-F358-7745-9C3D-3E153D27F269}" srcOrd="12" destOrd="0" presId="urn:microsoft.com/office/officeart/2005/8/layout/radial1"/>
    <dgm:cxn modelId="{242A4FD3-16AC-A142-8ABF-EB509FCD658F}" type="presParOf" srcId="{D4C574F4-E66F-4C4A-A420-F4B933F36B65}" destId="{A9784B3F-450C-BC40-940B-F15FF45B117F}" srcOrd="13" destOrd="0" presId="urn:microsoft.com/office/officeart/2005/8/layout/radial1"/>
    <dgm:cxn modelId="{A49F80D0-44BE-384F-AA6D-0CFF03FDFFF4}" type="presParOf" srcId="{A9784B3F-450C-BC40-940B-F15FF45B117F}" destId="{623585AF-7823-3F41-BA26-084EF74C2043}" srcOrd="0" destOrd="0" presId="urn:microsoft.com/office/officeart/2005/8/layout/radial1"/>
    <dgm:cxn modelId="{017DE541-9D78-1A43-A4BB-2CBBE424471A}" type="presParOf" srcId="{D4C574F4-E66F-4C4A-A420-F4B933F36B65}" destId="{E300B0DF-C04C-B441-849A-14E0946961D8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1A17016-8EDD-924A-81A6-115A9C9A5BD2}" type="doc">
      <dgm:prSet loTypeId="urn:microsoft.com/office/officeart/2005/8/layout/radial1" loCatId="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6801334-5B86-2A4A-8FB6-137F7CCECE6A}">
      <dgm:prSet phldrT="[Text]"/>
      <dgm:spPr/>
      <dgm:t>
        <a:bodyPr/>
        <a:lstStyle/>
        <a:p>
          <a:r>
            <a:rPr lang="en-US" dirty="0" smtClean="0"/>
            <a:t>COMMUNICATION</a:t>
          </a:r>
        </a:p>
        <a:p>
          <a:r>
            <a:rPr lang="en-US" dirty="0" smtClean="0"/>
            <a:t> CHANNELS</a:t>
          </a:r>
          <a:endParaRPr lang="en-US" dirty="0"/>
        </a:p>
      </dgm:t>
    </dgm:pt>
    <dgm:pt modelId="{E42E8D25-AAD9-D145-90F1-9C7938F32CF1}" type="parTrans" cxnId="{6358B876-BEDB-724D-9A3E-9EE304A80EF9}">
      <dgm:prSet/>
      <dgm:spPr/>
      <dgm:t>
        <a:bodyPr/>
        <a:lstStyle/>
        <a:p>
          <a:endParaRPr lang="en-US"/>
        </a:p>
      </dgm:t>
    </dgm:pt>
    <dgm:pt modelId="{DECEBF1A-6BCF-9F4B-B8A4-AA869F044CE8}" type="sibTrans" cxnId="{6358B876-BEDB-724D-9A3E-9EE304A80EF9}">
      <dgm:prSet/>
      <dgm:spPr/>
      <dgm:t>
        <a:bodyPr/>
        <a:lstStyle/>
        <a:p>
          <a:endParaRPr lang="en-US"/>
        </a:p>
      </dgm:t>
    </dgm:pt>
    <dgm:pt modelId="{DC86766D-3B7F-5F42-B4F5-FA62AF2AEA94}">
      <dgm:prSet phldrT="[Text]"/>
      <dgm:spPr/>
      <dgm:t>
        <a:bodyPr/>
        <a:lstStyle/>
        <a:p>
          <a:pPr algn="ctr"/>
          <a:r>
            <a:rPr lang="en-US" dirty="0" smtClean="0"/>
            <a:t>Media</a:t>
          </a:r>
        </a:p>
      </dgm:t>
    </dgm:pt>
    <dgm:pt modelId="{B7708547-C644-124C-A737-443984BE40FC}" type="parTrans" cxnId="{31962C8B-AF91-6544-9D12-A6811512E6C0}">
      <dgm:prSet/>
      <dgm:spPr/>
      <dgm:t>
        <a:bodyPr/>
        <a:lstStyle/>
        <a:p>
          <a:endParaRPr lang="en-US"/>
        </a:p>
      </dgm:t>
    </dgm:pt>
    <dgm:pt modelId="{5D7FD82C-2657-444E-AB5D-B315E02009C5}" type="sibTrans" cxnId="{31962C8B-AF91-6544-9D12-A6811512E6C0}">
      <dgm:prSet/>
      <dgm:spPr/>
      <dgm:t>
        <a:bodyPr/>
        <a:lstStyle/>
        <a:p>
          <a:endParaRPr lang="en-US"/>
        </a:p>
      </dgm:t>
    </dgm:pt>
    <dgm:pt modelId="{CA09239F-A940-D54A-883B-701739E5FC97}">
      <dgm:prSet phldrT="[Text]"/>
      <dgm:spPr/>
      <dgm:t>
        <a:bodyPr/>
        <a:lstStyle/>
        <a:p>
          <a:r>
            <a:rPr lang="en-US" dirty="0" smtClean="0"/>
            <a:t>Council Intranet</a:t>
          </a:r>
          <a:endParaRPr lang="en-US" dirty="0"/>
        </a:p>
      </dgm:t>
    </dgm:pt>
    <dgm:pt modelId="{86E3CDDD-CE0F-DE4C-96B3-66D2FABA20EB}" type="parTrans" cxnId="{2ADD9CCD-383D-1449-93C7-E08A6D69240C}">
      <dgm:prSet/>
      <dgm:spPr/>
      <dgm:t>
        <a:bodyPr/>
        <a:lstStyle/>
        <a:p>
          <a:endParaRPr lang="en-US"/>
        </a:p>
      </dgm:t>
    </dgm:pt>
    <dgm:pt modelId="{AC7F2A91-AFF4-F64C-9BFA-F4D004615059}" type="sibTrans" cxnId="{2ADD9CCD-383D-1449-93C7-E08A6D69240C}">
      <dgm:prSet/>
      <dgm:spPr/>
      <dgm:t>
        <a:bodyPr/>
        <a:lstStyle/>
        <a:p>
          <a:endParaRPr lang="en-US"/>
        </a:p>
      </dgm:t>
    </dgm:pt>
    <dgm:pt modelId="{7E3BF0EE-F659-5C4F-BCE7-C5C9EFCF2683}">
      <dgm:prSet phldrT="[Text]"/>
      <dgm:spPr/>
      <dgm:t>
        <a:bodyPr/>
        <a:lstStyle/>
        <a:p>
          <a:r>
            <a:rPr lang="en-US" dirty="0" smtClean="0"/>
            <a:t>Council Information Points</a:t>
          </a:r>
          <a:endParaRPr lang="en-US" dirty="0"/>
        </a:p>
      </dgm:t>
    </dgm:pt>
    <dgm:pt modelId="{349D1D0C-8EBB-694E-8727-227041E57D9E}" type="parTrans" cxnId="{3EFEB4A8-9834-9941-9F99-8C2AB5CD5CC4}">
      <dgm:prSet/>
      <dgm:spPr/>
      <dgm:t>
        <a:bodyPr/>
        <a:lstStyle/>
        <a:p>
          <a:endParaRPr lang="en-US"/>
        </a:p>
      </dgm:t>
    </dgm:pt>
    <dgm:pt modelId="{5FC0CBB9-26FF-AE4E-88AA-A42407625809}" type="sibTrans" cxnId="{3EFEB4A8-9834-9941-9F99-8C2AB5CD5CC4}">
      <dgm:prSet/>
      <dgm:spPr/>
      <dgm:t>
        <a:bodyPr/>
        <a:lstStyle/>
        <a:p>
          <a:endParaRPr lang="en-US"/>
        </a:p>
      </dgm:t>
    </dgm:pt>
    <dgm:pt modelId="{8B8A97DD-24CD-F940-A409-091C1CE05286}">
      <dgm:prSet phldrT="[Text]"/>
      <dgm:spPr/>
      <dgm:t>
        <a:bodyPr/>
        <a:lstStyle/>
        <a:p>
          <a:r>
            <a:rPr lang="en-US" dirty="0" smtClean="0"/>
            <a:t>External Stakeholders Channels</a:t>
          </a:r>
          <a:endParaRPr lang="en-US" dirty="0"/>
        </a:p>
      </dgm:t>
    </dgm:pt>
    <dgm:pt modelId="{608CAB79-BF9E-D04D-A9F7-2E787252C45C}" type="parTrans" cxnId="{18FF8DE0-7965-2245-BBD7-48E878C9C2A5}">
      <dgm:prSet/>
      <dgm:spPr/>
      <dgm:t>
        <a:bodyPr/>
        <a:lstStyle/>
        <a:p>
          <a:endParaRPr lang="en-US"/>
        </a:p>
      </dgm:t>
    </dgm:pt>
    <dgm:pt modelId="{FC22676C-2330-D741-A639-59D07D824A89}" type="sibTrans" cxnId="{18FF8DE0-7965-2245-BBD7-48E878C9C2A5}">
      <dgm:prSet/>
      <dgm:spPr/>
      <dgm:t>
        <a:bodyPr/>
        <a:lstStyle/>
        <a:p>
          <a:endParaRPr lang="en-US"/>
        </a:p>
      </dgm:t>
    </dgm:pt>
    <dgm:pt modelId="{86E9B519-6050-274A-989C-45ACF301D78E}">
      <dgm:prSet phldrT="[Text]"/>
      <dgm:spPr/>
      <dgm:t>
        <a:bodyPr/>
        <a:lstStyle/>
        <a:p>
          <a:r>
            <a:rPr lang="en-US" dirty="0" smtClean="0"/>
            <a:t>Web</a:t>
          </a:r>
        </a:p>
      </dgm:t>
    </dgm:pt>
    <dgm:pt modelId="{F8CAE5FF-46F1-B440-89A3-DFB5722EEC02}" type="parTrans" cxnId="{DCC404A7-7F05-9F44-82B8-1175B63A7E0A}">
      <dgm:prSet/>
      <dgm:spPr/>
      <dgm:t>
        <a:bodyPr/>
        <a:lstStyle/>
        <a:p>
          <a:endParaRPr lang="en-US"/>
        </a:p>
      </dgm:t>
    </dgm:pt>
    <dgm:pt modelId="{19580BAB-3999-C840-8D96-F4CB9C6D3F01}" type="sibTrans" cxnId="{DCC404A7-7F05-9F44-82B8-1175B63A7E0A}">
      <dgm:prSet/>
      <dgm:spPr/>
      <dgm:t>
        <a:bodyPr/>
        <a:lstStyle/>
        <a:p>
          <a:endParaRPr lang="en-US"/>
        </a:p>
      </dgm:t>
    </dgm:pt>
    <dgm:pt modelId="{BBF520F8-091E-8A44-8B91-807675F6988D}">
      <dgm:prSet/>
      <dgm:spPr/>
      <dgm:t>
        <a:bodyPr/>
        <a:lstStyle/>
        <a:p>
          <a:pPr algn="ctr"/>
          <a:r>
            <a:rPr lang="en-US" dirty="0" smtClean="0"/>
            <a:t>Social Media</a:t>
          </a:r>
          <a:endParaRPr lang="en-US" dirty="0"/>
        </a:p>
      </dgm:t>
    </dgm:pt>
    <dgm:pt modelId="{5A5D5B49-184A-B443-B30B-961146C86D23}" type="parTrans" cxnId="{378D547C-AF0B-4442-B651-F4C80A7B975D}">
      <dgm:prSet/>
      <dgm:spPr/>
      <dgm:t>
        <a:bodyPr/>
        <a:lstStyle/>
        <a:p>
          <a:endParaRPr lang="en-US"/>
        </a:p>
      </dgm:t>
    </dgm:pt>
    <dgm:pt modelId="{96E6F8A1-E485-0749-BBE4-1A05C8793D40}" type="sibTrans" cxnId="{378D547C-AF0B-4442-B651-F4C80A7B975D}">
      <dgm:prSet/>
      <dgm:spPr/>
      <dgm:t>
        <a:bodyPr/>
        <a:lstStyle/>
        <a:p>
          <a:endParaRPr lang="en-US"/>
        </a:p>
      </dgm:t>
    </dgm:pt>
    <dgm:pt modelId="{F3970AAC-B411-F041-A0B0-5A5CF3A6C88C}">
      <dgm:prSet phldrT="[Text]"/>
      <dgm:spPr/>
      <dgm:t>
        <a:bodyPr/>
        <a:lstStyle/>
        <a:p>
          <a:pPr algn="l"/>
          <a:r>
            <a:rPr lang="en-US" dirty="0" smtClean="0"/>
            <a:t>Releases</a:t>
          </a:r>
        </a:p>
      </dgm:t>
    </dgm:pt>
    <dgm:pt modelId="{B80F836B-A51D-0045-9C3E-0F199C6195EA}" type="parTrans" cxnId="{1DB33B36-B63E-774E-8C02-C8E4F1BF0BC0}">
      <dgm:prSet/>
      <dgm:spPr/>
      <dgm:t>
        <a:bodyPr/>
        <a:lstStyle/>
        <a:p>
          <a:endParaRPr lang="en-US"/>
        </a:p>
      </dgm:t>
    </dgm:pt>
    <dgm:pt modelId="{88ED66E5-5AB4-444A-85C8-420D45A87276}" type="sibTrans" cxnId="{1DB33B36-B63E-774E-8C02-C8E4F1BF0BC0}">
      <dgm:prSet/>
      <dgm:spPr/>
      <dgm:t>
        <a:bodyPr/>
        <a:lstStyle/>
        <a:p>
          <a:endParaRPr lang="en-US"/>
        </a:p>
      </dgm:t>
    </dgm:pt>
    <dgm:pt modelId="{D8A6C50F-350D-014C-9559-4881B649F210}">
      <dgm:prSet phldrT="[Text]"/>
      <dgm:spPr/>
      <dgm:t>
        <a:bodyPr/>
        <a:lstStyle/>
        <a:p>
          <a:pPr algn="l"/>
          <a:r>
            <a:rPr lang="en-US" dirty="0" smtClean="0"/>
            <a:t>Photo Ops</a:t>
          </a:r>
        </a:p>
      </dgm:t>
    </dgm:pt>
    <dgm:pt modelId="{7AD21564-498D-DD44-A180-CB3F73060A5D}" type="parTrans" cxnId="{49401D35-F01F-384B-9209-3FEA1744FC53}">
      <dgm:prSet/>
      <dgm:spPr/>
      <dgm:t>
        <a:bodyPr/>
        <a:lstStyle/>
        <a:p>
          <a:endParaRPr lang="en-US"/>
        </a:p>
      </dgm:t>
    </dgm:pt>
    <dgm:pt modelId="{E7C597D0-4D1C-0340-9BBB-E9E9F6C1E28D}" type="sibTrans" cxnId="{49401D35-F01F-384B-9209-3FEA1744FC53}">
      <dgm:prSet/>
      <dgm:spPr/>
      <dgm:t>
        <a:bodyPr/>
        <a:lstStyle/>
        <a:p>
          <a:endParaRPr lang="en-US"/>
        </a:p>
      </dgm:t>
    </dgm:pt>
    <dgm:pt modelId="{79404FF1-B4D0-9C47-8330-BF95C7AF7800}">
      <dgm:prSet/>
      <dgm:spPr/>
      <dgm:t>
        <a:bodyPr/>
        <a:lstStyle/>
        <a:p>
          <a:pPr algn="l"/>
          <a:r>
            <a:rPr lang="en-US" dirty="0" smtClean="0"/>
            <a:t>Twitter</a:t>
          </a:r>
          <a:endParaRPr lang="en-US" dirty="0"/>
        </a:p>
      </dgm:t>
    </dgm:pt>
    <dgm:pt modelId="{28675069-9A3A-F44D-BD07-85F5B3FD7826}" type="parTrans" cxnId="{982CF893-F983-D144-ADA7-30F66543ACDC}">
      <dgm:prSet/>
      <dgm:spPr/>
      <dgm:t>
        <a:bodyPr/>
        <a:lstStyle/>
        <a:p>
          <a:endParaRPr lang="en-US"/>
        </a:p>
      </dgm:t>
    </dgm:pt>
    <dgm:pt modelId="{FBDDE8EC-3E9C-5B41-9F6D-454166EC0819}" type="sibTrans" cxnId="{982CF893-F983-D144-ADA7-30F66543ACDC}">
      <dgm:prSet/>
      <dgm:spPr/>
      <dgm:t>
        <a:bodyPr/>
        <a:lstStyle/>
        <a:p>
          <a:endParaRPr lang="en-US"/>
        </a:p>
      </dgm:t>
    </dgm:pt>
    <dgm:pt modelId="{D408DE5F-E325-A846-B8A7-478470FBBA05}">
      <dgm:prSet/>
      <dgm:spPr/>
      <dgm:t>
        <a:bodyPr/>
        <a:lstStyle/>
        <a:p>
          <a:pPr algn="l"/>
          <a:r>
            <a:rPr lang="en-US" dirty="0" smtClean="0"/>
            <a:t>Facebook</a:t>
          </a:r>
          <a:endParaRPr lang="en-US" dirty="0"/>
        </a:p>
      </dgm:t>
    </dgm:pt>
    <dgm:pt modelId="{9D3B1833-0F16-2741-8694-F99E31BBDCDF}" type="parTrans" cxnId="{473199AA-25E6-094B-977E-2D8D8CA6E424}">
      <dgm:prSet/>
      <dgm:spPr/>
      <dgm:t>
        <a:bodyPr/>
        <a:lstStyle/>
        <a:p>
          <a:endParaRPr lang="en-US"/>
        </a:p>
      </dgm:t>
    </dgm:pt>
    <dgm:pt modelId="{481F9611-B3D0-ED4B-8CE2-B64A341FA927}" type="sibTrans" cxnId="{473199AA-25E6-094B-977E-2D8D8CA6E424}">
      <dgm:prSet/>
      <dgm:spPr/>
      <dgm:t>
        <a:bodyPr/>
        <a:lstStyle/>
        <a:p>
          <a:endParaRPr lang="en-US"/>
        </a:p>
      </dgm:t>
    </dgm:pt>
    <dgm:pt modelId="{B74FB02C-9186-C043-A7BE-91D5E0CD4DDA}">
      <dgm:prSet phldrT="[Text]"/>
      <dgm:spPr/>
      <dgm:t>
        <a:bodyPr/>
        <a:lstStyle/>
        <a:p>
          <a:r>
            <a:rPr lang="en-US" dirty="0" smtClean="0"/>
            <a:t>Blog</a:t>
          </a:r>
        </a:p>
      </dgm:t>
    </dgm:pt>
    <dgm:pt modelId="{FCF2C3D0-E10E-DB41-9D25-E065328985BA}" type="parTrans" cxnId="{0C3A5914-F917-2E4B-A3D9-650FA532DB18}">
      <dgm:prSet/>
      <dgm:spPr/>
      <dgm:t>
        <a:bodyPr/>
        <a:lstStyle/>
        <a:p>
          <a:endParaRPr lang="en-US"/>
        </a:p>
      </dgm:t>
    </dgm:pt>
    <dgm:pt modelId="{1A7A62F0-A5C2-1446-84A3-DB29ACC121BF}" type="sibTrans" cxnId="{0C3A5914-F917-2E4B-A3D9-650FA532DB18}">
      <dgm:prSet/>
      <dgm:spPr/>
      <dgm:t>
        <a:bodyPr/>
        <a:lstStyle/>
        <a:p>
          <a:endParaRPr lang="en-US"/>
        </a:p>
      </dgm:t>
    </dgm:pt>
    <dgm:pt modelId="{B33CF4DA-9AF4-0248-BD83-BE4EE6A6BD14}">
      <dgm:prSet/>
      <dgm:spPr/>
      <dgm:t>
        <a:bodyPr/>
        <a:lstStyle/>
        <a:p>
          <a:r>
            <a:rPr lang="en-US" dirty="0" smtClean="0"/>
            <a:t>Gender equity/local </a:t>
          </a:r>
          <a:r>
            <a:rPr lang="en-US" dirty="0" err="1" smtClean="0"/>
            <a:t>Govt</a:t>
          </a:r>
          <a:r>
            <a:rPr lang="en-US" dirty="0" smtClean="0"/>
            <a:t> Networks</a:t>
          </a:r>
          <a:endParaRPr lang="en-US" dirty="0"/>
        </a:p>
      </dgm:t>
    </dgm:pt>
    <dgm:pt modelId="{DC3CE61E-5B00-D346-90C5-2D435D86B381}" type="parTrans" cxnId="{CC82A8EB-F25D-664C-9B11-D1B3C1AC5CB2}">
      <dgm:prSet/>
      <dgm:spPr/>
      <dgm:t>
        <a:bodyPr/>
        <a:lstStyle/>
        <a:p>
          <a:endParaRPr lang="en-US"/>
        </a:p>
      </dgm:t>
    </dgm:pt>
    <dgm:pt modelId="{B95438D2-238C-8345-B7CF-F89BFFC2A604}" type="sibTrans" cxnId="{CC82A8EB-F25D-664C-9B11-D1B3C1AC5CB2}">
      <dgm:prSet/>
      <dgm:spPr/>
      <dgm:t>
        <a:bodyPr/>
        <a:lstStyle/>
        <a:p>
          <a:endParaRPr lang="en-US"/>
        </a:p>
      </dgm:t>
    </dgm:pt>
    <dgm:pt modelId="{A5AA2C92-1630-3A4A-9794-7D33A39BA664}" type="pres">
      <dgm:prSet presAssocID="{21A17016-8EDD-924A-81A6-115A9C9A5BD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523F883-CE29-4B4C-B106-93D3176F0530}" type="pres">
      <dgm:prSet presAssocID="{56801334-5B86-2A4A-8FB6-137F7CCECE6A}" presName="centerShape" presStyleLbl="node0" presStyleIdx="0" presStyleCnt="1" custScaleX="132269" custScaleY="126982"/>
      <dgm:spPr/>
      <dgm:t>
        <a:bodyPr/>
        <a:lstStyle/>
        <a:p>
          <a:endParaRPr lang="en-US"/>
        </a:p>
      </dgm:t>
    </dgm:pt>
    <dgm:pt modelId="{334C1256-7018-8046-B5FA-8F3D4C760F85}" type="pres">
      <dgm:prSet presAssocID="{B7708547-C644-124C-A737-443984BE40FC}" presName="Name9" presStyleLbl="parChTrans1D2" presStyleIdx="0" presStyleCnt="8"/>
      <dgm:spPr/>
      <dgm:t>
        <a:bodyPr/>
        <a:lstStyle/>
        <a:p>
          <a:endParaRPr lang="en-US"/>
        </a:p>
      </dgm:t>
    </dgm:pt>
    <dgm:pt modelId="{CDFF9DD8-AF2B-2C4F-A73F-58943CDCEDE1}" type="pres">
      <dgm:prSet presAssocID="{B7708547-C644-124C-A737-443984BE40FC}" presName="connTx" presStyleLbl="parChTrans1D2" presStyleIdx="0" presStyleCnt="8"/>
      <dgm:spPr/>
      <dgm:t>
        <a:bodyPr/>
        <a:lstStyle/>
        <a:p>
          <a:endParaRPr lang="en-US"/>
        </a:p>
      </dgm:t>
    </dgm:pt>
    <dgm:pt modelId="{1C77237D-7261-A143-A1B6-74A1756F31C1}" type="pres">
      <dgm:prSet presAssocID="{DC86766D-3B7F-5F42-B4F5-FA62AF2AEA94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F67288-9F3A-294B-AF67-393781828953}" type="pres">
      <dgm:prSet presAssocID="{5A5D5B49-184A-B443-B30B-961146C86D23}" presName="Name9" presStyleLbl="parChTrans1D2" presStyleIdx="1" presStyleCnt="8"/>
      <dgm:spPr/>
      <dgm:t>
        <a:bodyPr/>
        <a:lstStyle/>
        <a:p>
          <a:endParaRPr lang="en-US"/>
        </a:p>
      </dgm:t>
    </dgm:pt>
    <dgm:pt modelId="{3E725931-A221-6444-A171-437F5C2B52C1}" type="pres">
      <dgm:prSet presAssocID="{5A5D5B49-184A-B443-B30B-961146C86D23}" presName="connTx" presStyleLbl="parChTrans1D2" presStyleIdx="1" presStyleCnt="8"/>
      <dgm:spPr/>
      <dgm:t>
        <a:bodyPr/>
        <a:lstStyle/>
        <a:p>
          <a:endParaRPr lang="en-US"/>
        </a:p>
      </dgm:t>
    </dgm:pt>
    <dgm:pt modelId="{1591DEF5-34C5-6740-9BEA-2F56E1D94097}" type="pres">
      <dgm:prSet presAssocID="{BBF520F8-091E-8A44-8B91-807675F6988D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F674E1-3F6D-7543-BB99-9BC53AD8F48C}" type="pres">
      <dgm:prSet presAssocID="{F8CAE5FF-46F1-B440-89A3-DFB5722EEC02}" presName="Name9" presStyleLbl="parChTrans1D2" presStyleIdx="2" presStyleCnt="8"/>
      <dgm:spPr/>
      <dgm:t>
        <a:bodyPr/>
        <a:lstStyle/>
        <a:p>
          <a:endParaRPr lang="en-US"/>
        </a:p>
      </dgm:t>
    </dgm:pt>
    <dgm:pt modelId="{533E1261-8EE9-3F40-8888-FB6707E8DBB3}" type="pres">
      <dgm:prSet presAssocID="{F8CAE5FF-46F1-B440-89A3-DFB5722EEC02}" presName="connTx" presStyleLbl="parChTrans1D2" presStyleIdx="2" presStyleCnt="8"/>
      <dgm:spPr/>
      <dgm:t>
        <a:bodyPr/>
        <a:lstStyle/>
        <a:p>
          <a:endParaRPr lang="en-US"/>
        </a:p>
      </dgm:t>
    </dgm:pt>
    <dgm:pt modelId="{BF862676-E90A-F840-A8E5-CBC32F01EE61}" type="pres">
      <dgm:prSet presAssocID="{86E9B519-6050-274A-989C-45ACF301D78E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FDDA81-08B6-E443-899D-5EFB11928C8E}" type="pres">
      <dgm:prSet presAssocID="{FCF2C3D0-E10E-DB41-9D25-E065328985BA}" presName="Name9" presStyleLbl="parChTrans1D2" presStyleIdx="3" presStyleCnt="8"/>
      <dgm:spPr/>
      <dgm:t>
        <a:bodyPr/>
        <a:lstStyle/>
        <a:p>
          <a:endParaRPr lang="en-US"/>
        </a:p>
      </dgm:t>
    </dgm:pt>
    <dgm:pt modelId="{12634173-C6BF-344C-9A3D-D2BD4B35148F}" type="pres">
      <dgm:prSet presAssocID="{FCF2C3D0-E10E-DB41-9D25-E065328985BA}" presName="connTx" presStyleLbl="parChTrans1D2" presStyleIdx="3" presStyleCnt="8"/>
      <dgm:spPr/>
      <dgm:t>
        <a:bodyPr/>
        <a:lstStyle/>
        <a:p>
          <a:endParaRPr lang="en-US"/>
        </a:p>
      </dgm:t>
    </dgm:pt>
    <dgm:pt modelId="{DF0F5A06-362D-B240-92C3-6AA5BAD3D77F}" type="pres">
      <dgm:prSet presAssocID="{B74FB02C-9186-C043-A7BE-91D5E0CD4DDA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2A1E95-65AD-E547-8F26-682290BB57E4}" type="pres">
      <dgm:prSet presAssocID="{86E3CDDD-CE0F-DE4C-96B3-66D2FABA20EB}" presName="Name9" presStyleLbl="parChTrans1D2" presStyleIdx="4" presStyleCnt="8"/>
      <dgm:spPr/>
      <dgm:t>
        <a:bodyPr/>
        <a:lstStyle/>
        <a:p>
          <a:endParaRPr lang="en-US"/>
        </a:p>
      </dgm:t>
    </dgm:pt>
    <dgm:pt modelId="{06F056C6-CE74-A14C-97E2-FB0966C6C968}" type="pres">
      <dgm:prSet presAssocID="{86E3CDDD-CE0F-DE4C-96B3-66D2FABA20EB}" presName="connTx" presStyleLbl="parChTrans1D2" presStyleIdx="4" presStyleCnt="8"/>
      <dgm:spPr/>
      <dgm:t>
        <a:bodyPr/>
        <a:lstStyle/>
        <a:p>
          <a:endParaRPr lang="en-US"/>
        </a:p>
      </dgm:t>
    </dgm:pt>
    <dgm:pt modelId="{FB0C7B54-73E0-EE41-A3C2-691CAA6AF89E}" type="pres">
      <dgm:prSet presAssocID="{CA09239F-A940-D54A-883B-701739E5FC97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6F5236-856D-5C47-8185-0096157FC8D1}" type="pres">
      <dgm:prSet presAssocID="{349D1D0C-8EBB-694E-8727-227041E57D9E}" presName="Name9" presStyleLbl="parChTrans1D2" presStyleIdx="5" presStyleCnt="8"/>
      <dgm:spPr/>
      <dgm:t>
        <a:bodyPr/>
        <a:lstStyle/>
        <a:p>
          <a:endParaRPr lang="en-US"/>
        </a:p>
      </dgm:t>
    </dgm:pt>
    <dgm:pt modelId="{4E6D3AE4-3729-D748-BBBC-9DB21D6A4593}" type="pres">
      <dgm:prSet presAssocID="{349D1D0C-8EBB-694E-8727-227041E57D9E}" presName="connTx" presStyleLbl="parChTrans1D2" presStyleIdx="5" presStyleCnt="8"/>
      <dgm:spPr/>
      <dgm:t>
        <a:bodyPr/>
        <a:lstStyle/>
        <a:p>
          <a:endParaRPr lang="en-US"/>
        </a:p>
      </dgm:t>
    </dgm:pt>
    <dgm:pt modelId="{FBAE1D09-3EB8-B547-83D7-5A01FDBB27C7}" type="pres">
      <dgm:prSet presAssocID="{7E3BF0EE-F659-5C4F-BCE7-C5C9EFCF2683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1A9C87-0E55-ED4D-8A23-169A05EDA5AC}" type="pres">
      <dgm:prSet presAssocID="{608CAB79-BF9E-D04D-A9F7-2E787252C45C}" presName="Name9" presStyleLbl="parChTrans1D2" presStyleIdx="6" presStyleCnt="8"/>
      <dgm:spPr/>
      <dgm:t>
        <a:bodyPr/>
        <a:lstStyle/>
        <a:p>
          <a:endParaRPr lang="en-US"/>
        </a:p>
      </dgm:t>
    </dgm:pt>
    <dgm:pt modelId="{75697102-058E-454B-BBEC-AC5B05D06B9F}" type="pres">
      <dgm:prSet presAssocID="{608CAB79-BF9E-D04D-A9F7-2E787252C45C}" presName="connTx" presStyleLbl="parChTrans1D2" presStyleIdx="6" presStyleCnt="8"/>
      <dgm:spPr/>
      <dgm:t>
        <a:bodyPr/>
        <a:lstStyle/>
        <a:p>
          <a:endParaRPr lang="en-US"/>
        </a:p>
      </dgm:t>
    </dgm:pt>
    <dgm:pt modelId="{EDDB8BEF-E041-6C4B-9B2E-2DF937EAF433}" type="pres">
      <dgm:prSet presAssocID="{8B8A97DD-24CD-F940-A409-091C1CE05286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807939-1854-664E-B4BC-CC1B3364782F}" type="pres">
      <dgm:prSet presAssocID="{DC3CE61E-5B00-D346-90C5-2D435D86B381}" presName="Name9" presStyleLbl="parChTrans1D2" presStyleIdx="7" presStyleCnt="8"/>
      <dgm:spPr/>
      <dgm:t>
        <a:bodyPr/>
        <a:lstStyle/>
        <a:p>
          <a:endParaRPr lang="en-US"/>
        </a:p>
      </dgm:t>
    </dgm:pt>
    <dgm:pt modelId="{6C5F49DD-DDC8-EB4D-AC4C-F3DD19FE547B}" type="pres">
      <dgm:prSet presAssocID="{DC3CE61E-5B00-D346-90C5-2D435D86B381}" presName="connTx" presStyleLbl="parChTrans1D2" presStyleIdx="7" presStyleCnt="8"/>
      <dgm:spPr/>
      <dgm:t>
        <a:bodyPr/>
        <a:lstStyle/>
        <a:p>
          <a:endParaRPr lang="en-US"/>
        </a:p>
      </dgm:t>
    </dgm:pt>
    <dgm:pt modelId="{288AC4D1-EA45-4E47-A04D-27BD4DB9CFEB}" type="pres">
      <dgm:prSet presAssocID="{B33CF4DA-9AF4-0248-BD83-BE4EE6A6BD14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29A6BB-80BD-EF4C-A32D-9DB30F8A6E74}" type="presOf" srcId="{B74FB02C-9186-C043-A7BE-91D5E0CD4DDA}" destId="{DF0F5A06-362D-B240-92C3-6AA5BAD3D77F}" srcOrd="0" destOrd="0" presId="urn:microsoft.com/office/officeart/2005/8/layout/radial1"/>
    <dgm:cxn modelId="{2ADD9CCD-383D-1449-93C7-E08A6D69240C}" srcId="{56801334-5B86-2A4A-8FB6-137F7CCECE6A}" destId="{CA09239F-A940-D54A-883B-701739E5FC97}" srcOrd="4" destOrd="0" parTransId="{86E3CDDD-CE0F-DE4C-96B3-66D2FABA20EB}" sibTransId="{AC7F2A91-AFF4-F64C-9BFA-F4D004615059}"/>
    <dgm:cxn modelId="{57B1FDA0-A411-8141-BFE5-341240A8B6BD}" type="presOf" srcId="{D408DE5F-E325-A846-B8A7-478470FBBA05}" destId="{1591DEF5-34C5-6740-9BEA-2F56E1D94097}" srcOrd="0" destOrd="2" presId="urn:microsoft.com/office/officeart/2005/8/layout/radial1"/>
    <dgm:cxn modelId="{A678A9D8-7996-5145-BD87-499F4ECBDB58}" type="presOf" srcId="{86E9B519-6050-274A-989C-45ACF301D78E}" destId="{BF862676-E90A-F840-A8E5-CBC32F01EE61}" srcOrd="0" destOrd="0" presId="urn:microsoft.com/office/officeart/2005/8/layout/radial1"/>
    <dgm:cxn modelId="{888342AF-E896-234E-AF36-656924203512}" type="presOf" srcId="{D8A6C50F-350D-014C-9559-4881B649F210}" destId="{1C77237D-7261-A143-A1B6-74A1756F31C1}" srcOrd="0" destOrd="2" presId="urn:microsoft.com/office/officeart/2005/8/layout/radial1"/>
    <dgm:cxn modelId="{2D568F94-BC86-BA42-9F52-481A052DA308}" type="presOf" srcId="{5A5D5B49-184A-B443-B30B-961146C86D23}" destId="{62F67288-9F3A-294B-AF67-393781828953}" srcOrd="0" destOrd="0" presId="urn:microsoft.com/office/officeart/2005/8/layout/radial1"/>
    <dgm:cxn modelId="{D32A2261-8829-494A-AC78-FCE3DB6251DD}" type="presOf" srcId="{5A5D5B49-184A-B443-B30B-961146C86D23}" destId="{3E725931-A221-6444-A171-437F5C2B52C1}" srcOrd="1" destOrd="0" presId="urn:microsoft.com/office/officeart/2005/8/layout/radial1"/>
    <dgm:cxn modelId="{93620277-2705-E540-81BE-6567B3F6759A}" type="presOf" srcId="{56801334-5B86-2A4A-8FB6-137F7CCECE6A}" destId="{F523F883-CE29-4B4C-B106-93D3176F0530}" srcOrd="0" destOrd="0" presId="urn:microsoft.com/office/officeart/2005/8/layout/radial1"/>
    <dgm:cxn modelId="{473199AA-25E6-094B-977E-2D8D8CA6E424}" srcId="{BBF520F8-091E-8A44-8B91-807675F6988D}" destId="{D408DE5F-E325-A846-B8A7-478470FBBA05}" srcOrd="1" destOrd="0" parTransId="{9D3B1833-0F16-2741-8694-F99E31BBDCDF}" sibTransId="{481F9611-B3D0-ED4B-8CE2-B64A341FA927}"/>
    <dgm:cxn modelId="{9DC6094B-6050-CA46-BA8B-10037897851D}" type="presOf" srcId="{F3970AAC-B411-F041-A0B0-5A5CF3A6C88C}" destId="{1C77237D-7261-A143-A1B6-74A1756F31C1}" srcOrd="0" destOrd="1" presId="urn:microsoft.com/office/officeart/2005/8/layout/radial1"/>
    <dgm:cxn modelId="{8755BE0E-B10B-7941-8443-310C9ABED929}" type="presOf" srcId="{FCF2C3D0-E10E-DB41-9D25-E065328985BA}" destId="{12634173-C6BF-344C-9A3D-D2BD4B35148F}" srcOrd="1" destOrd="0" presId="urn:microsoft.com/office/officeart/2005/8/layout/radial1"/>
    <dgm:cxn modelId="{2A7A7B9C-136F-7043-8201-33FCDBBD47DC}" type="presOf" srcId="{7E3BF0EE-F659-5C4F-BCE7-C5C9EFCF2683}" destId="{FBAE1D09-3EB8-B547-83D7-5A01FDBB27C7}" srcOrd="0" destOrd="0" presId="urn:microsoft.com/office/officeart/2005/8/layout/radial1"/>
    <dgm:cxn modelId="{EE20471D-71D7-D249-8DA2-82B03A948875}" type="presOf" srcId="{CA09239F-A940-D54A-883B-701739E5FC97}" destId="{FB0C7B54-73E0-EE41-A3C2-691CAA6AF89E}" srcOrd="0" destOrd="0" presId="urn:microsoft.com/office/officeart/2005/8/layout/radial1"/>
    <dgm:cxn modelId="{CC82A8EB-F25D-664C-9B11-D1B3C1AC5CB2}" srcId="{56801334-5B86-2A4A-8FB6-137F7CCECE6A}" destId="{B33CF4DA-9AF4-0248-BD83-BE4EE6A6BD14}" srcOrd="7" destOrd="0" parTransId="{DC3CE61E-5B00-D346-90C5-2D435D86B381}" sibTransId="{B95438D2-238C-8345-B7CF-F89BFFC2A604}"/>
    <dgm:cxn modelId="{2C140FED-3B94-EE41-90C9-C46CD48E72F1}" type="presOf" srcId="{BBF520F8-091E-8A44-8B91-807675F6988D}" destId="{1591DEF5-34C5-6740-9BEA-2F56E1D94097}" srcOrd="0" destOrd="0" presId="urn:microsoft.com/office/officeart/2005/8/layout/radial1"/>
    <dgm:cxn modelId="{89166CD5-B2FE-B448-920E-859FE3662AC8}" type="presOf" srcId="{B33CF4DA-9AF4-0248-BD83-BE4EE6A6BD14}" destId="{288AC4D1-EA45-4E47-A04D-27BD4DB9CFEB}" srcOrd="0" destOrd="0" presId="urn:microsoft.com/office/officeart/2005/8/layout/radial1"/>
    <dgm:cxn modelId="{982CF893-F983-D144-ADA7-30F66543ACDC}" srcId="{BBF520F8-091E-8A44-8B91-807675F6988D}" destId="{79404FF1-B4D0-9C47-8330-BF95C7AF7800}" srcOrd="0" destOrd="0" parTransId="{28675069-9A3A-F44D-BD07-85F5B3FD7826}" sibTransId="{FBDDE8EC-3E9C-5B41-9F6D-454166EC0819}"/>
    <dgm:cxn modelId="{659B3F4F-BD3D-F84E-961B-419F7C09B165}" type="presOf" srcId="{F8CAE5FF-46F1-B440-89A3-DFB5722EEC02}" destId="{533E1261-8EE9-3F40-8888-FB6707E8DBB3}" srcOrd="1" destOrd="0" presId="urn:microsoft.com/office/officeart/2005/8/layout/radial1"/>
    <dgm:cxn modelId="{661806AC-C796-E343-90D7-921FDAB9C4C0}" type="presOf" srcId="{349D1D0C-8EBB-694E-8727-227041E57D9E}" destId="{266F5236-856D-5C47-8185-0096157FC8D1}" srcOrd="0" destOrd="0" presId="urn:microsoft.com/office/officeart/2005/8/layout/radial1"/>
    <dgm:cxn modelId="{C9B1B7CF-B0C5-0A48-B6CF-88667851D708}" type="presOf" srcId="{B7708547-C644-124C-A737-443984BE40FC}" destId="{334C1256-7018-8046-B5FA-8F3D4C760F85}" srcOrd="0" destOrd="0" presId="urn:microsoft.com/office/officeart/2005/8/layout/radial1"/>
    <dgm:cxn modelId="{0C3A5914-F917-2E4B-A3D9-650FA532DB18}" srcId="{56801334-5B86-2A4A-8FB6-137F7CCECE6A}" destId="{B74FB02C-9186-C043-A7BE-91D5E0CD4DDA}" srcOrd="3" destOrd="0" parTransId="{FCF2C3D0-E10E-DB41-9D25-E065328985BA}" sibTransId="{1A7A62F0-A5C2-1446-84A3-DB29ACC121BF}"/>
    <dgm:cxn modelId="{0F16CE6B-EDA5-BA44-A13A-8EE23D300FBF}" type="presOf" srcId="{FCF2C3D0-E10E-DB41-9D25-E065328985BA}" destId="{32FDDA81-08B6-E443-899D-5EFB11928C8E}" srcOrd="0" destOrd="0" presId="urn:microsoft.com/office/officeart/2005/8/layout/radial1"/>
    <dgm:cxn modelId="{131E9D73-9289-594F-9B55-F1B886C96D70}" type="presOf" srcId="{21A17016-8EDD-924A-81A6-115A9C9A5BD2}" destId="{A5AA2C92-1630-3A4A-9794-7D33A39BA664}" srcOrd="0" destOrd="0" presId="urn:microsoft.com/office/officeart/2005/8/layout/radial1"/>
    <dgm:cxn modelId="{378D547C-AF0B-4442-B651-F4C80A7B975D}" srcId="{56801334-5B86-2A4A-8FB6-137F7CCECE6A}" destId="{BBF520F8-091E-8A44-8B91-807675F6988D}" srcOrd="1" destOrd="0" parTransId="{5A5D5B49-184A-B443-B30B-961146C86D23}" sibTransId="{96E6F8A1-E485-0749-BBE4-1A05C8793D40}"/>
    <dgm:cxn modelId="{0C9A7BC2-7AED-D94F-958B-227EFD4BFF7F}" type="presOf" srcId="{DC3CE61E-5B00-D346-90C5-2D435D86B381}" destId="{6C5F49DD-DDC8-EB4D-AC4C-F3DD19FE547B}" srcOrd="1" destOrd="0" presId="urn:microsoft.com/office/officeart/2005/8/layout/radial1"/>
    <dgm:cxn modelId="{62E94306-BD99-9940-B6C5-BBD76E21D054}" type="presOf" srcId="{8B8A97DD-24CD-F940-A409-091C1CE05286}" destId="{EDDB8BEF-E041-6C4B-9B2E-2DF937EAF433}" srcOrd="0" destOrd="0" presId="urn:microsoft.com/office/officeart/2005/8/layout/radial1"/>
    <dgm:cxn modelId="{C391D7D3-A32C-AF4B-BAE1-CD5FF2EBC677}" type="presOf" srcId="{79404FF1-B4D0-9C47-8330-BF95C7AF7800}" destId="{1591DEF5-34C5-6740-9BEA-2F56E1D94097}" srcOrd="0" destOrd="1" presId="urn:microsoft.com/office/officeart/2005/8/layout/radial1"/>
    <dgm:cxn modelId="{49401D35-F01F-384B-9209-3FEA1744FC53}" srcId="{DC86766D-3B7F-5F42-B4F5-FA62AF2AEA94}" destId="{D8A6C50F-350D-014C-9559-4881B649F210}" srcOrd="1" destOrd="0" parTransId="{7AD21564-498D-DD44-A180-CB3F73060A5D}" sibTransId="{E7C597D0-4D1C-0340-9BBB-E9E9F6C1E28D}"/>
    <dgm:cxn modelId="{521238D4-3B37-2145-9E01-CCD32FCA00E5}" type="presOf" srcId="{F8CAE5FF-46F1-B440-89A3-DFB5722EEC02}" destId="{78F674E1-3F6D-7543-BB99-9BC53AD8F48C}" srcOrd="0" destOrd="0" presId="urn:microsoft.com/office/officeart/2005/8/layout/radial1"/>
    <dgm:cxn modelId="{3FBC4875-77F1-5846-8516-D865A2D950A9}" type="presOf" srcId="{86E3CDDD-CE0F-DE4C-96B3-66D2FABA20EB}" destId="{06F056C6-CE74-A14C-97E2-FB0966C6C968}" srcOrd="1" destOrd="0" presId="urn:microsoft.com/office/officeart/2005/8/layout/radial1"/>
    <dgm:cxn modelId="{09A8A487-4E92-3542-86C3-1246363F59A4}" type="presOf" srcId="{86E3CDDD-CE0F-DE4C-96B3-66D2FABA20EB}" destId="{942A1E95-65AD-E547-8F26-682290BB57E4}" srcOrd="0" destOrd="0" presId="urn:microsoft.com/office/officeart/2005/8/layout/radial1"/>
    <dgm:cxn modelId="{53A60E62-8136-1B4E-86E9-A9BDAF31A951}" type="presOf" srcId="{DC86766D-3B7F-5F42-B4F5-FA62AF2AEA94}" destId="{1C77237D-7261-A143-A1B6-74A1756F31C1}" srcOrd="0" destOrd="0" presId="urn:microsoft.com/office/officeart/2005/8/layout/radial1"/>
    <dgm:cxn modelId="{6358B876-BEDB-724D-9A3E-9EE304A80EF9}" srcId="{21A17016-8EDD-924A-81A6-115A9C9A5BD2}" destId="{56801334-5B86-2A4A-8FB6-137F7CCECE6A}" srcOrd="0" destOrd="0" parTransId="{E42E8D25-AAD9-D145-90F1-9C7938F32CF1}" sibTransId="{DECEBF1A-6BCF-9F4B-B8A4-AA869F044CE8}"/>
    <dgm:cxn modelId="{1DB33B36-B63E-774E-8C02-C8E4F1BF0BC0}" srcId="{DC86766D-3B7F-5F42-B4F5-FA62AF2AEA94}" destId="{F3970AAC-B411-F041-A0B0-5A5CF3A6C88C}" srcOrd="0" destOrd="0" parTransId="{B80F836B-A51D-0045-9C3E-0F199C6195EA}" sibTransId="{88ED66E5-5AB4-444A-85C8-420D45A87276}"/>
    <dgm:cxn modelId="{3EFEB4A8-9834-9941-9F99-8C2AB5CD5CC4}" srcId="{56801334-5B86-2A4A-8FB6-137F7CCECE6A}" destId="{7E3BF0EE-F659-5C4F-BCE7-C5C9EFCF2683}" srcOrd="5" destOrd="0" parTransId="{349D1D0C-8EBB-694E-8727-227041E57D9E}" sibTransId="{5FC0CBB9-26FF-AE4E-88AA-A42407625809}"/>
    <dgm:cxn modelId="{DCC404A7-7F05-9F44-82B8-1175B63A7E0A}" srcId="{56801334-5B86-2A4A-8FB6-137F7CCECE6A}" destId="{86E9B519-6050-274A-989C-45ACF301D78E}" srcOrd="2" destOrd="0" parTransId="{F8CAE5FF-46F1-B440-89A3-DFB5722EEC02}" sibTransId="{19580BAB-3999-C840-8D96-F4CB9C6D3F01}"/>
    <dgm:cxn modelId="{EBD7E283-5110-9847-9225-436EB588BFCA}" type="presOf" srcId="{349D1D0C-8EBB-694E-8727-227041E57D9E}" destId="{4E6D3AE4-3729-D748-BBBC-9DB21D6A4593}" srcOrd="1" destOrd="0" presId="urn:microsoft.com/office/officeart/2005/8/layout/radial1"/>
    <dgm:cxn modelId="{4D274AF3-79DD-504E-8153-BBDAED450A9B}" type="presOf" srcId="{DC3CE61E-5B00-D346-90C5-2D435D86B381}" destId="{E1807939-1854-664E-B4BC-CC1B3364782F}" srcOrd="0" destOrd="0" presId="urn:microsoft.com/office/officeart/2005/8/layout/radial1"/>
    <dgm:cxn modelId="{BDAFADE8-6925-7E47-AD31-C6D07B5D15E1}" type="presOf" srcId="{B7708547-C644-124C-A737-443984BE40FC}" destId="{CDFF9DD8-AF2B-2C4F-A73F-58943CDCEDE1}" srcOrd="1" destOrd="0" presId="urn:microsoft.com/office/officeart/2005/8/layout/radial1"/>
    <dgm:cxn modelId="{18FF8DE0-7965-2245-BBD7-48E878C9C2A5}" srcId="{56801334-5B86-2A4A-8FB6-137F7CCECE6A}" destId="{8B8A97DD-24CD-F940-A409-091C1CE05286}" srcOrd="6" destOrd="0" parTransId="{608CAB79-BF9E-D04D-A9F7-2E787252C45C}" sibTransId="{FC22676C-2330-D741-A639-59D07D824A89}"/>
    <dgm:cxn modelId="{9F23B2C5-C31B-B441-B7C4-FE0606E7EB58}" type="presOf" srcId="{608CAB79-BF9E-D04D-A9F7-2E787252C45C}" destId="{9D1A9C87-0E55-ED4D-8A23-169A05EDA5AC}" srcOrd="0" destOrd="0" presId="urn:microsoft.com/office/officeart/2005/8/layout/radial1"/>
    <dgm:cxn modelId="{3C3342C8-AF3E-8F44-AE06-A02A9458FB82}" type="presOf" srcId="{608CAB79-BF9E-D04D-A9F7-2E787252C45C}" destId="{75697102-058E-454B-BBEC-AC5B05D06B9F}" srcOrd="1" destOrd="0" presId="urn:microsoft.com/office/officeart/2005/8/layout/radial1"/>
    <dgm:cxn modelId="{31962C8B-AF91-6544-9D12-A6811512E6C0}" srcId="{56801334-5B86-2A4A-8FB6-137F7CCECE6A}" destId="{DC86766D-3B7F-5F42-B4F5-FA62AF2AEA94}" srcOrd="0" destOrd="0" parTransId="{B7708547-C644-124C-A737-443984BE40FC}" sibTransId="{5D7FD82C-2657-444E-AB5D-B315E02009C5}"/>
    <dgm:cxn modelId="{B78244DE-8220-6442-AE98-51F1C8551169}" type="presParOf" srcId="{A5AA2C92-1630-3A4A-9794-7D33A39BA664}" destId="{F523F883-CE29-4B4C-B106-93D3176F0530}" srcOrd="0" destOrd="0" presId="urn:microsoft.com/office/officeart/2005/8/layout/radial1"/>
    <dgm:cxn modelId="{A0DDF483-4197-B542-ADD5-50774DA9E64C}" type="presParOf" srcId="{A5AA2C92-1630-3A4A-9794-7D33A39BA664}" destId="{334C1256-7018-8046-B5FA-8F3D4C760F85}" srcOrd="1" destOrd="0" presId="urn:microsoft.com/office/officeart/2005/8/layout/radial1"/>
    <dgm:cxn modelId="{F7F8604D-A76B-EF4E-B9BB-CA86EA85B4B1}" type="presParOf" srcId="{334C1256-7018-8046-B5FA-8F3D4C760F85}" destId="{CDFF9DD8-AF2B-2C4F-A73F-58943CDCEDE1}" srcOrd="0" destOrd="0" presId="urn:microsoft.com/office/officeart/2005/8/layout/radial1"/>
    <dgm:cxn modelId="{8634F4BD-DE02-494A-B4CA-FAA3803619FE}" type="presParOf" srcId="{A5AA2C92-1630-3A4A-9794-7D33A39BA664}" destId="{1C77237D-7261-A143-A1B6-74A1756F31C1}" srcOrd="2" destOrd="0" presId="urn:microsoft.com/office/officeart/2005/8/layout/radial1"/>
    <dgm:cxn modelId="{CEE53F0C-C3CC-6C4B-A5F6-04E76ABCB268}" type="presParOf" srcId="{A5AA2C92-1630-3A4A-9794-7D33A39BA664}" destId="{62F67288-9F3A-294B-AF67-393781828953}" srcOrd="3" destOrd="0" presId="urn:microsoft.com/office/officeart/2005/8/layout/radial1"/>
    <dgm:cxn modelId="{02CA3E7A-52C6-2345-9C3E-000FE8AD4EE2}" type="presParOf" srcId="{62F67288-9F3A-294B-AF67-393781828953}" destId="{3E725931-A221-6444-A171-437F5C2B52C1}" srcOrd="0" destOrd="0" presId="urn:microsoft.com/office/officeart/2005/8/layout/radial1"/>
    <dgm:cxn modelId="{AD99BF9B-65AF-674A-AC8F-581102198EC6}" type="presParOf" srcId="{A5AA2C92-1630-3A4A-9794-7D33A39BA664}" destId="{1591DEF5-34C5-6740-9BEA-2F56E1D94097}" srcOrd="4" destOrd="0" presId="urn:microsoft.com/office/officeart/2005/8/layout/radial1"/>
    <dgm:cxn modelId="{00574E7F-2F29-D744-BBF4-3B08384FCC77}" type="presParOf" srcId="{A5AA2C92-1630-3A4A-9794-7D33A39BA664}" destId="{78F674E1-3F6D-7543-BB99-9BC53AD8F48C}" srcOrd="5" destOrd="0" presId="urn:microsoft.com/office/officeart/2005/8/layout/radial1"/>
    <dgm:cxn modelId="{D21EA9F2-109E-DB46-BB96-AFB2B6E78253}" type="presParOf" srcId="{78F674E1-3F6D-7543-BB99-9BC53AD8F48C}" destId="{533E1261-8EE9-3F40-8888-FB6707E8DBB3}" srcOrd="0" destOrd="0" presId="urn:microsoft.com/office/officeart/2005/8/layout/radial1"/>
    <dgm:cxn modelId="{3C77EC6F-1C14-7240-B355-56DFDB52627B}" type="presParOf" srcId="{A5AA2C92-1630-3A4A-9794-7D33A39BA664}" destId="{BF862676-E90A-F840-A8E5-CBC32F01EE61}" srcOrd="6" destOrd="0" presId="urn:microsoft.com/office/officeart/2005/8/layout/radial1"/>
    <dgm:cxn modelId="{F6D0DDEE-B8BD-7545-94B2-255D7BA5C500}" type="presParOf" srcId="{A5AA2C92-1630-3A4A-9794-7D33A39BA664}" destId="{32FDDA81-08B6-E443-899D-5EFB11928C8E}" srcOrd="7" destOrd="0" presId="urn:microsoft.com/office/officeart/2005/8/layout/radial1"/>
    <dgm:cxn modelId="{9FEE9363-BE2D-4542-A93B-A32A3585C821}" type="presParOf" srcId="{32FDDA81-08B6-E443-899D-5EFB11928C8E}" destId="{12634173-C6BF-344C-9A3D-D2BD4B35148F}" srcOrd="0" destOrd="0" presId="urn:microsoft.com/office/officeart/2005/8/layout/radial1"/>
    <dgm:cxn modelId="{754C681F-971F-034F-99E6-2D12E408DA23}" type="presParOf" srcId="{A5AA2C92-1630-3A4A-9794-7D33A39BA664}" destId="{DF0F5A06-362D-B240-92C3-6AA5BAD3D77F}" srcOrd="8" destOrd="0" presId="urn:microsoft.com/office/officeart/2005/8/layout/radial1"/>
    <dgm:cxn modelId="{D08543A2-CF8A-BF4A-9085-44EA629F3E25}" type="presParOf" srcId="{A5AA2C92-1630-3A4A-9794-7D33A39BA664}" destId="{942A1E95-65AD-E547-8F26-682290BB57E4}" srcOrd="9" destOrd="0" presId="urn:microsoft.com/office/officeart/2005/8/layout/radial1"/>
    <dgm:cxn modelId="{A7053EE9-924E-0F4F-92DD-C51B7F23535F}" type="presParOf" srcId="{942A1E95-65AD-E547-8F26-682290BB57E4}" destId="{06F056C6-CE74-A14C-97E2-FB0966C6C968}" srcOrd="0" destOrd="0" presId="urn:microsoft.com/office/officeart/2005/8/layout/radial1"/>
    <dgm:cxn modelId="{87F22852-53D9-0641-9F72-0C9E12D8FF78}" type="presParOf" srcId="{A5AA2C92-1630-3A4A-9794-7D33A39BA664}" destId="{FB0C7B54-73E0-EE41-A3C2-691CAA6AF89E}" srcOrd="10" destOrd="0" presId="urn:microsoft.com/office/officeart/2005/8/layout/radial1"/>
    <dgm:cxn modelId="{FDFB4E81-F313-3041-8905-3A16CCC62729}" type="presParOf" srcId="{A5AA2C92-1630-3A4A-9794-7D33A39BA664}" destId="{266F5236-856D-5C47-8185-0096157FC8D1}" srcOrd="11" destOrd="0" presId="urn:microsoft.com/office/officeart/2005/8/layout/radial1"/>
    <dgm:cxn modelId="{43801CF1-B25F-DD43-AAAA-F550CF4B78A3}" type="presParOf" srcId="{266F5236-856D-5C47-8185-0096157FC8D1}" destId="{4E6D3AE4-3729-D748-BBBC-9DB21D6A4593}" srcOrd="0" destOrd="0" presId="urn:microsoft.com/office/officeart/2005/8/layout/radial1"/>
    <dgm:cxn modelId="{441B4328-26AB-2649-BB73-9DB9C67D4D73}" type="presParOf" srcId="{A5AA2C92-1630-3A4A-9794-7D33A39BA664}" destId="{FBAE1D09-3EB8-B547-83D7-5A01FDBB27C7}" srcOrd="12" destOrd="0" presId="urn:microsoft.com/office/officeart/2005/8/layout/radial1"/>
    <dgm:cxn modelId="{5E485556-EE7C-C349-9F26-91F18ECA9B9C}" type="presParOf" srcId="{A5AA2C92-1630-3A4A-9794-7D33A39BA664}" destId="{9D1A9C87-0E55-ED4D-8A23-169A05EDA5AC}" srcOrd="13" destOrd="0" presId="urn:microsoft.com/office/officeart/2005/8/layout/radial1"/>
    <dgm:cxn modelId="{FBE8DEAE-8324-FA4C-97F8-4559F896D993}" type="presParOf" srcId="{9D1A9C87-0E55-ED4D-8A23-169A05EDA5AC}" destId="{75697102-058E-454B-BBEC-AC5B05D06B9F}" srcOrd="0" destOrd="0" presId="urn:microsoft.com/office/officeart/2005/8/layout/radial1"/>
    <dgm:cxn modelId="{43BA84C9-723A-0642-8D30-D5157954A76E}" type="presParOf" srcId="{A5AA2C92-1630-3A4A-9794-7D33A39BA664}" destId="{EDDB8BEF-E041-6C4B-9B2E-2DF937EAF433}" srcOrd="14" destOrd="0" presId="urn:microsoft.com/office/officeart/2005/8/layout/radial1"/>
    <dgm:cxn modelId="{AD40FE3F-9676-1640-892C-8EFB83F9BFA0}" type="presParOf" srcId="{A5AA2C92-1630-3A4A-9794-7D33A39BA664}" destId="{E1807939-1854-664E-B4BC-CC1B3364782F}" srcOrd="15" destOrd="0" presId="urn:microsoft.com/office/officeart/2005/8/layout/radial1"/>
    <dgm:cxn modelId="{59F23142-659F-B548-80EA-05BF8CD99257}" type="presParOf" srcId="{E1807939-1854-664E-B4BC-CC1B3364782F}" destId="{6C5F49DD-DDC8-EB4D-AC4C-F3DD19FE547B}" srcOrd="0" destOrd="0" presId="urn:microsoft.com/office/officeart/2005/8/layout/radial1"/>
    <dgm:cxn modelId="{7DE259CF-4ED5-1145-8487-475C7A837EE0}" type="presParOf" srcId="{A5AA2C92-1630-3A4A-9794-7D33A39BA664}" destId="{288AC4D1-EA45-4E47-A04D-27BD4DB9CFEB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F3956-C087-A44B-8D19-C38B3241C7F4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B8662-97D7-874B-AD7F-866054C18E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40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B8662-97D7-874B-AD7F-866054C18E94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81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2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3ED1-5567-4FA7-B516-EBE1751FADCC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D266C-7B9B-4BA0-8E3F-FFBE27450D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3ED1-5567-4FA7-B516-EBE1751FADCC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D266C-7B9B-4BA0-8E3F-FFBE27450D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9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1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1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3ED1-5567-4FA7-B516-EBE1751FADCC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8" y="6377460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D266C-7B9B-4BA0-8E3F-FFBE27450D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3ED1-5567-4FA7-B516-EBE1751FADCC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D266C-7B9B-4BA0-8E3F-FFBE27450D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3ED1-5567-4FA7-B516-EBE1751FADCC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D266C-7B9B-4BA0-8E3F-FFBE27450D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3ED1-5567-4FA7-B516-EBE1751FADCC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D266C-7B9B-4BA0-8E3F-FFBE27450D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98988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98988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3ED1-5567-4FA7-B516-EBE1751FADCC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D266C-7B9B-4BA0-8E3F-FFBE27450D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3ED1-5567-4FA7-B516-EBE1751FADCC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D266C-7B9B-4BA0-8E3F-FFBE27450D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3ED1-5567-4FA7-B516-EBE1751FADCC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D266C-7B9B-4BA0-8E3F-FFBE27450D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9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8" y="1743134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9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3ED1-5567-4FA7-B516-EBE1751FADCC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D266C-7B9B-4BA0-8E3F-FFBE27450D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3" y="155448"/>
            <a:ext cx="2525151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6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BA673ED1-5567-4FA7-B516-EBE1751FADCC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DDAD266C-7B9B-4BA0-8E3F-FFBE27450D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2" y="1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2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A673ED1-5567-4FA7-B516-EBE1751FADCC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8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DDAD266C-7B9B-4BA0-8E3F-FFBE27450D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18" Type="http://schemas.openxmlformats.org/officeDocument/2006/relationships/image" Target="../media/image33.jpeg"/><Relationship Id="rId26" Type="http://schemas.openxmlformats.org/officeDocument/2006/relationships/image" Target="../media/image41.jpeg"/><Relationship Id="rId3" Type="http://schemas.openxmlformats.org/officeDocument/2006/relationships/image" Target="../media/image18.jpeg"/><Relationship Id="rId21" Type="http://schemas.openxmlformats.org/officeDocument/2006/relationships/image" Target="../media/image36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17" Type="http://schemas.openxmlformats.org/officeDocument/2006/relationships/image" Target="../media/image32.jpeg"/><Relationship Id="rId25" Type="http://schemas.openxmlformats.org/officeDocument/2006/relationships/image" Target="../media/image40.jpeg"/><Relationship Id="rId2" Type="http://schemas.openxmlformats.org/officeDocument/2006/relationships/image" Target="../media/image17.jpeg"/><Relationship Id="rId16" Type="http://schemas.openxmlformats.org/officeDocument/2006/relationships/image" Target="../media/image31.jpeg"/><Relationship Id="rId20" Type="http://schemas.openxmlformats.org/officeDocument/2006/relationships/image" Target="../media/image35.jpeg"/><Relationship Id="rId29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24" Type="http://schemas.openxmlformats.org/officeDocument/2006/relationships/image" Target="../media/image39.jpeg"/><Relationship Id="rId32" Type="http://schemas.openxmlformats.org/officeDocument/2006/relationships/image" Target="../media/image47.jpe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23" Type="http://schemas.openxmlformats.org/officeDocument/2006/relationships/image" Target="../media/image38.jpeg"/><Relationship Id="rId28" Type="http://schemas.openxmlformats.org/officeDocument/2006/relationships/image" Target="../media/image43.jpeg"/><Relationship Id="rId10" Type="http://schemas.openxmlformats.org/officeDocument/2006/relationships/image" Target="../media/image25.jpeg"/><Relationship Id="rId19" Type="http://schemas.openxmlformats.org/officeDocument/2006/relationships/image" Target="../media/image34.jpeg"/><Relationship Id="rId31" Type="http://schemas.openxmlformats.org/officeDocument/2006/relationships/image" Target="../media/image46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Relationship Id="rId22" Type="http://schemas.openxmlformats.org/officeDocument/2006/relationships/image" Target="../media/image37.jpeg"/><Relationship Id="rId27" Type="http://schemas.openxmlformats.org/officeDocument/2006/relationships/image" Target="../media/image42.jpeg"/><Relationship Id="rId30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6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11560" y="908720"/>
            <a:ext cx="8208912" cy="64807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Council and Communications Forum</a:t>
            </a:r>
            <a:endParaRPr kumimoji="0" lang="en-AU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55576" y="2348880"/>
            <a:ext cx="7848872" cy="1008112"/>
          </a:xfrm>
          <a:prstGeom prst="rect">
            <a:avLst/>
          </a:prstGeom>
        </p:spPr>
        <p:txBody>
          <a:bodyPr/>
          <a:lstStyle/>
          <a:p>
            <a:pPr marL="438912" marR="0" lvl="0" indent="-32004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A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Maribyrnong</a:t>
            </a:r>
            <a:r>
              <a:rPr kumimoji="0" lang="en-AU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City Council’s </a:t>
            </a:r>
          </a:p>
          <a:p>
            <a:pPr marL="438912" marR="0" lvl="0" indent="-32004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lang="en-AU" sz="3600" b="1" baseline="0" dirty="0" smtClean="0">
                <a:solidFill>
                  <a:srgbClr val="002060"/>
                </a:solidFill>
              </a:rPr>
              <a:t>Gender Equity</a:t>
            </a:r>
            <a:r>
              <a:rPr lang="en-AU" sz="3600" b="1" dirty="0" smtClean="0">
                <a:solidFill>
                  <a:srgbClr val="002060"/>
                </a:solidFill>
              </a:rPr>
              <a:t> Statement Project</a:t>
            </a:r>
            <a:endParaRPr kumimoji="0" lang="en-AU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MCC_Logo_RG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2320" y="5517232"/>
            <a:ext cx="1224136" cy="1016200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51520" y="6093296"/>
            <a:ext cx="4032448" cy="504056"/>
          </a:xfrm>
          <a:prstGeom prst="rect">
            <a:avLst/>
          </a:prstGeom>
        </p:spPr>
        <p:txBody>
          <a:bodyPr/>
          <a:lstStyle/>
          <a:p>
            <a:pPr marL="438912" marR="0" lvl="0" indent="-32004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Jessica Dean and Emma Wilkinson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09772"/>
      </p:ext>
    </p:extLst>
  </p:cSld>
  <p:clrMapOvr>
    <a:masterClrMapping/>
  </p:clrMapOvr>
  <p:transition spd="slow" advClick="0" advTm="6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YS-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YS-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YS-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5328"/>
            <a:ext cx="9144000" cy="609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YS-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rah Carter-3.JPG"/>
          <p:cNvPicPr>
            <a:picLocks noChangeAspect="1"/>
          </p:cNvPicPr>
          <p:nvPr/>
        </p:nvPicPr>
        <p:blipFill>
          <a:blip r:embed="rId2" cstate="print"/>
          <a:srcRect l="1176" t="10101"/>
          <a:stretch>
            <a:fillRect/>
          </a:stretch>
        </p:blipFill>
        <p:spPr>
          <a:xfrm>
            <a:off x="-324544" y="0"/>
            <a:ext cx="5025891" cy="6858000"/>
          </a:xfrm>
          <a:prstGeom prst="rect">
            <a:avLst/>
          </a:prstGeom>
        </p:spPr>
      </p:pic>
      <p:pic>
        <p:nvPicPr>
          <p:cNvPr id="6" name="Picture 5" descr="Martin Zakharon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an Butterworth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1" y="4725145"/>
            <a:ext cx="1141171" cy="1711757"/>
          </a:xfrm>
          <a:prstGeom prst="rect">
            <a:avLst/>
          </a:prstGeom>
        </p:spPr>
      </p:pic>
      <p:pic>
        <p:nvPicPr>
          <p:cNvPr id="27" name="Picture 26" descr="Malcolm Roberts-Palmer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50" y="3861049"/>
            <a:ext cx="1042111" cy="1563014"/>
          </a:xfrm>
          <a:prstGeom prst="rect">
            <a:avLst/>
          </a:prstGeom>
        </p:spPr>
      </p:pic>
      <p:pic>
        <p:nvPicPr>
          <p:cNvPr id="13" name="Picture 12" descr="Fiona Sicurella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84369" y="476673"/>
            <a:ext cx="1034491" cy="1551737"/>
          </a:xfrm>
          <a:prstGeom prst="rect">
            <a:avLst/>
          </a:prstGeom>
        </p:spPr>
      </p:pic>
      <p:pic>
        <p:nvPicPr>
          <p:cNvPr id="24" name="Picture 23" descr="Judie Bainbridge-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4209" y="4221089"/>
            <a:ext cx="1077163" cy="1616050"/>
          </a:xfrm>
          <a:prstGeom prst="rect">
            <a:avLst/>
          </a:prstGeom>
        </p:spPr>
      </p:pic>
      <p:pic>
        <p:nvPicPr>
          <p:cNvPr id="10" name="Picture 9" descr="Chris Lynch-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39953" y="476673"/>
            <a:ext cx="1141171" cy="1711757"/>
          </a:xfrm>
          <a:prstGeom prst="rect">
            <a:avLst/>
          </a:prstGeom>
        </p:spPr>
      </p:pic>
      <p:pic>
        <p:nvPicPr>
          <p:cNvPr id="33" name="Picture 32" descr="Van Huynh-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30765" y="1693015"/>
            <a:ext cx="1061315" cy="1591970"/>
          </a:xfrm>
          <a:prstGeom prst="rect">
            <a:avLst/>
          </a:prstGeom>
        </p:spPr>
      </p:pic>
      <p:pic>
        <p:nvPicPr>
          <p:cNvPr id="19" name="Picture 18" descr="Helen Frost-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43809" y="476673"/>
            <a:ext cx="1141171" cy="1711757"/>
          </a:xfrm>
          <a:prstGeom prst="rect">
            <a:avLst/>
          </a:prstGeom>
        </p:spPr>
      </p:pic>
      <p:pic>
        <p:nvPicPr>
          <p:cNvPr id="7" name="Picture 6" descr="Ash Dixit-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2924945"/>
            <a:ext cx="1094232" cy="1641043"/>
          </a:xfrm>
          <a:prstGeom prst="rect">
            <a:avLst/>
          </a:prstGeom>
        </p:spPr>
      </p:pic>
      <p:pic>
        <p:nvPicPr>
          <p:cNvPr id="29" name="Picture 28" descr="Pamela Morgan-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668345" y="1772817"/>
            <a:ext cx="1046988" cy="1570634"/>
          </a:xfrm>
          <a:prstGeom prst="rect">
            <a:avLst/>
          </a:prstGeom>
        </p:spPr>
      </p:pic>
      <p:pic>
        <p:nvPicPr>
          <p:cNvPr id="22" name="Picture 21" descr="Jocelyn Bignold-3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23529" y="4293097"/>
            <a:ext cx="1013460" cy="1520342"/>
          </a:xfrm>
          <a:prstGeom prst="rect">
            <a:avLst/>
          </a:prstGeom>
        </p:spPr>
      </p:pic>
      <p:pic>
        <p:nvPicPr>
          <p:cNvPr id="3" name="Picture 2" descr="ZT Ngur-2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95537" y="476673"/>
            <a:ext cx="970788" cy="1456334"/>
          </a:xfrm>
          <a:prstGeom prst="rect">
            <a:avLst/>
          </a:prstGeom>
        </p:spPr>
      </p:pic>
      <p:pic>
        <p:nvPicPr>
          <p:cNvPr id="5" name="Picture 4" descr="Alan McCullen-2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475656" y="2276872"/>
            <a:ext cx="1002792" cy="1504188"/>
          </a:xfrm>
          <a:prstGeom prst="rect">
            <a:avLst/>
          </a:prstGeom>
        </p:spPr>
      </p:pic>
      <p:pic>
        <p:nvPicPr>
          <p:cNvPr id="6" name="Picture 5" descr="Ange Kenos-2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11561" y="1556793"/>
            <a:ext cx="1027481" cy="1541374"/>
          </a:xfrm>
          <a:prstGeom prst="rect">
            <a:avLst/>
          </a:prstGeom>
        </p:spPr>
      </p:pic>
      <p:pic>
        <p:nvPicPr>
          <p:cNvPr id="9" name="Picture 8" descr="Cheryl Neenan-1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139953" y="4797153"/>
            <a:ext cx="1000049" cy="1499921"/>
          </a:xfrm>
          <a:prstGeom prst="rect">
            <a:avLst/>
          </a:prstGeom>
        </p:spPr>
      </p:pic>
      <p:pic>
        <p:nvPicPr>
          <p:cNvPr id="16" name="Picture 15" descr="Georgie Hill-2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932040" y="3356992"/>
            <a:ext cx="1079907" cy="1620012"/>
          </a:xfrm>
          <a:prstGeom prst="rect">
            <a:avLst/>
          </a:prstGeom>
        </p:spPr>
      </p:pic>
      <p:pic>
        <p:nvPicPr>
          <p:cNvPr id="17" name="Picture 16" descr="Grace Giradi-2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547665" y="476673"/>
            <a:ext cx="1141171" cy="1711757"/>
          </a:xfrm>
          <a:prstGeom prst="rect">
            <a:avLst/>
          </a:prstGeom>
        </p:spPr>
      </p:pic>
      <p:pic>
        <p:nvPicPr>
          <p:cNvPr id="18" name="Picture 17" descr="Grant Reynolds-2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475657" y="3717033"/>
            <a:ext cx="1141171" cy="1711757"/>
          </a:xfrm>
          <a:prstGeom prst="rect">
            <a:avLst/>
          </a:prstGeom>
        </p:spPr>
      </p:pic>
      <p:pic>
        <p:nvPicPr>
          <p:cNvPr id="21" name="Picture 20" descr="Jane Torney-2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4067945" y="2852937"/>
            <a:ext cx="1056223" cy="1584176"/>
          </a:xfrm>
          <a:prstGeom prst="rect">
            <a:avLst/>
          </a:prstGeom>
        </p:spPr>
      </p:pic>
      <p:pic>
        <p:nvPicPr>
          <p:cNvPr id="23" name="Picture 22" descr="Jodie Ebinger-1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7380312" y="2636912"/>
            <a:ext cx="970179" cy="1455420"/>
          </a:xfrm>
          <a:prstGeom prst="rect">
            <a:avLst/>
          </a:prstGeom>
        </p:spPr>
      </p:pic>
      <p:pic>
        <p:nvPicPr>
          <p:cNvPr id="26" name="Picture 25" descr="Luke Falzon-1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7812361" y="3717033"/>
            <a:ext cx="1034796" cy="1552042"/>
          </a:xfrm>
          <a:prstGeom prst="rect">
            <a:avLst/>
          </a:prstGeom>
        </p:spPr>
      </p:pic>
      <p:pic>
        <p:nvPicPr>
          <p:cNvPr id="28" name="Picture 27" descr="Marian Cronin-2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2555777" y="5013177"/>
            <a:ext cx="1062228" cy="1593494"/>
          </a:xfrm>
          <a:prstGeom prst="rect">
            <a:avLst/>
          </a:prstGeom>
        </p:spPr>
      </p:pic>
      <p:pic>
        <p:nvPicPr>
          <p:cNvPr id="32" name="Picture 31" descr="Sylvie Leber-1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5580112" y="476672"/>
            <a:ext cx="981456" cy="1472184"/>
          </a:xfrm>
          <a:prstGeom prst="rect">
            <a:avLst/>
          </a:prstGeom>
        </p:spPr>
      </p:pic>
      <p:pic>
        <p:nvPicPr>
          <p:cNvPr id="35" name="Picture 34" descr="Wendy Vine-1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6804248" y="476673"/>
            <a:ext cx="921107" cy="1381658"/>
          </a:xfrm>
          <a:prstGeom prst="rect">
            <a:avLst/>
          </a:prstGeom>
        </p:spPr>
      </p:pic>
      <p:pic>
        <p:nvPicPr>
          <p:cNvPr id="11" name="Picture 10" descr="Colette Leber-1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5364088" y="2060848"/>
            <a:ext cx="967131" cy="1450848"/>
          </a:xfrm>
          <a:prstGeom prst="rect">
            <a:avLst/>
          </a:prstGeom>
        </p:spPr>
      </p:pic>
      <p:pic>
        <p:nvPicPr>
          <p:cNvPr id="14" name="Picture 13" descr="Geoff Wraight-2.jp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6372201" y="1556793"/>
            <a:ext cx="1006145" cy="1509370"/>
          </a:xfrm>
          <a:prstGeom prst="rect">
            <a:avLst/>
          </a:prstGeom>
        </p:spPr>
      </p:pic>
      <p:pic>
        <p:nvPicPr>
          <p:cNvPr id="31" name="Picture 30" descr="Richard Drove-3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6156176" y="2708920"/>
            <a:ext cx="1079907" cy="1620012"/>
          </a:xfrm>
          <a:prstGeom prst="rect">
            <a:avLst/>
          </a:prstGeom>
        </p:spPr>
      </p:pic>
      <p:pic>
        <p:nvPicPr>
          <p:cNvPr id="30" name="Picture 29" descr="Peter Daglish-1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115616" y="5013177"/>
            <a:ext cx="1084479" cy="1626718"/>
          </a:xfrm>
          <a:prstGeom prst="rect">
            <a:avLst/>
          </a:prstGeom>
        </p:spPr>
      </p:pic>
      <p:pic>
        <p:nvPicPr>
          <p:cNvPr id="34" name="Picture 33" descr="Wei-Leng Kwoc-3.jp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2339753" y="1628801"/>
            <a:ext cx="1020471" cy="1530706"/>
          </a:xfrm>
          <a:prstGeom prst="rect">
            <a:avLst/>
          </a:prstGeom>
        </p:spPr>
      </p:pic>
      <p:pic>
        <p:nvPicPr>
          <p:cNvPr id="25" name="Picture 24" descr="Kate Waters-1.jp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2411760" y="2852937"/>
            <a:ext cx="1032021" cy="1548209"/>
          </a:xfrm>
          <a:prstGeom prst="rect">
            <a:avLst/>
          </a:prstGeom>
        </p:spPr>
      </p:pic>
      <p:pic>
        <p:nvPicPr>
          <p:cNvPr id="4" name="Picture 3" descr="___-2.jp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3275856" y="2132856"/>
            <a:ext cx="1028091" cy="1542288"/>
          </a:xfrm>
          <a:prstGeom prst="rect">
            <a:avLst/>
          </a:prstGeom>
        </p:spPr>
      </p:pic>
      <p:pic>
        <p:nvPicPr>
          <p:cNvPr id="8" name="Picture 7" descr="Bridget King-1.jp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7452321" y="5013177"/>
            <a:ext cx="992124" cy="14880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G092_Postcards_v3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480" y="765048"/>
            <a:ext cx="7559040" cy="5327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G092_Postcards_v3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480" y="765048"/>
            <a:ext cx="7559040" cy="5327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G092_CarMagnets_v1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980728"/>
            <a:ext cx="8280920" cy="49685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G092_Postcards_v3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480" y="765048"/>
            <a:ext cx="7559040" cy="5327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nderEquityPoster_A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7055" y="0"/>
            <a:ext cx="484988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G092_Posters_v1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548680"/>
            <a:ext cx="8135809" cy="57535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G092_Bookmarks_v2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2420888"/>
            <a:ext cx="7559040" cy="1798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G092_BumperStickers_v3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032" y="2852936"/>
            <a:ext cx="8532440" cy="142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2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G092_CalicoBag_v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28" y="9144"/>
            <a:ext cx="9000744" cy="6839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432393740"/>
              </p:ext>
            </p:extLst>
          </p:nvPr>
        </p:nvGraphicFramePr>
        <p:xfrm>
          <a:off x="1907704" y="1844824"/>
          <a:ext cx="5472608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499992" y="620688"/>
            <a:ext cx="4473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Statements have been made into: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0072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411760" y="116632"/>
          <a:ext cx="4176464" cy="6669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Acrobat Document" r:id="rId3" imgW="5633640" imgH="7916760" progId="AcroExch.Document.7">
                  <p:embed/>
                </p:oleObj>
              </mc:Choice>
              <mc:Fallback>
                <p:oleObj name="Acrobat Document" r:id="rId3" imgW="5633640" imgH="7916760" progId="AcroExch.Document.7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116632"/>
                        <a:ext cx="4176464" cy="66693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764704"/>
            <a:ext cx="8456490" cy="56166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01824" y="161544"/>
            <a:ext cx="4340352" cy="65349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922" y="548680"/>
            <a:ext cx="8890156" cy="59046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01824" y="116632"/>
            <a:ext cx="4340352" cy="65798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lationshipPoster_A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7048" y="0"/>
            <a:ext cx="4849904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316416" cy="6237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tewithsig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8172400" cy="61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6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nci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288032"/>
            <a:ext cx="8316416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0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ncilinsitu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87657" y="1112743"/>
            <a:ext cx="6240693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61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encil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24037"/>
            <a:ext cx="8172399" cy="61292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home\user\camera\Melbourne-20120313-000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72400" y="-5829300"/>
            <a:ext cx="5184000" cy="3888000"/>
          </a:xfrm>
          <a:prstGeom prst="rect">
            <a:avLst/>
          </a:prstGeom>
          <a:noFill/>
        </p:spPr>
      </p:pic>
      <p:pic>
        <p:nvPicPr>
          <p:cNvPr id="3" name="Picture 2" descr="graph_stencil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67" y="889000"/>
            <a:ext cx="8723521" cy="48442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nderEvent_MariWeekl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322898"/>
            <a:ext cx="9252520" cy="415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8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s from MediaWatch_17-23No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8560" y="404664"/>
            <a:ext cx="5644566" cy="2304256"/>
          </a:xfrm>
          <a:prstGeom prst="rect">
            <a:avLst/>
          </a:prstGeom>
        </p:spPr>
      </p:pic>
      <p:pic>
        <p:nvPicPr>
          <p:cNvPr id="5" name="Picture 4" descr="Pages from MediaWatch_30May-5J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2280" y="3284984"/>
            <a:ext cx="1732788" cy="1559052"/>
          </a:xfrm>
          <a:prstGeom prst="rect">
            <a:avLst/>
          </a:prstGeom>
        </p:spPr>
      </p:pic>
      <p:pic>
        <p:nvPicPr>
          <p:cNvPr id="7" name="Picture 6" descr="Pages from MediaWatch_24-30No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8520" y="2780928"/>
            <a:ext cx="4404850" cy="4077072"/>
          </a:xfrm>
          <a:prstGeom prst="rect">
            <a:avLst/>
          </a:prstGeom>
        </p:spPr>
      </p:pic>
      <p:pic>
        <p:nvPicPr>
          <p:cNvPr id="8" name="Picture 7" descr="Pages from MediaWatch_9-15Ma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548680"/>
            <a:ext cx="3888432" cy="1958671"/>
          </a:xfrm>
          <a:prstGeom prst="rect">
            <a:avLst/>
          </a:prstGeom>
        </p:spPr>
      </p:pic>
      <p:pic>
        <p:nvPicPr>
          <p:cNvPr id="9" name="Picture 8" descr="Pages from MediaWatch_20-26Oc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5976" y="2852936"/>
            <a:ext cx="2674620" cy="27294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s from MediaWatch_6-12Oc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332657"/>
            <a:ext cx="4890077" cy="4248471"/>
          </a:xfrm>
          <a:prstGeom prst="rect">
            <a:avLst/>
          </a:prstGeom>
        </p:spPr>
      </p:pic>
      <p:pic>
        <p:nvPicPr>
          <p:cNvPr id="6" name="Picture 5" descr="Pages from MediaWatch_1-7De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2500" y="2564904"/>
            <a:ext cx="4084368" cy="4112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970879043"/>
              </p:ext>
            </p:extLst>
          </p:nvPr>
        </p:nvGraphicFramePr>
        <p:xfrm>
          <a:off x="251520" y="260648"/>
          <a:ext cx="8640960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3528" y="332656"/>
            <a:ext cx="1925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Public Statements</a:t>
            </a:r>
          </a:p>
          <a:p>
            <a:r>
              <a:rPr lang="en-US" dirty="0" smtClean="0"/>
              <a:t>Stage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9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pectPoster_A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6862" y="0"/>
            <a:ext cx="4850276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698849943"/>
              </p:ext>
            </p:extLst>
          </p:nvPr>
        </p:nvGraphicFramePr>
        <p:xfrm>
          <a:off x="467544" y="332656"/>
          <a:ext cx="8352928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3528" y="332656"/>
            <a:ext cx="1925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Public Statements</a:t>
            </a:r>
          </a:p>
          <a:p>
            <a:r>
              <a:rPr lang="en-US" dirty="0" smtClean="0"/>
              <a:t>Stage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046971824"/>
              </p:ext>
            </p:extLst>
          </p:nvPr>
        </p:nvGraphicFramePr>
        <p:xfrm>
          <a:off x="251520" y="332656"/>
          <a:ext cx="8568952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1350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167696"/>
            <a:ext cx="747832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We the people of Maribyrnong declare our commitment to a community </a:t>
            </a:r>
          </a:p>
          <a:p>
            <a:r>
              <a:rPr lang="en-AU" dirty="0" smtClean="0"/>
              <a:t>where opportunities for success are equally available to women and men; </a:t>
            </a:r>
          </a:p>
          <a:p>
            <a:r>
              <a:rPr lang="en-AU" dirty="0" smtClean="0"/>
              <a:t>where our mothers, daughters and sisters live free from the cycle of violence;</a:t>
            </a:r>
          </a:p>
          <a:p>
            <a:r>
              <a:rPr lang="en-AU" dirty="0" smtClean="0"/>
              <a:t>where their thoughts, ideas and opinions are heard and respected and their </a:t>
            </a:r>
          </a:p>
          <a:p>
            <a:r>
              <a:rPr lang="en-AU" dirty="0" smtClean="0"/>
              <a:t>choices and goals in life celebrated and supported.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4896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titudes_Posters_A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7217" y="0"/>
            <a:ext cx="484956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veyoursay_blo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5" y="49525"/>
            <a:ext cx="6915171" cy="66918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YS-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YS-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YS-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C72B406EC4FF44A494E2EC2B5D0974" ma:contentTypeVersion="3" ma:contentTypeDescription="Create a new document." ma:contentTypeScope="" ma:versionID="f55130897ef6ffcf67a78f26ba36383b">
  <xsd:schema xmlns:xsd="http://www.w3.org/2001/XMLSchema" xmlns:xs="http://www.w3.org/2001/XMLSchema" xmlns:p="http://schemas.microsoft.com/office/2006/metadata/properties" xmlns:ns2="b2999bd9-dba0-46e4-8521-1f182c80fbb9" xmlns:ns4="c9f238dd-bb73-4aef-a7a5-d644ad823e52" targetNamespace="http://schemas.microsoft.com/office/2006/metadata/properties" ma:root="true" ma:fieldsID="afdec5cad4fa6870f71747e3fae521e1" ns2:_="" ns4:_="">
    <xsd:import namespace="b2999bd9-dba0-46e4-8521-1f182c80fbb9"/>
    <xsd:import namespace="c9f238dd-bb73-4aef-a7a5-d644ad823e52"/>
    <xsd:element name="properties">
      <xsd:complexType>
        <xsd:sequence>
          <xsd:element name="documentManagement">
            <xsd:complexType>
              <xsd:all>
                <xsd:element ref="ns2:AGLSSubjectTaxHTField1" minOccurs="0"/>
                <xsd:element ref="ns4:AGLSSubjectHTField0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999bd9-dba0-46e4-8521-1f182c80fbb9" elementFormDefault="qualified">
    <xsd:import namespace="http://schemas.microsoft.com/office/2006/documentManagement/types"/>
    <xsd:import namespace="http://schemas.microsoft.com/office/infopath/2007/PartnerControls"/>
    <xsd:element name="AGLSSubjectTaxHTField1" ma:index="8" nillable="true" ma:displayName="DC.Subject_1" ma:hidden="true" ma:internalName="AGLSSubjectTaxHTField1">
      <xsd:simpleType>
        <xsd:restriction base="dms:Note"/>
      </xsd:simpleType>
    </xsd:element>
    <xsd:element name="TaxCatchAll" ma:index="11" nillable="true" ma:displayName="Taxonomy Catch All Column" ma:description="" ma:hidden="true" ma:list="{ff9c2cd2-d0e6-477d-a921-5f7152752030}" ma:internalName="TaxCatchAll" ma:showField="CatchAllData" ma:web="b2999bd9-dba0-46e4-8521-1f182c80fb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f238dd-bb73-4aef-a7a5-d644ad823e52" elementFormDefault="qualified">
    <xsd:import namespace="http://schemas.microsoft.com/office/2006/documentManagement/types"/>
    <xsd:import namespace="http://schemas.microsoft.com/office/infopath/2007/PartnerControls"/>
    <xsd:element name="AGLSSubjectHTField0" ma:index="10" ma:taxonomy="true" ma:internalName="AGLSSubjectHTField0" ma:taxonomyFieldName="AGLSSubject" ma:displayName="DC.Subject" ma:default="" ma:fieldId="{d8fece8f-c1b1-4f04-a86c-25e52362e650}" ma:sspId="2283e515-f1ad-4c86-85fd-a7bc38926309" ma:termSetId="bd09e9e4-4fd3-4785-8f8f-05e1704e9b31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AGLSSubjectTaxHTField1 xmlns="b2999bd9-dba0-46e4-8521-1f182c80fbb9" xsi:nil="true"/>
    <AGLSSubjectHTField0 xmlns="c9f238dd-bb73-4aef-a7a5-d644ad823e52">
      <Terms xmlns="http://schemas.microsoft.com/office/infopath/2007/PartnerControls">
        <TermInfo xmlns="http://schemas.microsoft.com/office/infopath/2007/PartnerControls">
          <TermName xmlns="http://schemas.microsoft.com/office/infopath/2007/PartnerControls">Family violence</TermName>
          <TermId xmlns="http://schemas.microsoft.com/office/infopath/2007/PartnerControls">a925b0ef-05da-49ea-b419-827af8496195</TermId>
        </TermInfo>
      </Terms>
    </AGLSSubjectHTField0>
    <TaxCatchAll xmlns="b2999bd9-dba0-46e4-8521-1f182c80fbb9">
      <Value>165</Value>
    </TaxCatchAll>
  </documentManagement>
</p:properties>
</file>

<file path=customXml/itemProps1.xml><?xml version="1.0" encoding="utf-8"?>
<ds:datastoreItem xmlns:ds="http://schemas.openxmlformats.org/officeDocument/2006/customXml" ds:itemID="{5F98273C-DA3F-406D-BA6E-A04F3BB2F9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64717CF-14B7-43B7-9B85-D1BEEEC09F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999bd9-dba0-46e4-8521-1f182c80fbb9"/>
    <ds:schemaRef ds:uri="c9f238dd-bb73-4aef-a7a5-d644ad823e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560CEF0-3045-4F8C-AB2E-99BA3BE90DC5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c9f238dd-bb73-4aef-a7a5-d644ad823e52"/>
    <ds:schemaRef ds:uri="b2999bd9-dba0-46e4-8521-1f182c80fbb9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1364</TotalTime>
  <Words>199</Words>
  <Application>Microsoft Office PowerPoint</Application>
  <PresentationFormat>On-screen Show (4:3)</PresentationFormat>
  <Paragraphs>55</Paragraphs>
  <Slides>42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Calibri</vt:lpstr>
      <vt:lpstr>Corbel</vt:lpstr>
      <vt:lpstr>Wingdings</vt:lpstr>
      <vt:lpstr>Wingdings 2</vt:lpstr>
      <vt:lpstr>Wingdings 3</vt:lpstr>
      <vt:lpstr>Module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Maribyrnong City Council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Maribyrnong City Council’s Gender Equity Statement Project - Jun 2012</dc:title>
  <dc:creator>EWILKINSON</dc:creator>
  <cp:lastModifiedBy>Zachary Tangey</cp:lastModifiedBy>
  <cp:revision>69</cp:revision>
  <dcterms:created xsi:type="dcterms:W3CDTF">2012-05-29T00:55:29Z</dcterms:created>
  <dcterms:modified xsi:type="dcterms:W3CDTF">2018-03-22T04:40:44Z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0x01010079C72B406EC4FF44A494E2EC2B5D0974</vt:lpwstr>
  </property>
  <property fmtid="{D5CDD505-2E9C-101B-9397-08002B2CF9AE}" pid="3" name="AGLSSubject">
    <vt:lpwstr>165;#Family violence|a925b0ef-05da-49ea-b419-827af8496195</vt:lpwstr>
  </property>
  <property fmtid="{D5CDD505-2E9C-101B-9397-08002B2CF9AE}" pid="4" name="Order">
    <vt:r8>1000</vt:r8>
  </property>
  <property fmtid="{D5CDD505-2E9C-101B-9397-08002B2CF9AE}" pid="5" name="TemplateUrl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xd_Signature">
    <vt:bool>false</vt:bool>
  </property>
  <property fmtid="{D5CDD505-2E9C-101B-9397-08002B2CF9AE}" pid="9" name="xd_ProgID">
    <vt:lpwstr/>
  </property>
</Properties>
</file>