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6"/>
  </p:sldMasterIdLst>
  <p:notesMasterIdLst>
    <p:notesMasterId r:id="rId30"/>
  </p:notesMasterIdLst>
  <p:handoutMasterIdLst>
    <p:handoutMasterId r:id="rId31"/>
  </p:handoutMasterIdLst>
  <p:sldIdLst>
    <p:sldId id="271" r:id="rId7"/>
    <p:sldId id="442" r:id="rId8"/>
    <p:sldId id="386" r:id="rId9"/>
    <p:sldId id="426" r:id="rId10"/>
    <p:sldId id="429" r:id="rId11"/>
    <p:sldId id="414" r:id="rId12"/>
    <p:sldId id="428" r:id="rId13"/>
    <p:sldId id="430" r:id="rId14"/>
    <p:sldId id="416" r:id="rId15"/>
    <p:sldId id="435" r:id="rId16"/>
    <p:sldId id="439" r:id="rId17"/>
    <p:sldId id="440" r:id="rId18"/>
    <p:sldId id="441" r:id="rId19"/>
    <p:sldId id="425" r:id="rId20"/>
    <p:sldId id="415" r:id="rId21"/>
    <p:sldId id="434" r:id="rId22"/>
    <p:sldId id="423" r:id="rId23"/>
    <p:sldId id="437" r:id="rId24"/>
    <p:sldId id="433" r:id="rId25"/>
    <p:sldId id="389" r:id="rId26"/>
    <p:sldId id="443" r:id="rId27"/>
    <p:sldId id="391" r:id="rId28"/>
    <p:sldId id="438" r:id="rId29"/>
  </p:sldIdLst>
  <p:sldSz cx="9144000" cy="6858000" type="screen4x3"/>
  <p:notesSz cx="6799263" cy="9929813"/>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9">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e Packham" initials="EP" lastIdx="16" clrIdx="0">
    <p:extLst>
      <p:ext uri="{19B8F6BF-5375-455C-9EA6-DF929625EA0E}">
        <p15:presenceInfo xmlns:p15="http://schemas.microsoft.com/office/powerpoint/2012/main" userId="S::epackham@mav.asn.au::2f10c17d-2d22-41e2-bdfd-3bfab663d829" providerId="AD"/>
      </p:ext>
    </p:extLst>
  </p:cmAuthor>
  <p:cmAuthor id="2" name="Jan Black" initials="JB" lastIdx="1" clrIdx="1">
    <p:extLst>
      <p:ext uri="{19B8F6BF-5375-455C-9EA6-DF929625EA0E}">
        <p15:presenceInfo xmlns:p15="http://schemas.microsoft.com/office/powerpoint/2012/main" userId="S::jblack@mav.asn.au::7ca5d0df-967c-4118-8651-3ae52018de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1F2"/>
    <a:srgbClr val="2A3538"/>
    <a:srgbClr val="1B75BC"/>
    <a:srgbClr val="21616B"/>
    <a:srgbClr val="27727F"/>
    <a:srgbClr val="164048"/>
    <a:srgbClr val="588A3C"/>
    <a:srgbClr val="336699"/>
    <a:srgbClr val="9933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EBA0F-EE90-4DB8-B67B-C3B87F34070E}" v="6" dt="2021-01-29T05:42:02.720"/>
    <p1510:client id="{F353EA5E-E271-4B05-B7DC-0B78659CF5AC}" v="3679" dt="2021-01-29T06:01:32.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3129"/>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Black" userId="7ca5d0df-967c-4118-8651-3ae52018de42" providerId="ADAL" clId="{2BEEBA0F-EE90-4DB8-B67B-C3B87F34070E}"/>
    <pc:docChg chg="custSel modSld">
      <pc:chgData name="Jan Black" userId="7ca5d0df-967c-4118-8651-3ae52018de42" providerId="ADAL" clId="{2BEEBA0F-EE90-4DB8-B67B-C3B87F34070E}" dt="2021-01-29T05:42:02.720" v="4"/>
      <pc:docMkLst>
        <pc:docMk/>
      </pc:docMkLst>
      <pc:sldChg chg="modNotesTx">
        <pc:chgData name="Jan Black" userId="7ca5d0df-967c-4118-8651-3ae52018de42" providerId="ADAL" clId="{2BEEBA0F-EE90-4DB8-B67B-C3B87F34070E}" dt="2021-01-21T04:50:13.888" v="2" actId="313"/>
        <pc:sldMkLst>
          <pc:docMk/>
          <pc:sldMk cId="1529477668" sldId="415"/>
        </pc:sldMkLst>
      </pc:sldChg>
      <pc:sldChg chg="modNotesTx">
        <pc:chgData name="Jan Black" userId="7ca5d0df-967c-4118-8651-3ae52018de42" providerId="ADAL" clId="{2BEEBA0F-EE90-4DB8-B67B-C3B87F34070E}" dt="2021-01-21T04:50:03.171" v="1" actId="2"/>
        <pc:sldMkLst>
          <pc:docMk/>
          <pc:sldMk cId="2365775754" sldId="425"/>
        </pc:sldMkLst>
      </pc:sldChg>
      <pc:sldChg chg="addCm modCm">
        <pc:chgData name="Jan Black" userId="7ca5d0df-967c-4118-8651-3ae52018de42" providerId="ADAL" clId="{2BEEBA0F-EE90-4DB8-B67B-C3B87F34070E}" dt="2021-01-29T05:42:02.720" v="4"/>
        <pc:sldMkLst>
          <pc:docMk/>
          <pc:sldMk cId="3475925825" sldId="438"/>
        </pc:sldMkLst>
      </pc:sldChg>
    </pc:docChg>
  </pc:docChgLst>
  <pc:docChgLst>
    <pc:chgData name="Ellie Packham" userId="2f10c17d-2d22-41e2-bdfd-3bfab663d829" providerId="ADAL" clId="{F353EA5E-E271-4B05-B7DC-0B78659CF5AC}"/>
    <pc:docChg chg="undo custSel mod addSld delSld modSld sldOrd">
      <pc:chgData name="Ellie Packham" userId="2f10c17d-2d22-41e2-bdfd-3bfab663d829" providerId="ADAL" clId="{F353EA5E-E271-4B05-B7DC-0B78659CF5AC}" dt="2021-01-29T06:01:32.475" v="10180" actId="1592"/>
      <pc:docMkLst>
        <pc:docMk/>
      </pc:docMkLst>
      <pc:sldChg chg="modSp mod">
        <pc:chgData name="Ellie Packham" userId="2f10c17d-2d22-41e2-bdfd-3bfab663d829" providerId="ADAL" clId="{F353EA5E-E271-4B05-B7DC-0B78659CF5AC}" dt="2021-01-20T22:07:23.152" v="879" actId="14100"/>
        <pc:sldMkLst>
          <pc:docMk/>
          <pc:sldMk cId="0" sldId="271"/>
        </pc:sldMkLst>
        <pc:picChg chg="mod">
          <ac:chgData name="Ellie Packham" userId="2f10c17d-2d22-41e2-bdfd-3bfab663d829" providerId="ADAL" clId="{F353EA5E-E271-4B05-B7DC-0B78659CF5AC}" dt="2021-01-20T22:07:23.152" v="879" actId="14100"/>
          <ac:picMkLst>
            <pc:docMk/>
            <pc:sldMk cId="0" sldId="271"/>
            <ac:picMk id="32" creationId="{AC36E66E-AD43-4FDC-8A6A-AF03B0CA23A2}"/>
          </ac:picMkLst>
        </pc:picChg>
      </pc:sldChg>
      <pc:sldChg chg="modSp mod">
        <pc:chgData name="Ellie Packham" userId="2f10c17d-2d22-41e2-bdfd-3bfab663d829" providerId="ADAL" clId="{F353EA5E-E271-4B05-B7DC-0B78659CF5AC}" dt="2021-01-21T04:30:39.063" v="2934" actId="20577"/>
        <pc:sldMkLst>
          <pc:docMk/>
          <pc:sldMk cId="1027512555" sldId="386"/>
        </pc:sldMkLst>
        <pc:spChg chg="mod">
          <ac:chgData name="Ellie Packham" userId="2f10c17d-2d22-41e2-bdfd-3bfab663d829" providerId="ADAL" clId="{F353EA5E-E271-4B05-B7DC-0B78659CF5AC}" dt="2021-01-21T04:30:39.063" v="2934" actId="20577"/>
          <ac:spMkLst>
            <pc:docMk/>
            <pc:sldMk cId="1027512555" sldId="386"/>
            <ac:spMk id="3" creationId="{00000000-0000-0000-0000-000000000000}"/>
          </ac:spMkLst>
        </pc:spChg>
      </pc:sldChg>
      <pc:sldChg chg="modSp mod ord modNotesTx">
        <pc:chgData name="Ellie Packham" userId="2f10c17d-2d22-41e2-bdfd-3bfab663d829" providerId="ADAL" clId="{F353EA5E-E271-4B05-B7DC-0B78659CF5AC}" dt="2021-01-21T23:04:44.929" v="7157" actId="20577"/>
        <pc:sldMkLst>
          <pc:docMk/>
          <pc:sldMk cId="2607791122" sldId="389"/>
        </pc:sldMkLst>
        <pc:spChg chg="mod">
          <ac:chgData name="Ellie Packham" userId="2f10c17d-2d22-41e2-bdfd-3bfab663d829" providerId="ADAL" clId="{F353EA5E-E271-4B05-B7DC-0B78659CF5AC}" dt="2021-01-21T04:26:51.018" v="2861" actId="207"/>
          <ac:spMkLst>
            <pc:docMk/>
            <pc:sldMk cId="2607791122" sldId="389"/>
            <ac:spMk id="2" creationId="{00000000-0000-0000-0000-000000000000}"/>
          </ac:spMkLst>
        </pc:spChg>
      </pc:sldChg>
      <pc:sldChg chg="modSp mod addCm delCm modCm modNotesTx">
        <pc:chgData name="Ellie Packham" userId="2f10c17d-2d22-41e2-bdfd-3bfab663d829" providerId="ADAL" clId="{F353EA5E-E271-4B05-B7DC-0B78659CF5AC}" dt="2021-01-29T05:39:37.592" v="10178" actId="207"/>
        <pc:sldMkLst>
          <pc:docMk/>
          <pc:sldMk cId="3573533192" sldId="391"/>
        </pc:sldMkLst>
        <pc:spChg chg="mod">
          <ac:chgData name="Ellie Packham" userId="2f10c17d-2d22-41e2-bdfd-3bfab663d829" providerId="ADAL" clId="{F353EA5E-E271-4B05-B7DC-0B78659CF5AC}" dt="2021-01-29T05:39:37.592" v="10178" actId="207"/>
          <ac:spMkLst>
            <pc:docMk/>
            <pc:sldMk cId="3573533192" sldId="391"/>
            <ac:spMk id="2" creationId="{00000000-0000-0000-0000-000000000000}"/>
          </ac:spMkLst>
        </pc:spChg>
        <pc:spChg chg="mod">
          <ac:chgData name="Ellie Packham" userId="2f10c17d-2d22-41e2-bdfd-3bfab663d829" providerId="ADAL" clId="{F353EA5E-E271-4B05-B7DC-0B78659CF5AC}" dt="2021-01-29T05:10:08.191" v="10114" actId="2711"/>
          <ac:spMkLst>
            <pc:docMk/>
            <pc:sldMk cId="3573533192" sldId="391"/>
            <ac:spMk id="3" creationId="{00000000-0000-0000-0000-000000000000}"/>
          </ac:spMkLst>
        </pc:spChg>
      </pc:sldChg>
      <pc:sldChg chg="modSp mod">
        <pc:chgData name="Ellie Packham" userId="2f10c17d-2d22-41e2-bdfd-3bfab663d829" providerId="ADAL" clId="{F353EA5E-E271-4B05-B7DC-0B78659CF5AC}" dt="2021-01-21T04:52:39.566" v="4202" actId="404"/>
        <pc:sldMkLst>
          <pc:docMk/>
          <pc:sldMk cId="1330131759" sldId="414"/>
        </pc:sldMkLst>
        <pc:spChg chg="mod">
          <ac:chgData name="Ellie Packham" userId="2f10c17d-2d22-41e2-bdfd-3bfab663d829" providerId="ADAL" clId="{F353EA5E-E271-4B05-B7DC-0B78659CF5AC}" dt="2021-01-21T01:11:38.448" v="2091"/>
          <ac:spMkLst>
            <pc:docMk/>
            <pc:sldMk cId="1330131759" sldId="414"/>
            <ac:spMk id="2" creationId="{00000000-0000-0000-0000-000000000000}"/>
          </ac:spMkLst>
        </pc:spChg>
        <pc:spChg chg="mod">
          <ac:chgData name="Ellie Packham" userId="2f10c17d-2d22-41e2-bdfd-3bfab663d829" providerId="ADAL" clId="{F353EA5E-E271-4B05-B7DC-0B78659CF5AC}" dt="2021-01-21T04:52:39.566" v="4202" actId="404"/>
          <ac:spMkLst>
            <pc:docMk/>
            <pc:sldMk cId="1330131759" sldId="414"/>
            <ac:spMk id="3" creationId="{00000000-0000-0000-0000-000000000000}"/>
          </ac:spMkLst>
        </pc:spChg>
      </pc:sldChg>
      <pc:sldChg chg="addSp delSp modSp mod addCm delCm modCm modNotesTx">
        <pc:chgData name="Ellie Packham" userId="2f10c17d-2d22-41e2-bdfd-3bfab663d829" providerId="ADAL" clId="{F353EA5E-E271-4B05-B7DC-0B78659CF5AC}" dt="2021-01-22T02:55:15.582" v="8972" actId="478"/>
        <pc:sldMkLst>
          <pc:docMk/>
          <pc:sldMk cId="1529477668" sldId="415"/>
        </pc:sldMkLst>
        <pc:spChg chg="mod">
          <ac:chgData name="Ellie Packham" userId="2f10c17d-2d22-41e2-bdfd-3bfab663d829" providerId="ADAL" clId="{F353EA5E-E271-4B05-B7DC-0B78659CF5AC}" dt="2021-01-20T05:43:45.927" v="112" actId="2711"/>
          <ac:spMkLst>
            <pc:docMk/>
            <pc:sldMk cId="1529477668" sldId="415"/>
            <ac:spMk id="2" creationId="{00000000-0000-0000-0000-000000000000}"/>
          </ac:spMkLst>
        </pc:spChg>
        <pc:spChg chg="add del mod">
          <ac:chgData name="Ellie Packham" userId="2f10c17d-2d22-41e2-bdfd-3bfab663d829" providerId="ADAL" clId="{F353EA5E-E271-4B05-B7DC-0B78659CF5AC}" dt="2021-01-22T02:55:15.582" v="8972" actId="478"/>
          <ac:spMkLst>
            <pc:docMk/>
            <pc:sldMk cId="1529477668" sldId="415"/>
            <ac:spMk id="5" creationId="{914A400D-2D79-4F6C-AAFA-E2C8D9F58955}"/>
          </ac:spMkLst>
        </pc:spChg>
        <pc:graphicFrameChg chg="add mod modGraphic">
          <ac:chgData name="Ellie Packham" userId="2f10c17d-2d22-41e2-bdfd-3bfab663d829" providerId="ADAL" clId="{F353EA5E-E271-4B05-B7DC-0B78659CF5AC}" dt="2021-01-22T02:52:29.885" v="8970"/>
          <ac:graphicFrameMkLst>
            <pc:docMk/>
            <pc:sldMk cId="1529477668" sldId="415"/>
            <ac:graphicFrameMk id="3" creationId="{DEA08708-E8B3-437A-9E3E-649BF7CABB01}"/>
          </ac:graphicFrameMkLst>
        </pc:graphicFrameChg>
        <pc:picChg chg="del mod">
          <ac:chgData name="Ellie Packham" userId="2f10c17d-2d22-41e2-bdfd-3bfab663d829" providerId="ADAL" clId="{F353EA5E-E271-4B05-B7DC-0B78659CF5AC}" dt="2021-01-22T02:55:10.397" v="8971" actId="478"/>
          <ac:picMkLst>
            <pc:docMk/>
            <pc:sldMk cId="1529477668" sldId="415"/>
            <ac:picMk id="7" creationId="{00000000-0000-0000-0000-000000000000}"/>
          </ac:picMkLst>
        </pc:picChg>
      </pc:sldChg>
      <pc:sldChg chg="addSp delSp modSp mod modNotesTx">
        <pc:chgData name="Ellie Packham" userId="2f10c17d-2d22-41e2-bdfd-3bfab663d829" providerId="ADAL" clId="{F353EA5E-E271-4B05-B7DC-0B78659CF5AC}" dt="2021-01-27T00:02:12.036" v="9824" actId="20577"/>
        <pc:sldMkLst>
          <pc:docMk/>
          <pc:sldMk cId="896421220" sldId="416"/>
        </pc:sldMkLst>
        <pc:spChg chg="mod">
          <ac:chgData name="Ellie Packham" userId="2f10c17d-2d22-41e2-bdfd-3bfab663d829" providerId="ADAL" clId="{F353EA5E-E271-4B05-B7DC-0B78659CF5AC}" dt="2021-01-20T05:20:42.139" v="13" actId="207"/>
          <ac:spMkLst>
            <pc:docMk/>
            <pc:sldMk cId="896421220" sldId="416"/>
            <ac:spMk id="2" creationId="{00000000-0000-0000-0000-000000000000}"/>
          </ac:spMkLst>
        </pc:spChg>
        <pc:spChg chg="add del mod">
          <ac:chgData name="Ellie Packham" userId="2f10c17d-2d22-41e2-bdfd-3bfab663d829" providerId="ADAL" clId="{F353EA5E-E271-4B05-B7DC-0B78659CF5AC}" dt="2021-01-22T03:41:46.344" v="9565" actId="478"/>
          <ac:spMkLst>
            <pc:docMk/>
            <pc:sldMk cId="896421220" sldId="416"/>
            <ac:spMk id="4" creationId="{79D84C6F-A765-4A4B-9867-07B820B0511A}"/>
          </ac:spMkLst>
        </pc:spChg>
      </pc:sldChg>
      <pc:sldChg chg="addSp delSp modSp mod addCm delCm modCm chgLayout modNotesTx">
        <pc:chgData name="Ellie Packham" userId="2f10c17d-2d22-41e2-bdfd-3bfab663d829" providerId="ADAL" clId="{F353EA5E-E271-4B05-B7DC-0B78659CF5AC}" dt="2021-01-22T03:38:23.507" v="9531" actId="732"/>
        <pc:sldMkLst>
          <pc:docMk/>
          <pc:sldMk cId="3834404161" sldId="423"/>
        </pc:sldMkLst>
        <pc:spChg chg="mod ord">
          <ac:chgData name="Ellie Packham" userId="2f10c17d-2d22-41e2-bdfd-3bfab663d829" providerId="ADAL" clId="{F353EA5E-E271-4B05-B7DC-0B78659CF5AC}" dt="2021-01-22T03:26:12.793" v="9346" actId="27636"/>
          <ac:spMkLst>
            <pc:docMk/>
            <pc:sldMk cId="3834404161" sldId="423"/>
            <ac:spMk id="2" creationId="{00000000-0000-0000-0000-000000000000}"/>
          </ac:spMkLst>
        </pc:spChg>
        <pc:spChg chg="add mod ord">
          <ac:chgData name="Ellie Packham" userId="2f10c17d-2d22-41e2-bdfd-3bfab663d829" providerId="ADAL" clId="{F353EA5E-E271-4B05-B7DC-0B78659CF5AC}" dt="2021-01-22T03:27:10.317" v="9515" actId="5793"/>
          <ac:spMkLst>
            <pc:docMk/>
            <pc:sldMk cId="3834404161" sldId="423"/>
            <ac:spMk id="3" creationId="{81488AC2-2F04-4B54-BF49-A04C707940D1}"/>
          </ac:spMkLst>
        </pc:spChg>
        <pc:picChg chg="add del mod">
          <ac:chgData name="Ellie Packham" userId="2f10c17d-2d22-41e2-bdfd-3bfab663d829" providerId="ADAL" clId="{F353EA5E-E271-4B05-B7DC-0B78659CF5AC}" dt="2021-01-22T03:27:22.827" v="9517" actId="14100"/>
          <ac:picMkLst>
            <pc:docMk/>
            <pc:sldMk cId="3834404161" sldId="423"/>
            <ac:picMk id="6" creationId="{00000000-0000-0000-0000-000000000000}"/>
          </ac:picMkLst>
        </pc:picChg>
        <pc:picChg chg="add del mod">
          <ac:chgData name="Ellie Packham" userId="2f10c17d-2d22-41e2-bdfd-3bfab663d829" providerId="ADAL" clId="{F353EA5E-E271-4B05-B7DC-0B78659CF5AC}" dt="2021-01-22T03:27:35.217" v="9521" actId="1076"/>
          <ac:picMkLst>
            <pc:docMk/>
            <pc:sldMk cId="3834404161" sldId="423"/>
            <ac:picMk id="7" creationId="{00000000-0000-0000-0000-000000000000}"/>
          </ac:picMkLst>
        </pc:picChg>
        <pc:picChg chg="add del mod">
          <ac:chgData name="Ellie Packham" userId="2f10c17d-2d22-41e2-bdfd-3bfab663d829" providerId="ADAL" clId="{F353EA5E-E271-4B05-B7DC-0B78659CF5AC}" dt="2021-01-22T03:27:26.818" v="9519" actId="1076"/>
          <ac:picMkLst>
            <pc:docMk/>
            <pc:sldMk cId="3834404161" sldId="423"/>
            <ac:picMk id="8" creationId="{00000000-0000-0000-0000-000000000000}"/>
          </ac:picMkLst>
        </pc:picChg>
        <pc:picChg chg="add del mod">
          <ac:chgData name="Ellie Packham" userId="2f10c17d-2d22-41e2-bdfd-3bfab663d829" providerId="ADAL" clId="{F353EA5E-E271-4B05-B7DC-0B78659CF5AC}" dt="2021-01-22T03:21:59.135" v="9107"/>
          <ac:picMkLst>
            <pc:docMk/>
            <pc:sldMk cId="3834404161" sldId="423"/>
            <ac:picMk id="11" creationId="{D4AF0298-8873-40BA-BD57-DFB5F9730B44}"/>
          </ac:picMkLst>
        </pc:picChg>
        <pc:picChg chg="add del mod">
          <ac:chgData name="Ellie Packham" userId="2f10c17d-2d22-41e2-bdfd-3bfab663d829" providerId="ADAL" clId="{F353EA5E-E271-4B05-B7DC-0B78659CF5AC}" dt="2021-01-22T03:21:59.135" v="9107"/>
          <ac:picMkLst>
            <pc:docMk/>
            <pc:sldMk cId="3834404161" sldId="423"/>
            <ac:picMk id="12" creationId="{ACD930D6-E31E-4E90-832F-4DB0219A0D5F}"/>
          </ac:picMkLst>
        </pc:picChg>
        <pc:picChg chg="add del mod">
          <ac:chgData name="Ellie Packham" userId="2f10c17d-2d22-41e2-bdfd-3bfab663d829" providerId="ADAL" clId="{F353EA5E-E271-4B05-B7DC-0B78659CF5AC}" dt="2021-01-22T03:21:59.135" v="9107"/>
          <ac:picMkLst>
            <pc:docMk/>
            <pc:sldMk cId="3834404161" sldId="423"/>
            <ac:picMk id="13" creationId="{E1D74488-25B3-4C1E-94BC-22330719ECC0}"/>
          </ac:picMkLst>
        </pc:picChg>
        <pc:picChg chg="add mod">
          <ac:chgData name="Ellie Packham" userId="2f10c17d-2d22-41e2-bdfd-3bfab663d829" providerId="ADAL" clId="{F353EA5E-E271-4B05-B7DC-0B78659CF5AC}" dt="2021-01-22T03:38:23.507" v="9531" actId="732"/>
          <ac:picMkLst>
            <pc:docMk/>
            <pc:sldMk cId="3834404161" sldId="423"/>
            <ac:picMk id="1026" creationId="{898C7581-4F19-4B11-BA99-159C8429C5ED}"/>
          </ac:picMkLst>
        </pc:picChg>
      </pc:sldChg>
      <pc:sldChg chg="modSp mod">
        <pc:chgData name="Ellie Packham" userId="2f10c17d-2d22-41e2-bdfd-3bfab663d829" providerId="ADAL" clId="{F353EA5E-E271-4B05-B7DC-0B78659CF5AC}" dt="2021-01-21T06:22:59.305" v="5533" actId="732"/>
        <pc:sldMkLst>
          <pc:docMk/>
          <pc:sldMk cId="2365775754" sldId="425"/>
        </pc:sldMkLst>
        <pc:spChg chg="mod">
          <ac:chgData name="Ellie Packham" userId="2f10c17d-2d22-41e2-bdfd-3bfab663d829" providerId="ADAL" clId="{F353EA5E-E271-4B05-B7DC-0B78659CF5AC}" dt="2021-01-21T04:56:36.431" v="4321" actId="113"/>
          <ac:spMkLst>
            <pc:docMk/>
            <pc:sldMk cId="2365775754" sldId="425"/>
            <ac:spMk id="2" creationId="{00000000-0000-0000-0000-000000000000}"/>
          </ac:spMkLst>
        </pc:spChg>
        <pc:spChg chg="mod">
          <ac:chgData name="Ellie Packham" userId="2f10c17d-2d22-41e2-bdfd-3bfab663d829" providerId="ADAL" clId="{F353EA5E-E271-4B05-B7DC-0B78659CF5AC}" dt="2021-01-21T04:57:05.260" v="4325" actId="2711"/>
          <ac:spMkLst>
            <pc:docMk/>
            <pc:sldMk cId="2365775754" sldId="425"/>
            <ac:spMk id="9" creationId="{00000000-0000-0000-0000-000000000000}"/>
          </ac:spMkLst>
        </pc:spChg>
        <pc:spChg chg="mod">
          <ac:chgData name="Ellie Packham" userId="2f10c17d-2d22-41e2-bdfd-3bfab663d829" providerId="ADAL" clId="{F353EA5E-E271-4B05-B7DC-0B78659CF5AC}" dt="2021-01-21T04:56:49.234" v="4323" actId="1076"/>
          <ac:spMkLst>
            <pc:docMk/>
            <pc:sldMk cId="2365775754" sldId="425"/>
            <ac:spMk id="10" creationId="{00000000-0000-0000-0000-000000000000}"/>
          </ac:spMkLst>
        </pc:spChg>
        <pc:spChg chg="mod">
          <ac:chgData name="Ellie Packham" userId="2f10c17d-2d22-41e2-bdfd-3bfab663d829" providerId="ADAL" clId="{F353EA5E-E271-4B05-B7DC-0B78659CF5AC}" dt="2021-01-21T04:56:59.628" v="4324" actId="2711"/>
          <ac:spMkLst>
            <pc:docMk/>
            <pc:sldMk cId="2365775754" sldId="425"/>
            <ac:spMk id="12" creationId="{00000000-0000-0000-0000-000000000000}"/>
          </ac:spMkLst>
        </pc:spChg>
        <pc:picChg chg="mod modCrop">
          <ac:chgData name="Ellie Packham" userId="2f10c17d-2d22-41e2-bdfd-3bfab663d829" providerId="ADAL" clId="{F353EA5E-E271-4B05-B7DC-0B78659CF5AC}" dt="2021-01-21T06:22:59.305" v="5533" actId="732"/>
          <ac:picMkLst>
            <pc:docMk/>
            <pc:sldMk cId="2365775754" sldId="425"/>
            <ac:picMk id="5" creationId="{A8485A67-6B4E-498E-96B2-67300B85DD9A}"/>
          </ac:picMkLst>
        </pc:picChg>
        <pc:picChg chg="mod">
          <ac:chgData name="Ellie Packham" userId="2f10c17d-2d22-41e2-bdfd-3bfab663d829" providerId="ADAL" clId="{F353EA5E-E271-4B05-B7DC-0B78659CF5AC}" dt="2021-01-20T05:26:27.845" v="39" actId="14100"/>
          <ac:picMkLst>
            <pc:docMk/>
            <pc:sldMk cId="2365775754" sldId="425"/>
            <ac:picMk id="8" creationId="{00000000-0000-0000-0000-000000000000}"/>
          </ac:picMkLst>
        </pc:picChg>
        <pc:picChg chg="mod">
          <ac:chgData name="Ellie Packham" userId="2f10c17d-2d22-41e2-bdfd-3bfab663d829" providerId="ADAL" clId="{F353EA5E-E271-4B05-B7DC-0B78659CF5AC}" dt="2021-01-21T06:22:26.983" v="5530" actId="14100"/>
          <ac:picMkLst>
            <pc:docMk/>
            <pc:sldMk cId="2365775754" sldId="425"/>
            <ac:picMk id="11" creationId="{00000000-0000-0000-0000-000000000000}"/>
          </ac:picMkLst>
        </pc:picChg>
      </pc:sldChg>
      <pc:sldChg chg="modSp mod ord">
        <pc:chgData name="Ellie Packham" userId="2f10c17d-2d22-41e2-bdfd-3bfab663d829" providerId="ADAL" clId="{F353EA5E-E271-4B05-B7DC-0B78659CF5AC}" dt="2021-01-21T04:30:51.897" v="2936"/>
        <pc:sldMkLst>
          <pc:docMk/>
          <pc:sldMk cId="4026136634" sldId="426"/>
        </pc:sldMkLst>
        <pc:spChg chg="mod">
          <ac:chgData name="Ellie Packham" userId="2f10c17d-2d22-41e2-bdfd-3bfab663d829" providerId="ADAL" clId="{F353EA5E-E271-4B05-B7DC-0B78659CF5AC}" dt="2021-01-21T01:11:38.448" v="2091"/>
          <ac:spMkLst>
            <pc:docMk/>
            <pc:sldMk cId="4026136634" sldId="426"/>
            <ac:spMk id="2" creationId="{00000000-0000-0000-0000-000000000000}"/>
          </ac:spMkLst>
        </pc:spChg>
        <pc:spChg chg="mod">
          <ac:chgData name="Ellie Packham" userId="2f10c17d-2d22-41e2-bdfd-3bfab663d829" providerId="ADAL" clId="{F353EA5E-E271-4B05-B7DC-0B78659CF5AC}" dt="2021-01-21T04:14:52.826" v="2473" actId="20577"/>
          <ac:spMkLst>
            <pc:docMk/>
            <pc:sldMk cId="4026136634" sldId="426"/>
            <ac:spMk id="3" creationId="{00000000-0000-0000-0000-000000000000}"/>
          </ac:spMkLst>
        </pc:spChg>
      </pc:sldChg>
      <pc:sldChg chg="modSp mod addCm delCm modCm modNotesTx">
        <pc:chgData name="Ellie Packham" userId="2f10c17d-2d22-41e2-bdfd-3bfab663d829" providerId="ADAL" clId="{F353EA5E-E271-4B05-B7DC-0B78659CF5AC}" dt="2021-01-22T00:44:35.142" v="7275" actId="15"/>
        <pc:sldMkLst>
          <pc:docMk/>
          <pc:sldMk cId="3643272262" sldId="428"/>
        </pc:sldMkLst>
        <pc:spChg chg="mod">
          <ac:chgData name="Ellie Packham" userId="2f10c17d-2d22-41e2-bdfd-3bfab663d829" providerId="ADAL" clId="{F353EA5E-E271-4B05-B7DC-0B78659CF5AC}" dt="2021-01-20T05:24:37.136" v="33" actId="207"/>
          <ac:spMkLst>
            <pc:docMk/>
            <pc:sldMk cId="3643272262" sldId="428"/>
            <ac:spMk id="2" creationId="{00000000-0000-0000-0000-000000000000}"/>
          </ac:spMkLst>
        </pc:spChg>
        <pc:graphicFrameChg chg="mod">
          <ac:chgData name="Ellie Packham" userId="2f10c17d-2d22-41e2-bdfd-3bfab663d829" providerId="ADAL" clId="{F353EA5E-E271-4B05-B7DC-0B78659CF5AC}" dt="2021-01-20T05:22:34.999" v="20"/>
          <ac:graphicFrameMkLst>
            <pc:docMk/>
            <pc:sldMk cId="3643272262" sldId="428"/>
            <ac:graphicFrameMk id="4" creationId="{00000000-0000-0000-0000-000000000000}"/>
          </ac:graphicFrameMkLst>
        </pc:graphicFrameChg>
      </pc:sldChg>
      <pc:sldChg chg="modSp">
        <pc:chgData name="Ellie Packham" userId="2f10c17d-2d22-41e2-bdfd-3bfab663d829" providerId="ADAL" clId="{F353EA5E-E271-4B05-B7DC-0B78659CF5AC}" dt="2021-01-21T01:11:38.448" v="2091"/>
        <pc:sldMkLst>
          <pc:docMk/>
          <pc:sldMk cId="3554600693" sldId="429"/>
        </pc:sldMkLst>
        <pc:spChg chg="mod">
          <ac:chgData name="Ellie Packham" userId="2f10c17d-2d22-41e2-bdfd-3bfab663d829" providerId="ADAL" clId="{F353EA5E-E271-4B05-B7DC-0B78659CF5AC}" dt="2021-01-21T01:11:38.448" v="2091"/>
          <ac:spMkLst>
            <pc:docMk/>
            <pc:sldMk cId="3554600693" sldId="429"/>
            <ac:spMk id="2" creationId="{00000000-0000-0000-0000-000000000000}"/>
          </ac:spMkLst>
        </pc:spChg>
        <pc:spChg chg="mod">
          <ac:chgData name="Ellie Packham" userId="2f10c17d-2d22-41e2-bdfd-3bfab663d829" providerId="ADAL" clId="{F353EA5E-E271-4B05-B7DC-0B78659CF5AC}" dt="2021-01-21T01:11:38.448" v="2091"/>
          <ac:spMkLst>
            <pc:docMk/>
            <pc:sldMk cId="3554600693" sldId="429"/>
            <ac:spMk id="3" creationId="{00000000-0000-0000-0000-000000000000}"/>
          </ac:spMkLst>
        </pc:spChg>
      </pc:sldChg>
      <pc:sldChg chg="modSp mod modNotesTx">
        <pc:chgData name="Ellie Packham" userId="2f10c17d-2d22-41e2-bdfd-3bfab663d829" providerId="ADAL" clId="{F353EA5E-E271-4B05-B7DC-0B78659CF5AC}" dt="2021-01-21T22:54:03.760" v="6551" actId="20577"/>
        <pc:sldMkLst>
          <pc:docMk/>
          <pc:sldMk cId="2034331248" sldId="430"/>
        </pc:sldMkLst>
        <pc:spChg chg="mod">
          <ac:chgData name="Ellie Packham" userId="2f10c17d-2d22-41e2-bdfd-3bfab663d829" providerId="ADAL" clId="{F353EA5E-E271-4B05-B7DC-0B78659CF5AC}" dt="2021-01-20T05:20:30.809" v="9" actId="14100"/>
          <ac:spMkLst>
            <pc:docMk/>
            <pc:sldMk cId="2034331248" sldId="430"/>
            <ac:spMk id="2" creationId="{00000000-0000-0000-0000-000000000000}"/>
          </ac:spMkLst>
        </pc:spChg>
        <pc:picChg chg="mod">
          <ac:chgData name="Ellie Packham" userId="2f10c17d-2d22-41e2-bdfd-3bfab663d829" providerId="ADAL" clId="{F353EA5E-E271-4B05-B7DC-0B78659CF5AC}" dt="2021-01-20T05:24:44.937" v="35" actId="14100"/>
          <ac:picMkLst>
            <pc:docMk/>
            <pc:sldMk cId="2034331248" sldId="430"/>
            <ac:picMk id="5" creationId="{F8F13953-8A1D-CC48-B2E5-8D692BB8FBD2}"/>
          </ac:picMkLst>
        </pc:picChg>
      </pc:sldChg>
      <pc:sldChg chg="addSp delSp modSp mod ord addCm delCm modCm modNotesTx">
        <pc:chgData name="Ellie Packham" userId="2f10c17d-2d22-41e2-bdfd-3bfab663d829" providerId="ADAL" clId="{F353EA5E-E271-4B05-B7DC-0B78659CF5AC}" dt="2021-01-27T01:16:34.138" v="9832" actId="20577"/>
        <pc:sldMkLst>
          <pc:docMk/>
          <pc:sldMk cId="3424733487" sldId="433"/>
        </pc:sldMkLst>
        <pc:spChg chg="mod">
          <ac:chgData name="Ellie Packham" userId="2f10c17d-2d22-41e2-bdfd-3bfab663d829" providerId="ADAL" clId="{F353EA5E-E271-4B05-B7DC-0B78659CF5AC}" dt="2021-01-21T02:00:28.792" v="2301" actId="20577"/>
          <ac:spMkLst>
            <pc:docMk/>
            <pc:sldMk cId="3424733487" sldId="433"/>
            <ac:spMk id="2" creationId="{00000000-0000-0000-0000-000000000000}"/>
          </ac:spMkLst>
        </pc:spChg>
        <pc:spChg chg="add mod">
          <ac:chgData name="Ellie Packham" userId="2f10c17d-2d22-41e2-bdfd-3bfab663d829" providerId="ADAL" clId="{F353EA5E-E271-4B05-B7DC-0B78659CF5AC}" dt="2021-01-21T02:11:27.581" v="2387" actId="20577"/>
          <ac:spMkLst>
            <pc:docMk/>
            <pc:sldMk cId="3424733487" sldId="433"/>
            <ac:spMk id="3" creationId="{5F4AD9B2-CF54-4F3D-824E-1219EFA859D4}"/>
          </ac:spMkLst>
        </pc:spChg>
        <pc:grpChg chg="del">
          <ac:chgData name="Ellie Packham" userId="2f10c17d-2d22-41e2-bdfd-3bfab663d829" providerId="ADAL" clId="{F353EA5E-E271-4B05-B7DC-0B78659CF5AC}" dt="2021-01-21T02:03:26.364" v="2317" actId="478"/>
          <ac:grpSpMkLst>
            <pc:docMk/>
            <pc:sldMk cId="3424733487" sldId="433"/>
            <ac:grpSpMk id="4" creationId="{354E44C4-0F95-6942-A176-EA5D444AB929}"/>
          </ac:grpSpMkLst>
        </pc:grpChg>
        <pc:grpChg chg="mod">
          <ac:chgData name="Ellie Packham" userId="2f10c17d-2d22-41e2-bdfd-3bfab663d829" providerId="ADAL" clId="{F353EA5E-E271-4B05-B7DC-0B78659CF5AC}" dt="2021-01-21T02:03:30.055" v="2318" actId="1076"/>
          <ac:grpSpMkLst>
            <pc:docMk/>
            <pc:sldMk cId="3424733487" sldId="433"/>
            <ac:grpSpMk id="9" creationId="{DC459AE2-1E1C-4CFC-B5C4-D383B75050C3}"/>
          </ac:grpSpMkLst>
        </pc:grpChg>
        <pc:picChg chg="add del mod">
          <ac:chgData name="Ellie Packham" userId="2f10c17d-2d22-41e2-bdfd-3bfab663d829" providerId="ADAL" clId="{F353EA5E-E271-4B05-B7DC-0B78659CF5AC}" dt="2021-01-20T23:40:52.531" v="1952" actId="478"/>
          <ac:picMkLst>
            <pc:docMk/>
            <pc:sldMk cId="3424733487" sldId="433"/>
            <ac:picMk id="13" creationId="{AD23C266-3253-4678-B6CE-BF007B31B07A}"/>
          </ac:picMkLst>
        </pc:picChg>
        <pc:picChg chg="add mod ord modCrop">
          <ac:chgData name="Ellie Packham" userId="2f10c17d-2d22-41e2-bdfd-3bfab663d829" providerId="ADAL" clId="{F353EA5E-E271-4B05-B7DC-0B78659CF5AC}" dt="2021-01-21T02:03:51.008" v="2324" actId="166"/>
          <ac:picMkLst>
            <pc:docMk/>
            <pc:sldMk cId="3424733487" sldId="433"/>
            <ac:picMk id="14" creationId="{C96DDA32-E3ED-4A2B-9D9B-55D33A07844D}"/>
          </ac:picMkLst>
        </pc:picChg>
        <pc:picChg chg="add del mod modCrop">
          <ac:chgData name="Ellie Packham" userId="2f10c17d-2d22-41e2-bdfd-3bfab663d829" providerId="ADAL" clId="{F353EA5E-E271-4B05-B7DC-0B78659CF5AC}" dt="2021-01-21T01:58:26.219" v="2196" actId="478"/>
          <ac:picMkLst>
            <pc:docMk/>
            <pc:sldMk cId="3424733487" sldId="433"/>
            <ac:picMk id="15" creationId="{37F9DD33-D9CA-4F51-AE94-20983BCD7445}"/>
          </ac:picMkLst>
        </pc:picChg>
        <pc:picChg chg="add del mod ord modCrop">
          <ac:chgData name="Ellie Packham" userId="2f10c17d-2d22-41e2-bdfd-3bfab663d829" providerId="ADAL" clId="{F353EA5E-E271-4B05-B7DC-0B78659CF5AC}" dt="2021-01-21T01:58:25.505" v="2195" actId="478"/>
          <ac:picMkLst>
            <pc:docMk/>
            <pc:sldMk cId="3424733487" sldId="433"/>
            <ac:picMk id="17" creationId="{23AF4F4F-4005-40DF-A90F-762FE0B6D36A}"/>
          </ac:picMkLst>
        </pc:picChg>
        <pc:picChg chg="add mod ord modCrop">
          <ac:chgData name="Ellie Packham" userId="2f10c17d-2d22-41e2-bdfd-3bfab663d829" providerId="ADAL" clId="{F353EA5E-E271-4B05-B7DC-0B78659CF5AC}" dt="2021-01-21T02:04:31.435" v="2331" actId="1076"/>
          <ac:picMkLst>
            <pc:docMk/>
            <pc:sldMk cId="3424733487" sldId="433"/>
            <ac:picMk id="18" creationId="{E547717B-6829-41D2-8932-3462E05DC8B3}"/>
          </ac:picMkLst>
        </pc:picChg>
        <pc:picChg chg="del">
          <ac:chgData name="Ellie Packham" userId="2f10c17d-2d22-41e2-bdfd-3bfab663d829" providerId="ADAL" clId="{F353EA5E-E271-4B05-B7DC-0B78659CF5AC}" dt="2021-01-20T06:00:45.040" v="128" actId="478"/>
          <ac:picMkLst>
            <pc:docMk/>
            <pc:sldMk cId="3424733487" sldId="433"/>
            <ac:picMk id="3074" creationId="{00000000-0000-0000-0000-000000000000}"/>
          </ac:picMkLst>
        </pc:picChg>
      </pc:sldChg>
      <pc:sldChg chg="modSp mod modNotesTx">
        <pc:chgData name="Ellie Packham" userId="2f10c17d-2d22-41e2-bdfd-3bfab663d829" providerId="ADAL" clId="{F353EA5E-E271-4B05-B7DC-0B78659CF5AC}" dt="2021-01-22T02:57:24.144" v="8974" actId="14100"/>
        <pc:sldMkLst>
          <pc:docMk/>
          <pc:sldMk cId="1038767949" sldId="434"/>
        </pc:sldMkLst>
        <pc:spChg chg="mod">
          <ac:chgData name="Ellie Packham" userId="2f10c17d-2d22-41e2-bdfd-3bfab663d829" providerId="ADAL" clId="{F353EA5E-E271-4B05-B7DC-0B78659CF5AC}" dt="2021-01-20T05:43:40.351" v="111" actId="2711"/>
          <ac:spMkLst>
            <pc:docMk/>
            <pc:sldMk cId="1038767949" sldId="434"/>
            <ac:spMk id="2" creationId="{74C74F90-077E-BB42-9138-21D2CB62E244}"/>
          </ac:spMkLst>
        </pc:spChg>
        <pc:picChg chg="mod ord">
          <ac:chgData name="Ellie Packham" userId="2f10c17d-2d22-41e2-bdfd-3bfab663d829" providerId="ADAL" clId="{F353EA5E-E271-4B05-B7DC-0B78659CF5AC}" dt="2021-01-22T02:57:24.144" v="8974" actId="14100"/>
          <ac:picMkLst>
            <pc:docMk/>
            <pc:sldMk cId="1038767949" sldId="434"/>
            <ac:picMk id="11" creationId="{CFBCD310-56EA-CF48-9094-9365EEA806B5}"/>
          </ac:picMkLst>
        </pc:picChg>
      </pc:sldChg>
      <pc:sldChg chg="addSp delSp modSp mod modClrScheme addCm delCm chgLayout modNotesTx">
        <pc:chgData name="Ellie Packham" userId="2f10c17d-2d22-41e2-bdfd-3bfab663d829" providerId="ADAL" clId="{F353EA5E-E271-4B05-B7DC-0B78659CF5AC}" dt="2021-01-21T22:53:50.192" v="6546" actId="1592"/>
        <pc:sldMkLst>
          <pc:docMk/>
          <pc:sldMk cId="2089306064" sldId="435"/>
        </pc:sldMkLst>
        <pc:spChg chg="mod ord">
          <ac:chgData name="Ellie Packham" userId="2f10c17d-2d22-41e2-bdfd-3bfab663d829" providerId="ADAL" clId="{F353EA5E-E271-4B05-B7DC-0B78659CF5AC}" dt="2021-01-20T06:32:12.344" v="727" actId="1076"/>
          <ac:spMkLst>
            <pc:docMk/>
            <pc:sldMk cId="2089306064" sldId="435"/>
            <ac:spMk id="2" creationId="{91B91444-022D-4DF6-B062-802785689764}"/>
          </ac:spMkLst>
        </pc:spChg>
        <pc:spChg chg="mod ord">
          <ac:chgData name="Ellie Packham" userId="2f10c17d-2d22-41e2-bdfd-3bfab663d829" providerId="ADAL" clId="{F353EA5E-E271-4B05-B7DC-0B78659CF5AC}" dt="2021-01-21T06:11:59.002" v="5522" actId="20577"/>
          <ac:spMkLst>
            <pc:docMk/>
            <pc:sldMk cId="2089306064" sldId="435"/>
            <ac:spMk id="3" creationId="{1B148127-87BA-4144-96B4-D79D64BF6A90}"/>
          </ac:spMkLst>
        </pc:spChg>
        <pc:spChg chg="add del mod ord">
          <ac:chgData name="Ellie Packham" userId="2f10c17d-2d22-41e2-bdfd-3bfab663d829" providerId="ADAL" clId="{F353EA5E-E271-4B05-B7DC-0B78659CF5AC}" dt="2021-01-20T06:06:38.278" v="153" actId="700"/>
          <ac:spMkLst>
            <pc:docMk/>
            <pc:sldMk cId="2089306064" sldId="435"/>
            <ac:spMk id="10" creationId="{00D78B94-1D2F-4211-82D3-77D5F3A79AAD}"/>
          </ac:spMkLst>
        </pc:spChg>
        <pc:spChg chg="add del mod ord">
          <ac:chgData name="Ellie Packham" userId="2f10c17d-2d22-41e2-bdfd-3bfab663d829" providerId="ADAL" clId="{F353EA5E-E271-4B05-B7DC-0B78659CF5AC}" dt="2021-01-20T06:06:37.883" v="152" actId="700"/>
          <ac:spMkLst>
            <pc:docMk/>
            <pc:sldMk cId="2089306064" sldId="435"/>
            <ac:spMk id="11" creationId="{582F9281-4995-4B34-A201-7A86ABB8CBAE}"/>
          </ac:spMkLst>
        </pc:spChg>
        <pc:grpChg chg="mod">
          <ac:chgData name="Ellie Packham" userId="2f10c17d-2d22-41e2-bdfd-3bfab663d829" providerId="ADAL" clId="{F353EA5E-E271-4B05-B7DC-0B78659CF5AC}" dt="2021-01-20T06:20:37.660" v="531" actId="1076"/>
          <ac:grpSpMkLst>
            <pc:docMk/>
            <pc:sldMk cId="2089306064" sldId="435"/>
            <ac:grpSpMk id="4" creationId="{EF4589E1-626C-4275-ABED-6CE844AB6B9C}"/>
          </ac:grpSpMkLst>
        </pc:grpChg>
        <pc:picChg chg="add mod modCrop">
          <ac:chgData name="Ellie Packham" userId="2f10c17d-2d22-41e2-bdfd-3bfab663d829" providerId="ADAL" clId="{F353EA5E-E271-4B05-B7DC-0B78659CF5AC}" dt="2021-01-20T06:23:04.329" v="707"/>
          <ac:picMkLst>
            <pc:docMk/>
            <pc:sldMk cId="2089306064" sldId="435"/>
            <ac:picMk id="9" creationId="{DF7E61AB-285F-486B-84E0-5AC6B2EB5558}"/>
          </ac:picMkLst>
        </pc:picChg>
        <pc:picChg chg="add mod modCrop">
          <ac:chgData name="Ellie Packham" userId="2f10c17d-2d22-41e2-bdfd-3bfab663d829" providerId="ADAL" clId="{F353EA5E-E271-4B05-B7DC-0B78659CF5AC}" dt="2021-01-21T04:22:37.531" v="2484" actId="1076"/>
          <ac:picMkLst>
            <pc:docMk/>
            <pc:sldMk cId="2089306064" sldId="435"/>
            <ac:picMk id="12" creationId="{A4F07759-3B3D-443E-B925-48B0228A5D3C}"/>
          </ac:picMkLst>
        </pc:picChg>
      </pc:sldChg>
      <pc:sldChg chg="addSp delSp modSp mod ord addCm delCm modCm modNotesTx">
        <pc:chgData name="Ellie Packham" userId="2f10c17d-2d22-41e2-bdfd-3bfab663d829" providerId="ADAL" clId="{F353EA5E-E271-4B05-B7DC-0B78659CF5AC}" dt="2021-01-22T02:31:12.794" v="8132" actId="20577"/>
        <pc:sldMkLst>
          <pc:docMk/>
          <pc:sldMk cId="387536232" sldId="437"/>
        </pc:sldMkLst>
        <pc:spChg chg="mod">
          <ac:chgData name="Ellie Packham" userId="2f10c17d-2d22-41e2-bdfd-3bfab663d829" providerId="ADAL" clId="{F353EA5E-E271-4B05-B7DC-0B78659CF5AC}" dt="2021-01-22T01:51:37.007" v="7991" actId="20577"/>
          <ac:spMkLst>
            <pc:docMk/>
            <pc:sldMk cId="387536232" sldId="437"/>
            <ac:spMk id="2" creationId="{8E302440-B15D-418D-95FD-F7CECBBF2ECC}"/>
          </ac:spMkLst>
        </pc:spChg>
        <pc:spChg chg="mod">
          <ac:chgData name="Ellie Packham" userId="2f10c17d-2d22-41e2-bdfd-3bfab663d829" providerId="ADAL" clId="{F353EA5E-E271-4B05-B7DC-0B78659CF5AC}" dt="2021-01-21T23:04:23.021" v="7155" actId="33524"/>
          <ac:spMkLst>
            <pc:docMk/>
            <pc:sldMk cId="387536232" sldId="437"/>
            <ac:spMk id="3" creationId="{52EFA8BC-6FB9-43E6-B3F8-553DD1F9CC6F}"/>
          </ac:spMkLst>
        </pc:spChg>
        <pc:spChg chg="mod">
          <ac:chgData name="Ellie Packham" userId="2f10c17d-2d22-41e2-bdfd-3bfab663d829" providerId="ADAL" clId="{F353EA5E-E271-4B05-B7DC-0B78659CF5AC}" dt="2021-01-20T22:16:50.278" v="1030"/>
          <ac:spMkLst>
            <pc:docMk/>
            <pc:sldMk cId="387536232" sldId="437"/>
            <ac:spMk id="7" creationId="{1F4A8B59-8B5C-461B-9966-6BC40EB1505A}"/>
          </ac:spMkLst>
        </pc:spChg>
        <pc:grpChg chg="add mod">
          <ac:chgData name="Ellie Packham" userId="2f10c17d-2d22-41e2-bdfd-3bfab663d829" providerId="ADAL" clId="{F353EA5E-E271-4B05-B7DC-0B78659CF5AC}" dt="2021-01-20T22:16:50.278" v="1030"/>
          <ac:grpSpMkLst>
            <pc:docMk/>
            <pc:sldMk cId="387536232" sldId="437"/>
            <ac:grpSpMk id="4" creationId="{295999A9-F8D8-4246-A231-12081FFA9DB6}"/>
          </ac:grpSpMkLst>
        </pc:grpChg>
        <pc:picChg chg="mod">
          <ac:chgData name="Ellie Packham" userId="2f10c17d-2d22-41e2-bdfd-3bfab663d829" providerId="ADAL" clId="{F353EA5E-E271-4B05-B7DC-0B78659CF5AC}" dt="2021-01-20T22:16:50.278" v="1030"/>
          <ac:picMkLst>
            <pc:docMk/>
            <pc:sldMk cId="387536232" sldId="437"/>
            <ac:picMk id="5" creationId="{6974CCFE-98CC-4999-9ADF-7E8B7B84767E}"/>
          </ac:picMkLst>
        </pc:picChg>
        <pc:picChg chg="mod">
          <ac:chgData name="Ellie Packham" userId="2f10c17d-2d22-41e2-bdfd-3bfab663d829" providerId="ADAL" clId="{F353EA5E-E271-4B05-B7DC-0B78659CF5AC}" dt="2021-01-20T22:16:50.278" v="1030"/>
          <ac:picMkLst>
            <pc:docMk/>
            <pc:sldMk cId="387536232" sldId="437"/>
            <ac:picMk id="6" creationId="{D775EBBD-7CC3-4E07-A33D-077294563A93}"/>
          </ac:picMkLst>
        </pc:picChg>
        <pc:picChg chg="add del mod modCrop">
          <ac:chgData name="Ellie Packham" userId="2f10c17d-2d22-41e2-bdfd-3bfab663d829" providerId="ADAL" clId="{F353EA5E-E271-4B05-B7DC-0B78659CF5AC}" dt="2021-01-20T23:37:36.683" v="1936" actId="21"/>
          <ac:picMkLst>
            <pc:docMk/>
            <pc:sldMk cId="387536232" sldId="437"/>
            <ac:picMk id="9" creationId="{83D72D3F-2591-466D-B1CD-5D9287197C4A}"/>
          </ac:picMkLst>
        </pc:picChg>
      </pc:sldChg>
      <pc:sldChg chg="modSp mod delCm modCm">
        <pc:chgData name="Ellie Packham" userId="2f10c17d-2d22-41e2-bdfd-3bfab663d829" providerId="ADAL" clId="{F353EA5E-E271-4B05-B7DC-0B78659CF5AC}" dt="2021-01-29T06:01:32.475" v="10180" actId="1592"/>
        <pc:sldMkLst>
          <pc:docMk/>
          <pc:sldMk cId="3475925825" sldId="438"/>
        </pc:sldMkLst>
        <pc:spChg chg="mod">
          <ac:chgData name="Ellie Packham" userId="2f10c17d-2d22-41e2-bdfd-3bfab663d829" providerId="ADAL" clId="{F353EA5E-E271-4B05-B7DC-0B78659CF5AC}" dt="2021-01-21T01:11:38.448" v="2091"/>
          <ac:spMkLst>
            <pc:docMk/>
            <pc:sldMk cId="3475925825" sldId="438"/>
            <ac:spMk id="2" creationId="{9E562E9F-9F22-49DC-9EBF-C07ABB350B9F}"/>
          </ac:spMkLst>
        </pc:spChg>
        <pc:spChg chg="mod">
          <ac:chgData name="Ellie Packham" userId="2f10c17d-2d22-41e2-bdfd-3bfab663d829" providerId="ADAL" clId="{F353EA5E-E271-4B05-B7DC-0B78659CF5AC}" dt="2021-01-29T05:11:19.012" v="10163" actId="2711"/>
          <ac:spMkLst>
            <pc:docMk/>
            <pc:sldMk cId="3475925825" sldId="438"/>
            <ac:spMk id="3" creationId="{5EDA9C2B-DC15-41C2-A964-1B68A92865B8}"/>
          </ac:spMkLst>
        </pc:spChg>
      </pc:sldChg>
      <pc:sldChg chg="addSp modSp mod modShow addCm delCm modCm modNotesTx">
        <pc:chgData name="Ellie Packham" userId="2f10c17d-2d22-41e2-bdfd-3bfab663d829" providerId="ADAL" clId="{F353EA5E-E271-4B05-B7DC-0B78659CF5AC}" dt="2021-01-26T23:57:19.005" v="9568" actId="1076"/>
        <pc:sldMkLst>
          <pc:docMk/>
          <pc:sldMk cId="2356375437" sldId="439"/>
        </pc:sldMkLst>
        <pc:spChg chg="mod">
          <ac:chgData name="Ellie Packham" userId="2f10c17d-2d22-41e2-bdfd-3bfab663d829" providerId="ADAL" clId="{F353EA5E-E271-4B05-B7DC-0B78659CF5AC}" dt="2021-01-21T01:11:38.448" v="2091"/>
          <ac:spMkLst>
            <pc:docMk/>
            <pc:sldMk cId="2356375437" sldId="439"/>
            <ac:spMk id="2" creationId="{FD28A46E-09AA-4E84-A104-21842A03B5A4}"/>
          </ac:spMkLst>
        </pc:spChg>
        <pc:spChg chg="mod">
          <ac:chgData name="Ellie Packham" userId="2f10c17d-2d22-41e2-bdfd-3bfab663d829" providerId="ADAL" clId="{F353EA5E-E271-4B05-B7DC-0B78659CF5AC}" dt="2021-01-26T23:57:17.582" v="9567" actId="14100"/>
          <ac:spMkLst>
            <pc:docMk/>
            <pc:sldMk cId="2356375437" sldId="439"/>
            <ac:spMk id="3" creationId="{E2AE6DEC-B364-4BDF-9631-E3F4CA3B9D91}"/>
          </ac:spMkLst>
        </pc:spChg>
        <pc:spChg chg="mod">
          <ac:chgData name="Ellie Packham" userId="2f10c17d-2d22-41e2-bdfd-3bfab663d829" providerId="ADAL" clId="{F353EA5E-E271-4B05-B7DC-0B78659CF5AC}" dt="2021-01-20T05:40:22.520" v="104"/>
          <ac:spMkLst>
            <pc:docMk/>
            <pc:sldMk cId="2356375437" sldId="439"/>
            <ac:spMk id="7" creationId="{165F7997-F1CA-49B6-9B2C-E9B7A60FDF04}"/>
          </ac:spMkLst>
        </pc:spChg>
        <pc:grpChg chg="add mod">
          <ac:chgData name="Ellie Packham" userId="2f10c17d-2d22-41e2-bdfd-3bfab663d829" providerId="ADAL" clId="{F353EA5E-E271-4B05-B7DC-0B78659CF5AC}" dt="2021-01-20T05:40:22.520" v="104"/>
          <ac:grpSpMkLst>
            <pc:docMk/>
            <pc:sldMk cId="2356375437" sldId="439"/>
            <ac:grpSpMk id="4" creationId="{2F182032-A567-4916-9896-A08D21241AE4}"/>
          </ac:grpSpMkLst>
        </pc:grpChg>
        <pc:picChg chg="mod">
          <ac:chgData name="Ellie Packham" userId="2f10c17d-2d22-41e2-bdfd-3bfab663d829" providerId="ADAL" clId="{F353EA5E-E271-4B05-B7DC-0B78659CF5AC}" dt="2021-01-20T05:40:22.520" v="104"/>
          <ac:picMkLst>
            <pc:docMk/>
            <pc:sldMk cId="2356375437" sldId="439"/>
            <ac:picMk id="5" creationId="{C9D8F57F-B62B-47D8-BFB6-6967E81690BA}"/>
          </ac:picMkLst>
        </pc:picChg>
        <pc:picChg chg="mod">
          <ac:chgData name="Ellie Packham" userId="2f10c17d-2d22-41e2-bdfd-3bfab663d829" providerId="ADAL" clId="{F353EA5E-E271-4B05-B7DC-0B78659CF5AC}" dt="2021-01-20T05:40:22.520" v="104"/>
          <ac:picMkLst>
            <pc:docMk/>
            <pc:sldMk cId="2356375437" sldId="439"/>
            <ac:picMk id="6" creationId="{A8C21421-E71B-47F1-9E74-E492E8CD1D29}"/>
          </ac:picMkLst>
        </pc:picChg>
        <pc:picChg chg="add mod modCrop">
          <ac:chgData name="Ellie Packham" userId="2f10c17d-2d22-41e2-bdfd-3bfab663d829" providerId="ADAL" clId="{F353EA5E-E271-4B05-B7DC-0B78659CF5AC}" dt="2021-01-26T23:57:19.005" v="9568" actId="1076"/>
          <ac:picMkLst>
            <pc:docMk/>
            <pc:sldMk cId="2356375437" sldId="439"/>
            <ac:picMk id="8" creationId="{2F3FEF7E-0347-41BF-82BB-3FBEC0F2B352}"/>
          </ac:picMkLst>
        </pc:picChg>
      </pc:sldChg>
      <pc:sldChg chg="addSp delSp modSp mod modShow modNotesTx">
        <pc:chgData name="Ellie Packham" userId="2f10c17d-2d22-41e2-bdfd-3bfab663d829" providerId="ADAL" clId="{F353EA5E-E271-4B05-B7DC-0B78659CF5AC}" dt="2021-01-22T00:48:28.844" v="7280" actId="20577"/>
        <pc:sldMkLst>
          <pc:docMk/>
          <pc:sldMk cId="1174722480" sldId="440"/>
        </pc:sldMkLst>
        <pc:spChg chg="mod">
          <ac:chgData name="Ellie Packham" userId="2f10c17d-2d22-41e2-bdfd-3bfab663d829" providerId="ADAL" clId="{F353EA5E-E271-4B05-B7DC-0B78659CF5AC}" dt="2021-01-21T00:57:12.172" v="2072" actId="14100"/>
          <ac:spMkLst>
            <pc:docMk/>
            <pc:sldMk cId="1174722480" sldId="440"/>
            <ac:spMk id="2" creationId="{77EEBF77-0014-4368-9337-2754C75A9EC6}"/>
          </ac:spMkLst>
        </pc:spChg>
        <pc:spChg chg="mod">
          <ac:chgData name="Ellie Packham" userId="2f10c17d-2d22-41e2-bdfd-3bfab663d829" providerId="ADAL" clId="{F353EA5E-E271-4B05-B7DC-0B78659CF5AC}" dt="2021-01-22T00:48:28.844" v="7280" actId="20577"/>
          <ac:spMkLst>
            <pc:docMk/>
            <pc:sldMk cId="1174722480" sldId="440"/>
            <ac:spMk id="3" creationId="{5B9F36EA-EBE7-424B-9741-90810D6E7857}"/>
          </ac:spMkLst>
        </pc:spChg>
        <pc:spChg chg="mod">
          <ac:chgData name="Ellie Packham" userId="2f10c17d-2d22-41e2-bdfd-3bfab663d829" providerId="ADAL" clId="{F353EA5E-E271-4B05-B7DC-0B78659CF5AC}" dt="2021-01-20T05:40:24.712" v="105"/>
          <ac:spMkLst>
            <pc:docMk/>
            <pc:sldMk cId="1174722480" sldId="440"/>
            <ac:spMk id="7" creationId="{8BC28A66-2389-4A32-BAC8-03F432EB2DB3}"/>
          </ac:spMkLst>
        </pc:spChg>
        <pc:spChg chg="add del mod">
          <ac:chgData name="Ellie Packham" userId="2f10c17d-2d22-41e2-bdfd-3bfab663d829" providerId="ADAL" clId="{F353EA5E-E271-4B05-B7DC-0B78659CF5AC}" dt="2021-01-21T00:11:34.999" v="1981" actId="478"/>
          <ac:spMkLst>
            <pc:docMk/>
            <pc:sldMk cId="1174722480" sldId="440"/>
            <ac:spMk id="10" creationId="{8CF7A201-DC8A-4EE1-B775-13FF4698C404}"/>
          </ac:spMkLst>
        </pc:spChg>
        <pc:grpChg chg="add mod">
          <ac:chgData name="Ellie Packham" userId="2f10c17d-2d22-41e2-bdfd-3bfab663d829" providerId="ADAL" clId="{F353EA5E-E271-4B05-B7DC-0B78659CF5AC}" dt="2021-01-20T05:40:24.712" v="105"/>
          <ac:grpSpMkLst>
            <pc:docMk/>
            <pc:sldMk cId="1174722480" sldId="440"/>
            <ac:grpSpMk id="4" creationId="{701DE56D-0082-4862-8469-9536F2459F70}"/>
          </ac:grpSpMkLst>
        </pc:grpChg>
        <pc:picChg chg="mod">
          <ac:chgData name="Ellie Packham" userId="2f10c17d-2d22-41e2-bdfd-3bfab663d829" providerId="ADAL" clId="{F353EA5E-E271-4B05-B7DC-0B78659CF5AC}" dt="2021-01-20T05:40:24.712" v="105"/>
          <ac:picMkLst>
            <pc:docMk/>
            <pc:sldMk cId="1174722480" sldId="440"/>
            <ac:picMk id="5" creationId="{4C0C88FE-10AC-49D4-9C6A-AF8419AD8F17}"/>
          </ac:picMkLst>
        </pc:picChg>
        <pc:picChg chg="mod">
          <ac:chgData name="Ellie Packham" userId="2f10c17d-2d22-41e2-bdfd-3bfab663d829" providerId="ADAL" clId="{F353EA5E-E271-4B05-B7DC-0B78659CF5AC}" dt="2021-01-20T05:40:24.712" v="105"/>
          <ac:picMkLst>
            <pc:docMk/>
            <pc:sldMk cId="1174722480" sldId="440"/>
            <ac:picMk id="6" creationId="{01057DA4-4685-4F6F-A441-1792ABC43F7F}"/>
          </ac:picMkLst>
        </pc:picChg>
        <pc:picChg chg="add del mod">
          <ac:chgData name="Ellie Packham" userId="2f10c17d-2d22-41e2-bdfd-3bfab663d829" providerId="ADAL" clId="{F353EA5E-E271-4B05-B7DC-0B78659CF5AC}" dt="2021-01-20T06:36:25.924" v="742" actId="478"/>
          <ac:picMkLst>
            <pc:docMk/>
            <pc:sldMk cId="1174722480" sldId="440"/>
            <ac:picMk id="8" creationId="{0D392CEF-7231-4F14-94D1-B4BB91F46ED1}"/>
          </ac:picMkLst>
        </pc:picChg>
        <pc:picChg chg="add del mod">
          <ac:chgData name="Ellie Packham" userId="2f10c17d-2d22-41e2-bdfd-3bfab663d829" providerId="ADAL" clId="{F353EA5E-E271-4B05-B7DC-0B78659CF5AC}" dt="2021-01-21T00:11:03.351" v="1977" actId="478"/>
          <ac:picMkLst>
            <pc:docMk/>
            <pc:sldMk cId="1174722480" sldId="440"/>
            <ac:picMk id="8" creationId="{325F2FCC-0634-45A7-BC96-326420C72089}"/>
          </ac:picMkLst>
        </pc:picChg>
        <pc:picChg chg="add mod modCrop">
          <ac:chgData name="Ellie Packham" userId="2f10c17d-2d22-41e2-bdfd-3bfab663d829" providerId="ADAL" clId="{F353EA5E-E271-4B05-B7DC-0B78659CF5AC}" dt="2021-01-21T05:00:03.083" v="4342" actId="1076"/>
          <ac:picMkLst>
            <pc:docMk/>
            <pc:sldMk cId="1174722480" sldId="440"/>
            <ac:picMk id="9" creationId="{E3ECF49A-4871-4C19-8C8F-2D9E8ECD375A}"/>
          </ac:picMkLst>
        </pc:picChg>
        <pc:picChg chg="add del mod">
          <ac:chgData name="Ellie Packham" userId="2f10c17d-2d22-41e2-bdfd-3bfab663d829" providerId="ADAL" clId="{F353EA5E-E271-4B05-B7DC-0B78659CF5AC}" dt="2021-01-21T00:14:19.783" v="1992" actId="478"/>
          <ac:picMkLst>
            <pc:docMk/>
            <pc:sldMk cId="1174722480" sldId="440"/>
            <ac:picMk id="11" creationId="{FA8279D9-68A6-4561-BE1A-00F9EAD97B37}"/>
          </ac:picMkLst>
        </pc:picChg>
        <pc:picChg chg="add mod">
          <ac:chgData name="Ellie Packham" userId="2f10c17d-2d22-41e2-bdfd-3bfab663d829" providerId="ADAL" clId="{F353EA5E-E271-4B05-B7DC-0B78659CF5AC}" dt="2021-01-21T00:57:30.476" v="2077" actId="1076"/>
          <ac:picMkLst>
            <pc:docMk/>
            <pc:sldMk cId="1174722480" sldId="440"/>
            <ac:picMk id="1028" creationId="{C24573AF-3A52-47FC-900D-11581A0C408A}"/>
          </ac:picMkLst>
        </pc:picChg>
      </pc:sldChg>
      <pc:sldChg chg="addSp modSp mod modShow addCm delCm modCm">
        <pc:chgData name="Ellie Packham" userId="2f10c17d-2d22-41e2-bdfd-3bfab663d829" providerId="ADAL" clId="{F353EA5E-E271-4B05-B7DC-0B78659CF5AC}" dt="2021-01-22T00:50:18.076" v="7408" actId="20577"/>
        <pc:sldMkLst>
          <pc:docMk/>
          <pc:sldMk cId="727705585" sldId="441"/>
        </pc:sldMkLst>
        <pc:spChg chg="mod">
          <ac:chgData name="Ellie Packham" userId="2f10c17d-2d22-41e2-bdfd-3bfab663d829" providerId="ADAL" clId="{F353EA5E-E271-4B05-B7DC-0B78659CF5AC}" dt="2021-01-21T01:11:38.448" v="2091"/>
          <ac:spMkLst>
            <pc:docMk/>
            <pc:sldMk cId="727705585" sldId="441"/>
            <ac:spMk id="2" creationId="{35243F64-B055-4016-8A72-285F9A755409}"/>
          </ac:spMkLst>
        </pc:spChg>
        <pc:spChg chg="mod">
          <ac:chgData name="Ellie Packham" userId="2f10c17d-2d22-41e2-bdfd-3bfab663d829" providerId="ADAL" clId="{F353EA5E-E271-4B05-B7DC-0B78659CF5AC}" dt="2021-01-22T00:50:18.076" v="7408" actId="20577"/>
          <ac:spMkLst>
            <pc:docMk/>
            <pc:sldMk cId="727705585" sldId="441"/>
            <ac:spMk id="3" creationId="{B6AB2594-E4FD-4A7B-99B8-54924A251CFF}"/>
          </ac:spMkLst>
        </pc:spChg>
        <pc:spChg chg="mod">
          <ac:chgData name="Ellie Packham" userId="2f10c17d-2d22-41e2-bdfd-3bfab663d829" providerId="ADAL" clId="{F353EA5E-E271-4B05-B7DC-0B78659CF5AC}" dt="2021-01-20T05:40:25.858" v="106"/>
          <ac:spMkLst>
            <pc:docMk/>
            <pc:sldMk cId="727705585" sldId="441"/>
            <ac:spMk id="7" creationId="{CF3EB3B8-2120-4BBB-A761-375DBBA9AA9F}"/>
          </ac:spMkLst>
        </pc:spChg>
        <pc:grpChg chg="add mod">
          <ac:chgData name="Ellie Packham" userId="2f10c17d-2d22-41e2-bdfd-3bfab663d829" providerId="ADAL" clId="{F353EA5E-E271-4B05-B7DC-0B78659CF5AC}" dt="2021-01-20T05:40:25.858" v="106"/>
          <ac:grpSpMkLst>
            <pc:docMk/>
            <pc:sldMk cId="727705585" sldId="441"/>
            <ac:grpSpMk id="4" creationId="{7693AF12-2523-40D1-B508-4847575F8F74}"/>
          </ac:grpSpMkLst>
        </pc:grpChg>
        <pc:picChg chg="mod">
          <ac:chgData name="Ellie Packham" userId="2f10c17d-2d22-41e2-bdfd-3bfab663d829" providerId="ADAL" clId="{F353EA5E-E271-4B05-B7DC-0B78659CF5AC}" dt="2021-01-20T05:40:25.858" v="106"/>
          <ac:picMkLst>
            <pc:docMk/>
            <pc:sldMk cId="727705585" sldId="441"/>
            <ac:picMk id="5" creationId="{35AD9775-F1D2-418D-8EB6-7D35ED0F5E17}"/>
          </ac:picMkLst>
        </pc:picChg>
        <pc:picChg chg="mod">
          <ac:chgData name="Ellie Packham" userId="2f10c17d-2d22-41e2-bdfd-3bfab663d829" providerId="ADAL" clId="{F353EA5E-E271-4B05-B7DC-0B78659CF5AC}" dt="2021-01-20T05:40:25.858" v="106"/>
          <ac:picMkLst>
            <pc:docMk/>
            <pc:sldMk cId="727705585" sldId="441"/>
            <ac:picMk id="6" creationId="{8CED13E7-1D08-49B3-8820-D4720F5E9CE6}"/>
          </ac:picMkLst>
        </pc:picChg>
        <pc:picChg chg="add mod modCrop">
          <ac:chgData name="Ellie Packham" userId="2f10c17d-2d22-41e2-bdfd-3bfab663d829" providerId="ADAL" clId="{F353EA5E-E271-4B05-B7DC-0B78659CF5AC}" dt="2021-01-20T06:38:03.676" v="755" actId="1076"/>
          <ac:picMkLst>
            <pc:docMk/>
            <pc:sldMk cId="727705585" sldId="441"/>
            <ac:picMk id="8" creationId="{E88D9538-61CC-41C0-9BA6-90B523D62FE2}"/>
          </ac:picMkLst>
        </pc:picChg>
      </pc:sldChg>
      <pc:sldChg chg="addSp delSp modSp new mod setBg setClrOvrMap delDesignElem">
        <pc:chgData name="Ellie Packham" userId="2f10c17d-2d22-41e2-bdfd-3bfab663d829" providerId="ADAL" clId="{F353EA5E-E271-4B05-B7DC-0B78659CF5AC}" dt="2021-01-21T01:12:29.122" v="2112" actId="1076"/>
        <pc:sldMkLst>
          <pc:docMk/>
          <pc:sldMk cId="827266300" sldId="442"/>
        </pc:sldMkLst>
        <pc:spChg chg="mod">
          <ac:chgData name="Ellie Packham" userId="2f10c17d-2d22-41e2-bdfd-3bfab663d829" providerId="ADAL" clId="{F353EA5E-E271-4B05-B7DC-0B78659CF5AC}" dt="2021-01-21T01:12:29.122" v="2112" actId="1076"/>
          <ac:spMkLst>
            <pc:docMk/>
            <pc:sldMk cId="827266300" sldId="442"/>
            <ac:spMk id="2" creationId="{9E9C93FD-906C-443F-B8D4-225C5733C795}"/>
          </ac:spMkLst>
        </pc:spChg>
        <pc:spChg chg="mod ord">
          <ac:chgData name="Ellie Packham" userId="2f10c17d-2d22-41e2-bdfd-3bfab663d829" providerId="ADAL" clId="{F353EA5E-E271-4B05-B7DC-0B78659CF5AC}" dt="2021-01-21T01:12:22.907" v="2111" actId="404"/>
          <ac:spMkLst>
            <pc:docMk/>
            <pc:sldMk cId="827266300" sldId="442"/>
            <ac:spMk id="3" creationId="{74F0CD1F-0CC0-49F8-BEA8-777FF3A8FEF4}"/>
          </ac:spMkLst>
        </pc:spChg>
        <pc:spChg chg="add del">
          <ac:chgData name="Ellie Packham" userId="2f10c17d-2d22-41e2-bdfd-3bfab663d829" providerId="ADAL" clId="{F353EA5E-E271-4B05-B7DC-0B78659CF5AC}" dt="2021-01-21T00:52:08.851" v="2037" actId="26606"/>
          <ac:spMkLst>
            <pc:docMk/>
            <pc:sldMk cId="827266300" sldId="442"/>
            <ac:spMk id="10" creationId="{8FC9BE17-9A7B-462D-AE50-3D8777387304}"/>
          </ac:spMkLst>
        </pc:spChg>
        <pc:spChg chg="add del">
          <ac:chgData name="Ellie Packham" userId="2f10c17d-2d22-41e2-bdfd-3bfab663d829" providerId="ADAL" clId="{F353EA5E-E271-4B05-B7DC-0B78659CF5AC}" dt="2021-01-21T00:52:08.851" v="2037" actId="26606"/>
          <ac:spMkLst>
            <pc:docMk/>
            <pc:sldMk cId="827266300" sldId="442"/>
            <ac:spMk id="12" creationId="{3EBE8569-6AEC-4B8C-8D53-2DE337CDBA65}"/>
          </ac:spMkLst>
        </pc:spChg>
        <pc:spChg chg="add del">
          <ac:chgData name="Ellie Packham" userId="2f10c17d-2d22-41e2-bdfd-3bfab663d829" providerId="ADAL" clId="{F353EA5E-E271-4B05-B7DC-0B78659CF5AC}" dt="2021-01-21T00:52:08.851" v="2037" actId="26606"/>
          <ac:spMkLst>
            <pc:docMk/>
            <pc:sldMk cId="827266300" sldId="442"/>
            <ac:spMk id="14" creationId="{55D4142C-5077-457F-A6AD-3FECFDB39685}"/>
          </ac:spMkLst>
        </pc:spChg>
        <pc:spChg chg="add del">
          <ac:chgData name="Ellie Packham" userId="2f10c17d-2d22-41e2-bdfd-3bfab663d829" providerId="ADAL" clId="{F353EA5E-E271-4B05-B7DC-0B78659CF5AC}" dt="2021-01-21T00:52:08.851" v="2037" actId="26606"/>
          <ac:spMkLst>
            <pc:docMk/>
            <pc:sldMk cId="827266300" sldId="442"/>
            <ac:spMk id="16" creationId="{7A5F0580-5EE9-419F-96EE-B6529EF6E7D0}"/>
          </ac:spMkLst>
        </pc:spChg>
        <pc:spChg chg="add del">
          <ac:chgData name="Ellie Packham" userId="2f10c17d-2d22-41e2-bdfd-3bfab663d829" providerId="ADAL" clId="{F353EA5E-E271-4B05-B7DC-0B78659CF5AC}" dt="2021-01-21T00:52:24.738" v="2041" actId="26606"/>
          <ac:spMkLst>
            <pc:docMk/>
            <pc:sldMk cId="827266300" sldId="442"/>
            <ac:spMk id="20" creationId="{9AA72BD9-2C5A-4EDC-931F-5AA08EACA0F3}"/>
          </ac:spMkLst>
        </pc:spChg>
        <pc:spChg chg="add del">
          <ac:chgData name="Ellie Packham" userId="2f10c17d-2d22-41e2-bdfd-3bfab663d829" providerId="ADAL" clId="{F353EA5E-E271-4B05-B7DC-0B78659CF5AC}" dt="2021-01-21T00:52:24.738" v="2041" actId="26606"/>
          <ac:spMkLst>
            <pc:docMk/>
            <pc:sldMk cId="827266300" sldId="442"/>
            <ac:spMk id="21" creationId="{DD3981AC-7B61-4947-BCF3-F7AA7FA385B9}"/>
          </ac:spMkLst>
        </pc:spChg>
        <pc:spChg chg="add del">
          <ac:chgData name="Ellie Packham" userId="2f10c17d-2d22-41e2-bdfd-3bfab663d829" providerId="ADAL" clId="{F353EA5E-E271-4B05-B7DC-0B78659CF5AC}" dt="2021-01-21T00:52:24.738" v="2041" actId="26606"/>
          <ac:spMkLst>
            <pc:docMk/>
            <pc:sldMk cId="827266300" sldId="442"/>
            <ac:spMk id="22" creationId="{55D4142C-5077-457F-A6AD-3FECFDB39685}"/>
          </ac:spMkLst>
        </pc:spChg>
        <pc:spChg chg="add del">
          <ac:chgData name="Ellie Packham" userId="2f10c17d-2d22-41e2-bdfd-3bfab663d829" providerId="ADAL" clId="{F353EA5E-E271-4B05-B7DC-0B78659CF5AC}" dt="2021-01-21T00:52:24.738" v="2041" actId="26606"/>
          <ac:spMkLst>
            <pc:docMk/>
            <pc:sldMk cId="827266300" sldId="442"/>
            <ac:spMk id="23" creationId="{7A5F0580-5EE9-419F-96EE-B6529EF6E7D0}"/>
          </ac:spMkLst>
        </pc:spChg>
        <pc:spChg chg="mod">
          <ac:chgData name="Ellie Packham" userId="2f10c17d-2d22-41e2-bdfd-3bfab663d829" providerId="ADAL" clId="{F353EA5E-E271-4B05-B7DC-0B78659CF5AC}" dt="2021-01-21T01:10:57.743" v="2080"/>
          <ac:spMkLst>
            <pc:docMk/>
            <pc:sldMk cId="827266300" sldId="442"/>
            <ac:spMk id="26" creationId="{1571E181-E412-4D34-9AFE-DF55C797533B}"/>
          </ac:spMkLst>
        </pc:spChg>
        <pc:spChg chg="add del">
          <ac:chgData name="Ellie Packham" userId="2f10c17d-2d22-41e2-bdfd-3bfab663d829" providerId="ADAL" clId="{F353EA5E-E271-4B05-B7DC-0B78659CF5AC}" dt="2021-01-21T01:11:25.326" v="2088" actId="26606"/>
          <ac:spMkLst>
            <pc:docMk/>
            <pc:sldMk cId="827266300" sldId="442"/>
            <ac:spMk id="31" creationId="{8FC9BE17-9A7B-462D-AE50-3D8777387304}"/>
          </ac:spMkLst>
        </pc:spChg>
        <pc:spChg chg="add del">
          <ac:chgData name="Ellie Packham" userId="2f10c17d-2d22-41e2-bdfd-3bfab663d829" providerId="ADAL" clId="{F353EA5E-E271-4B05-B7DC-0B78659CF5AC}" dt="2021-01-21T01:11:25.326" v="2088" actId="26606"/>
          <ac:spMkLst>
            <pc:docMk/>
            <pc:sldMk cId="827266300" sldId="442"/>
            <ac:spMk id="33" creationId="{3EBE8569-6AEC-4B8C-8D53-2DE337CDBA65}"/>
          </ac:spMkLst>
        </pc:spChg>
        <pc:spChg chg="add del">
          <ac:chgData name="Ellie Packham" userId="2f10c17d-2d22-41e2-bdfd-3bfab663d829" providerId="ADAL" clId="{F353EA5E-E271-4B05-B7DC-0B78659CF5AC}" dt="2021-01-21T01:11:25.326" v="2088" actId="26606"/>
          <ac:spMkLst>
            <pc:docMk/>
            <pc:sldMk cId="827266300" sldId="442"/>
            <ac:spMk id="35" creationId="{55D4142C-5077-457F-A6AD-3FECFDB39685}"/>
          </ac:spMkLst>
        </pc:spChg>
        <pc:spChg chg="add del">
          <ac:chgData name="Ellie Packham" userId="2f10c17d-2d22-41e2-bdfd-3bfab663d829" providerId="ADAL" clId="{F353EA5E-E271-4B05-B7DC-0B78659CF5AC}" dt="2021-01-21T01:11:25.326" v="2088" actId="26606"/>
          <ac:spMkLst>
            <pc:docMk/>
            <pc:sldMk cId="827266300" sldId="442"/>
            <ac:spMk id="37" creationId="{7A5F0580-5EE9-419F-96EE-B6529EF6E7D0}"/>
          </ac:spMkLst>
        </pc:spChg>
        <pc:grpChg chg="add mod">
          <ac:chgData name="Ellie Packham" userId="2f10c17d-2d22-41e2-bdfd-3bfab663d829" providerId="ADAL" clId="{F353EA5E-E271-4B05-B7DC-0B78659CF5AC}" dt="2021-01-21T01:10:57.743" v="2080"/>
          <ac:grpSpMkLst>
            <pc:docMk/>
            <pc:sldMk cId="827266300" sldId="442"/>
            <ac:grpSpMk id="17" creationId="{6834F6C5-766D-4BFF-BE25-FC5D8F76B6D6}"/>
          </ac:grpSpMkLst>
        </pc:grpChg>
        <pc:picChg chg="add del">
          <ac:chgData name="Ellie Packham" userId="2f10c17d-2d22-41e2-bdfd-3bfab663d829" providerId="ADAL" clId="{F353EA5E-E271-4B05-B7DC-0B78659CF5AC}" dt="2021-01-21T00:51:55.393" v="2031"/>
          <ac:picMkLst>
            <pc:docMk/>
            <pc:sldMk cId="827266300" sldId="442"/>
            <ac:picMk id="4" creationId="{F8846C89-2F14-4169-BE78-80D8D19C1439}"/>
          </ac:picMkLst>
        </pc:picChg>
        <pc:picChg chg="add del mod ord">
          <ac:chgData name="Ellie Packham" userId="2f10c17d-2d22-41e2-bdfd-3bfab663d829" providerId="ADAL" clId="{F353EA5E-E271-4B05-B7DC-0B78659CF5AC}" dt="2021-01-21T01:11:31.192" v="2089" actId="21"/>
          <ac:picMkLst>
            <pc:docMk/>
            <pc:sldMk cId="827266300" sldId="442"/>
            <ac:picMk id="5" creationId="{C3F6263F-711B-4A06-88FB-80BDCEF9E9AF}"/>
          </ac:picMkLst>
        </pc:picChg>
        <pc:picChg chg="add del">
          <ac:chgData name="Ellie Packham" userId="2f10c17d-2d22-41e2-bdfd-3bfab663d829" providerId="ADAL" clId="{F353EA5E-E271-4B05-B7DC-0B78659CF5AC}" dt="2021-01-21T00:52:14.230" v="2039" actId="26606"/>
          <ac:picMkLst>
            <pc:docMk/>
            <pc:sldMk cId="827266300" sldId="442"/>
            <ac:picMk id="18" creationId="{54DDEBDD-D8BD-41A6-8A0D-B00E3768B0F9}"/>
          </ac:picMkLst>
        </pc:picChg>
        <pc:picChg chg="mod">
          <ac:chgData name="Ellie Packham" userId="2f10c17d-2d22-41e2-bdfd-3bfab663d829" providerId="ADAL" clId="{F353EA5E-E271-4B05-B7DC-0B78659CF5AC}" dt="2021-01-21T01:10:57.743" v="2080"/>
          <ac:picMkLst>
            <pc:docMk/>
            <pc:sldMk cId="827266300" sldId="442"/>
            <ac:picMk id="19" creationId="{136F2AFA-F975-4720-BC2B-66E6CDA21937}"/>
          </ac:picMkLst>
        </pc:picChg>
        <pc:picChg chg="mod">
          <ac:chgData name="Ellie Packham" userId="2f10c17d-2d22-41e2-bdfd-3bfab663d829" providerId="ADAL" clId="{F353EA5E-E271-4B05-B7DC-0B78659CF5AC}" dt="2021-01-21T01:10:57.743" v="2080"/>
          <ac:picMkLst>
            <pc:docMk/>
            <pc:sldMk cId="827266300" sldId="442"/>
            <ac:picMk id="24" creationId="{899AADB4-BCE9-40A8-AB55-22E258AB071E}"/>
          </ac:picMkLst>
        </pc:picChg>
        <pc:picChg chg="add mod ord">
          <ac:chgData name="Ellie Packham" userId="2f10c17d-2d22-41e2-bdfd-3bfab663d829" providerId="ADAL" clId="{F353EA5E-E271-4B05-B7DC-0B78659CF5AC}" dt="2021-01-21T01:11:47.568" v="2093" actId="167"/>
          <ac:picMkLst>
            <pc:docMk/>
            <pc:sldMk cId="827266300" sldId="442"/>
            <ac:picMk id="27" creationId="{72246DE3-D1BA-4108-9732-F89CC4D5A013}"/>
          </ac:picMkLst>
        </pc:picChg>
        <pc:cxnChg chg="add del">
          <ac:chgData name="Ellie Packham" userId="2f10c17d-2d22-41e2-bdfd-3bfab663d829" providerId="ADAL" clId="{F353EA5E-E271-4B05-B7DC-0B78659CF5AC}" dt="2021-01-21T01:11:38.448" v="2091"/>
          <ac:cxnSpMkLst>
            <pc:docMk/>
            <pc:sldMk cId="827266300" sldId="442"/>
            <ac:cxnSpMk id="25" creationId="{E4A809D5-3600-46D4-A466-67F2349A54FB}"/>
          </ac:cxnSpMkLst>
        </pc:cxnChg>
      </pc:sldChg>
      <pc:sldChg chg="addSp delSp modSp new mod addCm delCm modCm">
        <pc:chgData name="Ellie Packham" userId="2f10c17d-2d22-41e2-bdfd-3bfab663d829" providerId="ADAL" clId="{F353EA5E-E271-4B05-B7DC-0B78659CF5AC}" dt="2021-01-29T05:09:55.018" v="10113" actId="1592"/>
        <pc:sldMkLst>
          <pc:docMk/>
          <pc:sldMk cId="2858367323" sldId="443"/>
        </pc:sldMkLst>
        <pc:spChg chg="mod">
          <ac:chgData name="Ellie Packham" userId="2f10c17d-2d22-41e2-bdfd-3bfab663d829" providerId="ADAL" clId="{F353EA5E-E271-4B05-B7DC-0B78659CF5AC}" dt="2021-01-21T22:34:46.289" v="5994" actId="1076"/>
          <ac:spMkLst>
            <pc:docMk/>
            <pc:sldMk cId="2858367323" sldId="443"/>
            <ac:spMk id="2" creationId="{5158E2F3-E36C-4D07-A52B-38D7DD2FE4A5}"/>
          </ac:spMkLst>
        </pc:spChg>
        <pc:spChg chg="mod">
          <ac:chgData name="Ellie Packham" userId="2f10c17d-2d22-41e2-bdfd-3bfab663d829" providerId="ADAL" clId="{F353EA5E-E271-4B05-B7DC-0B78659CF5AC}" dt="2021-01-21T22:34:49.483" v="5995" actId="1076"/>
          <ac:spMkLst>
            <pc:docMk/>
            <pc:sldMk cId="2858367323" sldId="443"/>
            <ac:spMk id="3" creationId="{D7A8E923-871D-41F6-9937-3E324FF517F5}"/>
          </ac:spMkLst>
        </pc:spChg>
        <pc:spChg chg="mod">
          <ac:chgData name="Ellie Packham" userId="2f10c17d-2d22-41e2-bdfd-3bfab663d829" providerId="ADAL" clId="{F353EA5E-E271-4B05-B7DC-0B78659CF5AC}" dt="2021-01-20T23:38:08.995" v="1939"/>
          <ac:spMkLst>
            <pc:docMk/>
            <pc:sldMk cId="2858367323" sldId="443"/>
            <ac:spMk id="8" creationId="{55BC4652-0A37-475B-BB89-9E906B9256F3}"/>
          </ac:spMkLst>
        </pc:spChg>
        <pc:grpChg chg="add mod">
          <ac:chgData name="Ellie Packham" userId="2f10c17d-2d22-41e2-bdfd-3bfab663d829" providerId="ADAL" clId="{F353EA5E-E271-4B05-B7DC-0B78659CF5AC}" dt="2021-01-20T23:38:08.995" v="1939"/>
          <ac:grpSpMkLst>
            <pc:docMk/>
            <pc:sldMk cId="2858367323" sldId="443"/>
            <ac:grpSpMk id="5" creationId="{0C880429-02CE-48AC-9178-0471E5DEAF8C}"/>
          </ac:grpSpMkLst>
        </pc:grpChg>
        <pc:picChg chg="add mod">
          <ac:chgData name="Ellie Packham" userId="2f10c17d-2d22-41e2-bdfd-3bfab663d829" providerId="ADAL" clId="{F353EA5E-E271-4B05-B7DC-0B78659CF5AC}" dt="2021-01-21T22:35:50.073" v="6014" actId="1076"/>
          <ac:picMkLst>
            <pc:docMk/>
            <pc:sldMk cId="2858367323" sldId="443"/>
            <ac:picMk id="4" creationId="{91C63550-FAE1-4AD7-B84D-9439DD3488E9}"/>
          </ac:picMkLst>
        </pc:picChg>
        <pc:picChg chg="mod">
          <ac:chgData name="Ellie Packham" userId="2f10c17d-2d22-41e2-bdfd-3bfab663d829" providerId="ADAL" clId="{F353EA5E-E271-4B05-B7DC-0B78659CF5AC}" dt="2021-01-20T23:38:08.995" v="1939"/>
          <ac:picMkLst>
            <pc:docMk/>
            <pc:sldMk cId="2858367323" sldId="443"/>
            <ac:picMk id="6" creationId="{2F3C773F-8296-4FD2-BAAF-BFB009466606}"/>
          </ac:picMkLst>
        </pc:picChg>
        <pc:picChg chg="mod">
          <ac:chgData name="Ellie Packham" userId="2f10c17d-2d22-41e2-bdfd-3bfab663d829" providerId="ADAL" clId="{F353EA5E-E271-4B05-B7DC-0B78659CF5AC}" dt="2021-01-20T23:38:08.995" v="1939"/>
          <ac:picMkLst>
            <pc:docMk/>
            <pc:sldMk cId="2858367323" sldId="443"/>
            <ac:picMk id="7" creationId="{F28425E1-5FE9-4A77-9C0D-06563306EA2B}"/>
          </ac:picMkLst>
        </pc:picChg>
        <pc:picChg chg="add del mod modCrop">
          <ac:chgData name="Ellie Packham" userId="2f10c17d-2d22-41e2-bdfd-3bfab663d829" providerId="ADAL" clId="{F353EA5E-E271-4B05-B7DC-0B78659CF5AC}" dt="2021-01-20T23:40:42.111" v="1950" actId="21"/>
          <ac:picMkLst>
            <pc:docMk/>
            <pc:sldMk cId="2858367323" sldId="443"/>
            <ac:picMk id="10" creationId="{BDFAB632-FBEF-4798-BC3D-0445038D3C5D}"/>
          </ac:picMkLst>
        </pc:picChg>
        <pc:picChg chg="add mod ord modCrop">
          <ac:chgData name="Ellie Packham" userId="2f10c17d-2d22-41e2-bdfd-3bfab663d829" providerId="ADAL" clId="{F353EA5E-E271-4B05-B7DC-0B78659CF5AC}" dt="2021-01-21T22:35:47.824" v="6013" actId="1076"/>
          <ac:picMkLst>
            <pc:docMk/>
            <pc:sldMk cId="2858367323" sldId="443"/>
            <ac:picMk id="10" creationId="{DC6903C4-2BE1-4FA2-8157-D92C489EC7CD}"/>
          </ac:picMkLst>
        </pc:picChg>
        <pc:picChg chg="add mod modCrop">
          <ac:chgData name="Ellie Packham" userId="2f10c17d-2d22-41e2-bdfd-3bfab663d829" providerId="ADAL" clId="{F353EA5E-E271-4B05-B7DC-0B78659CF5AC}" dt="2021-01-21T22:35:51.809" v="6015" actId="1076"/>
          <ac:picMkLst>
            <pc:docMk/>
            <pc:sldMk cId="2858367323" sldId="443"/>
            <ac:picMk id="12" creationId="{419CF2C5-F2A5-4102-9E16-97E59AFC6391}"/>
          </ac:picMkLst>
        </pc:picChg>
      </pc:sldChg>
      <pc:sldChg chg="new del">
        <pc:chgData name="Ellie Packham" userId="2f10c17d-2d22-41e2-bdfd-3bfab663d829" providerId="ADAL" clId="{F353EA5E-E271-4B05-B7DC-0B78659CF5AC}" dt="2021-01-21T06:16:27.300" v="5527" actId="47"/>
        <pc:sldMkLst>
          <pc:docMk/>
          <pc:sldMk cId="818842273" sldId="44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CE994-951C-4300-B895-FEF290C64720}" type="doc">
      <dgm:prSet loTypeId="urn:microsoft.com/office/officeart/2005/8/layout/vList3" loCatId="list" qsTypeId="urn:microsoft.com/office/officeart/2005/8/quickstyle/simple1" qsCatId="simple" csTypeId="urn:microsoft.com/office/officeart/2005/8/colors/accent2_2" csCatId="accent2" phldr="1"/>
      <dgm:spPr/>
      <dgm:t>
        <a:bodyPr/>
        <a:lstStyle/>
        <a:p>
          <a:endParaRPr lang="en-AU"/>
        </a:p>
      </dgm:t>
    </dgm:pt>
    <dgm:pt modelId="{FFF89645-F3C2-4F90-B8D7-0C26A103B7CA}">
      <dgm:prSet/>
      <dgm:spPr>
        <a:solidFill>
          <a:srgbClr val="2A3538"/>
        </a:solidFill>
      </dgm:spPr>
      <dgm:t>
        <a:bodyPr/>
        <a:lstStyle/>
        <a:p>
          <a:pPr rtl="0"/>
          <a:r>
            <a:rPr lang="en-AU"/>
            <a:t>Be prepared within 12 months of the council election</a:t>
          </a:r>
        </a:p>
      </dgm:t>
    </dgm:pt>
    <dgm:pt modelId="{9E04A7BC-13C8-446A-A0C8-DBEA32864743}" type="parTrans" cxnId="{422FC869-6794-42FE-A1EF-A2DDCA76692D}">
      <dgm:prSet/>
      <dgm:spPr/>
      <dgm:t>
        <a:bodyPr/>
        <a:lstStyle/>
        <a:p>
          <a:endParaRPr lang="en-AU"/>
        </a:p>
      </dgm:t>
    </dgm:pt>
    <dgm:pt modelId="{FF329AFB-83FF-495C-98BB-CEB77DFBF59B}" type="sibTrans" cxnId="{422FC869-6794-42FE-A1EF-A2DDCA76692D}">
      <dgm:prSet/>
      <dgm:spPr/>
      <dgm:t>
        <a:bodyPr/>
        <a:lstStyle/>
        <a:p>
          <a:endParaRPr lang="en-AU"/>
        </a:p>
      </dgm:t>
    </dgm:pt>
    <dgm:pt modelId="{D68FEE3A-E170-4F6E-9263-EF89E171FBDB}">
      <dgm:prSet/>
      <dgm:spPr>
        <a:solidFill>
          <a:srgbClr val="2A3538"/>
        </a:solidFill>
      </dgm:spPr>
      <dgm:t>
        <a:bodyPr/>
        <a:lstStyle/>
        <a:p>
          <a:pPr rtl="0"/>
          <a:r>
            <a:rPr lang="en-AU"/>
            <a:t>Examine data about local health status and health determinants</a:t>
          </a:r>
        </a:p>
      </dgm:t>
    </dgm:pt>
    <dgm:pt modelId="{4D2AB27E-1869-4116-B7F3-BEEFD5CA262D}" type="parTrans" cxnId="{32FFECBA-B861-4665-8C7D-C5EA7895C5CD}">
      <dgm:prSet/>
      <dgm:spPr/>
      <dgm:t>
        <a:bodyPr/>
        <a:lstStyle/>
        <a:p>
          <a:endParaRPr lang="en-AU"/>
        </a:p>
      </dgm:t>
    </dgm:pt>
    <dgm:pt modelId="{27B20AAD-5B60-4877-B7A3-BBFA781117A3}" type="sibTrans" cxnId="{32FFECBA-B861-4665-8C7D-C5EA7895C5CD}">
      <dgm:prSet/>
      <dgm:spPr/>
      <dgm:t>
        <a:bodyPr/>
        <a:lstStyle/>
        <a:p>
          <a:endParaRPr lang="en-AU"/>
        </a:p>
      </dgm:t>
    </dgm:pt>
    <dgm:pt modelId="{6488223F-3894-419E-B5B3-3DC8DA04AE33}">
      <dgm:prSet/>
      <dgm:spPr>
        <a:solidFill>
          <a:srgbClr val="2A3538"/>
        </a:solidFill>
      </dgm:spPr>
      <dgm:t>
        <a:bodyPr/>
        <a:lstStyle/>
        <a:p>
          <a:pPr rtl="0"/>
          <a:r>
            <a:rPr lang="en-AU"/>
            <a:t>Identify strategies based on evidence for creating maximum health and wellbeing</a:t>
          </a:r>
        </a:p>
      </dgm:t>
    </dgm:pt>
    <dgm:pt modelId="{B61A4709-4290-4983-8A6B-27292F0A175C}" type="parTrans" cxnId="{D178DD7B-F2CD-41FE-B976-A0DA8AA930FE}">
      <dgm:prSet/>
      <dgm:spPr/>
      <dgm:t>
        <a:bodyPr/>
        <a:lstStyle/>
        <a:p>
          <a:endParaRPr lang="en-AU"/>
        </a:p>
      </dgm:t>
    </dgm:pt>
    <dgm:pt modelId="{294589AE-9086-4A1C-A2A6-F2FFF1A4E061}" type="sibTrans" cxnId="{D178DD7B-F2CD-41FE-B976-A0DA8AA930FE}">
      <dgm:prSet/>
      <dgm:spPr/>
      <dgm:t>
        <a:bodyPr/>
        <a:lstStyle/>
        <a:p>
          <a:endParaRPr lang="en-AU"/>
        </a:p>
      </dgm:t>
    </dgm:pt>
    <dgm:pt modelId="{6319F2FB-3E73-4178-881E-C7538D349EC7}">
      <dgm:prSet/>
      <dgm:spPr>
        <a:solidFill>
          <a:srgbClr val="2A3538"/>
        </a:solidFill>
      </dgm:spPr>
      <dgm:t>
        <a:bodyPr/>
        <a:lstStyle/>
        <a:p>
          <a:pPr rtl="0"/>
          <a:r>
            <a:rPr lang="en-AU"/>
            <a:t>Involve local community in the development and evaluation of the plan</a:t>
          </a:r>
        </a:p>
      </dgm:t>
    </dgm:pt>
    <dgm:pt modelId="{1ADD7E94-02C6-476D-89C2-649B545452DB}" type="parTrans" cxnId="{2612FB62-5297-457A-8573-668341681407}">
      <dgm:prSet/>
      <dgm:spPr/>
      <dgm:t>
        <a:bodyPr/>
        <a:lstStyle/>
        <a:p>
          <a:endParaRPr lang="en-AU"/>
        </a:p>
      </dgm:t>
    </dgm:pt>
    <dgm:pt modelId="{9AD158DA-58E3-4639-A51A-8486B4A1F08E}" type="sibTrans" cxnId="{2612FB62-5297-457A-8573-668341681407}">
      <dgm:prSet/>
      <dgm:spPr/>
      <dgm:t>
        <a:bodyPr/>
        <a:lstStyle/>
        <a:p>
          <a:endParaRPr lang="en-AU"/>
        </a:p>
      </dgm:t>
    </dgm:pt>
    <dgm:pt modelId="{AF98F837-295F-4453-881C-516CBE1FCC03}">
      <dgm:prSet/>
      <dgm:spPr>
        <a:solidFill>
          <a:srgbClr val="2A3538"/>
        </a:solidFill>
      </dgm:spPr>
      <dgm:t>
        <a:bodyPr/>
        <a:lstStyle/>
        <a:p>
          <a:pPr rtl="0"/>
          <a:r>
            <a:rPr lang="en-AU"/>
            <a:t>Specify how council will work with Department of Health and Human Services and other agencies</a:t>
          </a:r>
        </a:p>
      </dgm:t>
    </dgm:pt>
    <dgm:pt modelId="{CAE46134-F975-42D0-935F-B5C4E1DCEECB}" type="parTrans" cxnId="{92547B09-3EC9-4923-A795-C08F3887FE67}">
      <dgm:prSet/>
      <dgm:spPr/>
      <dgm:t>
        <a:bodyPr/>
        <a:lstStyle/>
        <a:p>
          <a:endParaRPr lang="en-AU"/>
        </a:p>
      </dgm:t>
    </dgm:pt>
    <dgm:pt modelId="{72917D0A-62B3-482B-BE74-E03CDEFC1BE2}" type="sibTrans" cxnId="{92547B09-3EC9-4923-A795-C08F3887FE67}">
      <dgm:prSet/>
      <dgm:spPr/>
      <dgm:t>
        <a:bodyPr/>
        <a:lstStyle/>
        <a:p>
          <a:endParaRPr lang="en-AU"/>
        </a:p>
      </dgm:t>
    </dgm:pt>
    <dgm:pt modelId="{AC2268F5-CC1A-407F-8946-D915B2C51A1E}">
      <dgm:prSet/>
      <dgm:spPr>
        <a:solidFill>
          <a:srgbClr val="2A3538"/>
        </a:solidFill>
      </dgm:spPr>
      <dgm:t>
        <a:bodyPr/>
        <a:lstStyle/>
        <a:p>
          <a:pPr rtl="0"/>
          <a:r>
            <a:rPr lang="en-AU"/>
            <a:t>Be consistent with council plan and municipal strategic statement</a:t>
          </a:r>
        </a:p>
      </dgm:t>
    </dgm:pt>
    <dgm:pt modelId="{7874721B-6A31-412B-9C2E-E7836884D285}" type="parTrans" cxnId="{633E9DF7-D897-4668-90C7-4F2BE4426DDC}">
      <dgm:prSet/>
      <dgm:spPr/>
      <dgm:t>
        <a:bodyPr/>
        <a:lstStyle/>
        <a:p>
          <a:endParaRPr lang="en-AU"/>
        </a:p>
      </dgm:t>
    </dgm:pt>
    <dgm:pt modelId="{0902D043-3A26-4EC4-BA58-AEB7A0FAD062}" type="sibTrans" cxnId="{633E9DF7-D897-4668-90C7-4F2BE4426DDC}">
      <dgm:prSet/>
      <dgm:spPr/>
      <dgm:t>
        <a:bodyPr/>
        <a:lstStyle/>
        <a:p>
          <a:endParaRPr lang="en-AU"/>
        </a:p>
      </dgm:t>
    </dgm:pt>
    <dgm:pt modelId="{5C9EB6C5-B458-4568-8593-A370F733B020}">
      <dgm:prSet/>
      <dgm:spPr>
        <a:solidFill>
          <a:srgbClr val="2A3538"/>
        </a:solidFill>
      </dgm:spPr>
      <dgm:t>
        <a:bodyPr/>
        <a:lstStyle/>
        <a:p>
          <a:pPr rtl="0"/>
          <a:r>
            <a:rPr lang="en-AU"/>
            <a:t>Have regard to the Victorian Health and Wellbeing Plan </a:t>
          </a:r>
        </a:p>
      </dgm:t>
    </dgm:pt>
    <dgm:pt modelId="{22E09262-E3F1-4AB6-8F7A-CE583D9D8DAB}" type="parTrans" cxnId="{6B00C850-554B-4862-A768-BA93151B2E98}">
      <dgm:prSet/>
      <dgm:spPr/>
      <dgm:t>
        <a:bodyPr/>
        <a:lstStyle/>
        <a:p>
          <a:endParaRPr lang="en-AU"/>
        </a:p>
      </dgm:t>
    </dgm:pt>
    <dgm:pt modelId="{90C5BB11-77A0-4B01-BFF0-52E6D1CB59EA}" type="sibTrans" cxnId="{6B00C850-554B-4862-A768-BA93151B2E98}">
      <dgm:prSet/>
      <dgm:spPr/>
      <dgm:t>
        <a:bodyPr/>
        <a:lstStyle/>
        <a:p>
          <a:endParaRPr lang="en-AU"/>
        </a:p>
      </dgm:t>
    </dgm:pt>
    <dgm:pt modelId="{844C9278-1929-4058-88A6-6A2EB3C6F648}" type="pres">
      <dgm:prSet presAssocID="{B07CE994-951C-4300-B895-FEF290C64720}" presName="linearFlow" presStyleCnt="0">
        <dgm:presLayoutVars>
          <dgm:dir/>
          <dgm:resizeHandles val="exact"/>
        </dgm:presLayoutVars>
      </dgm:prSet>
      <dgm:spPr/>
    </dgm:pt>
    <dgm:pt modelId="{F41A3D21-315A-4FC0-B366-A432C8738A94}" type="pres">
      <dgm:prSet presAssocID="{FFF89645-F3C2-4F90-B8D7-0C26A103B7CA}" presName="composite" presStyleCnt="0"/>
      <dgm:spPr/>
    </dgm:pt>
    <dgm:pt modelId="{6D3B4B59-48EE-4A5E-B86E-D1BF0FA5B407}" type="pres">
      <dgm:prSet presAssocID="{FFF89645-F3C2-4F90-B8D7-0C26A103B7CA}"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5C858847-D8B6-4149-95F2-1D7F08C0078F}" type="pres">
      <dgm:prSet presAssocID="{FFF89645-F3C2-4F90-B8D7-0C26A103B7CA}" presName="txShp" presStyleLbl="node1" presStyleIdx="0" presStyleCnt="7">
        <dgm:presLayoutVars>
          <dgm:bulletEnabled val="1"/>
        </dgm:presLayoutVars>
      </dgm:prSet>
      <dgm:spPr/>
    </dgm:pt>
    <dgm:pt modelId="{B9428FB1-792B-4EAF-9B32-A576D67F21FE}" type="pres">
      <dgm:prSet presAssocID="{FF329AFB-83FF-495C-98BB-CEB77DFBF59B}" presName="spacing" presStyleCnt="0"/>
      <dgm:spPr/>
    </dgm:pt>
    <dgm:pt modelId="{F9C55490-FA30-45D8-A06D-5732FCB1D654}" type="pres">
      <dgm:prSet presAssocID="{D68FEE3A-E170-4F6E-9263-EF89E171FBDB}" presName="composite" presStyleCnt="0"/>
      <dgm:spPr/>
    </dgm:pt>
    <dgm:pt modelId="{62F4611F-B387-4AE5-981E-63F755F71EF3}" type="pres">
      <dgm:prSet presAssocID="{D68FEE3A-E170-4F6E-9263-EF89E171FBDB}" presName="imgShp"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8000" r="-48000"/>
          </a:stretch>
        </a:blipFill>
      </dgm:spPr>
    </dgm:pt>
    <dgm:pt modelId="{3EEE85D4-E6AD-4614-AFAF-45EAFB295C01}" type="pres">
      <dgm:prSet presAssocID="{D68FEE3A-E170-4F6E-9263-EF89E171FBDB}" presName="txShp" presStyleLbl="node1" presStyleIdx="1" presStyleCnt="7">
        <dgm:presLayoutVars>
          <dgm:bulletEnabled val="1"/>
        </dgm:presLayoutVars>
      </dgm:prSet>
      <dgm:spPr/>
    </dgm:pt>
    <dgm:pt modelId="{69AFF973-1F86-49AA-BEA1-DD51EB4F5DD0}" type="pres">
      <dgm:prSet presAssocID="{27B20AAD-5B60-4877-B7A3-BBFA781117A3}" presName="spacing" presStyleCnt="0"/>
      <dgm:spPr/>
    </dgm:pt>
    <dgm:pt modelId="{8ED55267-430D-4239-B02C-D4E4BAE2DBD1}" type="pres">
      <dgm:prSet presAssocID="{6488223F-3894-419E-B5B3-3DC8DA04AE33}" presName="composite" presStyleCnt="0"/>
      <dgm:spPr/>
    </dgm:pt>
    <dgm:pt modelId="{47D397B6-8059-405B-A054-7A703A351847}" type="pres">
      <dgm:prSet presAssocID="{6488223F-3894-419E-B5B3-3DC8DA04AE33}" presName="imgShp"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 modelId="{43F6770F-703C-4723-B4DD-7A7353CC0AF8}" type="pres">
      <dgm:prSet presAssocID="{6488223F-3894-419E-B5B3-3DC8DA04AE33}" presName="txShp" presStyleLbl="node1" presStyleIdx="2" presStyleCnt="7">
        <dgm:presLayoutVars>
          <dgm:bulletEnabled val="1"/>
        </dgm:presLayoutVars>
      </dgm:prSet>
      <dgm:spPr/>
    </dgm:pt>
    <dgm:pt modelId="{12986C2E-0E36-4838-AAE7-042CA968A5F6}" type="pres">
      <dgm:prSet presAssocID="{294589AE-9086-4A1C-A2A6-F2FFF1A4E061}" presName="spacing" presStyleCnt="0"/>
      <dgm:spPr/>
    </dgm:pt>
    <dgm:pt modelId="{6CCD54F8-E4CD-4F58-8EDB-603DC4C8B544}" type="pres">
      <dgm:prSet presAssocID="{6319F2FB-3E73-4178-881E-C7538D349EC7}" presName="composite" presStyleCnt="0"/>
      <dgm:spPr/>
    </dgm:pt>
    <dgm:pt modelId="{DC066AFB-E420-4FB9-9529-828BEE02CB3E}" type="pres">
      <dgm:prSet presAssocID="{6319F2FB-3E73-4178-881E-C7538D349EC7}"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dgm:spPr>
    </dgm:pt>
    <dgm:pt modelId="{EAA9A706-47F7-4A79-8CEF-6812A92FFAB1}" type="pres">
      <dgm:prSet presAssocID="{6319F2FB-3E73-4178-881E-C7538D349EC7}" presName="txShp" presStyleLbl="node1" presStyleIdx="3" presStyleCnt="7">
        <dgm:presLayoutVars>
          <dgm:bulletEnabled val="1"/>
        </dgm:presLayoutVars>
      </dgm:prSet>
      <dgm:spPr/>
    </dgm:pt>
    <dgm:pt modelId="{8734CB36-8D36-4543-AD6B-696AE13EB61D}" type="pres">
      <dgm:prSet presAssocID="{9AD158DA-58E3-4639-A51A-8486B4A1F08E}" presName="spacing" presStyleCnt="0"/>
      <dgm:spPr/>
    </dgm:pt>
    <dgm:pt modelId="{D855DE1D-D1E9-4F84-A5F3-F76FB9447A68}" type="pres">
      <dgm:prSet presAssocID="{AF98F837-295F-4453-881C-516CBE1FCC03}" presName="composite" presStyleCnt="0"/>
      <dgm:spPr/>
    </dgm:pt>
    <dgm:pt modelId="{3C192C00-68D8-4EA1-8DF1-A78D0F2F2B3B}" type="pres">
      <dgm:prSet presAssocID="{AF98F837-295F-4453-881C-516CBE1FCC03}"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3000" r="-33000"/>
          </a:stretch>
        </a:blipFill>
      </dgm:spPr>
    </dgm:pt>
    <dgm:pt modelId="{74C95DFB-C758-4F67-B59D-A7ADD2ECF857}" type="pres">
      <dgm:prSet presAssocID="{AF98F837-295F-4453-881C-516CBE1FCC03}" presName="txShp" presStyleLbl="node1" presStyleIdx="4" presStyleCnt="7">
        <dgm:presLayoutVars>
          <dgm:bulletEnabled val="1"/>
        </dgm:presLayoutVars>
      </dgm:prSet>
      <dgm:spPr/>
    </dgm:pt>
    <dgm:pt modelId="{3E684E8C-F525-4212-BBAA-F10D81C30B9E}" type="pres">
      <dgm:prSet presAssocID="{72917D0A-62B3-482B-BE74-E03CDEFC1BE2}" presName="spacing" presStyleCnt="0"/>
      <dgm:spPr/>
    </dgm:pt>
    <dgm:pt modelId="{D88F9E31-C420-4BD8-B4E2-04581B098238}" type="pres">
      <dgm:prSet presAssocID="{AC2268F5-CC1A-407F-8946-D915B2C51A1E}" presName="composite" presStyleCnt="0"/>
      <dgm:spPr/>
    </dgm:pt>
    <dgm:pt modelId="{045A29BE-5BB3-458B-9D28-0B21BD4F6C72}" type="pres">
      <dgm:prSet presAssocID="{AC2268F5-CC1A-407F-8946-D915B2C51A1E}" presName="imgShp"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7000" b="-17000"/>
          </a:stretch>
        </a:blipFill>
      </dgm:spPr>
    </dgm:pt>
    <dgm:pt modelId="{EBD9A90E-1476-4C88-88C5-75BE6F0D2FCE}" type="pres">
      <dgm:prSet presAssocID="{AC2268F5-CC1A-407F-8946-D915B2C51A1E}" presName="txShp" presStyleLbl="node1" presStyleIdx="5" presStyleCnt="7">
        <dgm:presLayoutVars>
          <dgm:bulletEnabled val="1"/>
        </dgm:presLayoutVars>
      </dgm:prSet>
      <dgm:spPr/>
    </dgm:pt>
    <dgm:pt modelId="{1649EB4A-3D52-45D2-A731-5C0072E459D8}" type="pres">
      <dgm:prSet presAssocID="{0902D043-3A26-4EC4-BA58-AEB7A0FAD062}" presName="spacing" presStyleCnt="0"/>
      <dgm:spPr/>
    </dgm:pt>
    <dgm:pt modelId="{FB261032-FC1F-404B-AF22-605A7246915D}" type="pres">
      <dgm:prSet presAssocID="{5C9EB6C5-B458-4568-8593-A370F733B020}" presName="composite" presStyleCnt="0"/>
      <dgm:spPr/>
    </dgm:pt>
    <dgm:pt modelId="{941E74AD-E629-42C1-901D-465639B8EF79}" type="pres">
      <dgm:prSet presAssocID="{5C9EB6C5-B458-4568-8593-A370F733B020}" presName="imgShp"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17000" b="-17000"/>
          </a:stretch>
        </a:blipFill>
      </dgm:spPr>
    </dgm:pt>
    <dgm:pt modelId="{DB7BC789-1A87-4ADB-A63D-E6C3DFE6FE50}" type="pres">
      <dgm:prSet presAssocID="{5C9EB6C5-B458-4568-8593-A370F733B020}" presName="txShp" presStyleLbl="node1" presStyleIdx="6" presStyleCnt="7">
        <dgm:presLayoutVars>
          <dgm:bulletEnabled val="1"/>
        </dgm:presLayoutVars>
      </dgm:prSet>
      <dgm:spPr/>
    </dgm:pt>
  </dgm:ptLst>
  <dgm:cxnLst>
    <dgm:cxn modelId="{92547B09-3EC9-4923-A795-C08F3887FE67}" srcId="{B07CE994-951C-4300-B895-FEF290C64720}" destId="{AF98F837-295F-4453-881C-516CBE1FCC03}" srcOrd="4" destOrd="0" parTransId="{CAE46134-F975-42D0-935F-B5C4E1DCEECB}" sibTransId="{72917D0A-62B3-482B-BE74-E03CDEFC1BE2}"/>
    <dgm:cxn modelId="{4EFEE62C-6560-4EAD-9DD8-8C08340892EC}" type="presOf" srcId="{FFF89645-F3C2-4F90-B8D7-0C26A103B7CA}" destId="{5C858847-D8B6-4149-95F2-1D7F08C0078F}" srcOrd="0" destOrd="0" presId="urn:microsoft.com/office/officeart/2005/8/layout/vList3"/>
    <dgm:cxn modelId="{060FB02F-E3F3-4D8D-8E94-5E19125C62B5}" type="presOf" srcId="{B07CE994-951C-4300-B895-FEF290C64720}" destId="{844C9278-1929-4058-88A6-6A2EB3C6F648}" srcOrd="0" destOrd="0" presId="urn:microsoft.com/office/officeart/2005/8/layout/vList3"/>
    <dgm:cxn modelId="{2612FB62-5297-457A-8573-668341681407}" srcId="{B07CE994-951C-4300-B895-FEF290C64720}" destId="{6319F2FB-3E73-4178-881E-C7538D349EC7}" srcOrd="3" destOrd="0" parTransId="{1ADD7E94-02C6-476D-89C2-649B545452DB}" sibTransId="{9AD158DA-58E3-4639-A51A-8486B4A1F08E}"/>
    <dgm:cxn modelId="{422FC869-6794-42FE-A1EF-A2DDCA76692D}" srcId="{B07CE994-951C-4300-B895-FEF290C64720}" destId="{FFF89645-F3C2-4F90-B8D7-0C26A103B7CA}" srcOrd="0" destOrd="0" parTransId="{9E04A7BC-13C8-446A-A0C8-DBEA32864743}" sibTransId="{FF329AFB-83FF-495C-98BB-CEB77DFBF59B}"/>
    <dgm:cxn modelId="{7B3CD24E-8FFD-4625-8BAB-1D2CA5E1B51E}" type="presOf" srcId="{AC2268F5-CC1A-407F-8946-D915B2C51A1E}" destId="{EBD9A90E-1476-4C88-88C5-75BE6F0D2FCE}" srcOrd="0" destOrd="0" presId="urn:microsoft.com/office/officeart/2005/8/layout/vList3"/>
    <dgm:cxn modelId="{6B00C850-554B-4862-A768-BA93151B2E98}" srcId="{B07CE994-951C-4300-B895-FEF290C64720}" destId="{5C9EB6C5-B458-4568-8593-A370F733B020}" srcOrd="6" destOrd="0" parTransId="{22E09262-E3F1-4AB6-8F7A-CE583D9D8DAB}" sibTransId="{90C5BB11-77A0-4B01-BFF0-52E6D1CB59EA}"/>
    <dgm:cxn modelId="{C1469754-E113-4047-A929-81DD53E7AEF4}" type="presOf" srcId="{AF98F837-295F-4453-881C-516CBE1FCC03}" destId="{74C95DFB-C758-4F67-B59D-A7ADD2ECF857}" srcOrd="0" destOrd="0" presId="urn:microsoft.com/office/officeart/2005/8/layout/vList3"/>
    <dgm:cxn modelId="{D178DD7B-F2CD-41FE-B976-A0DA8AA930FE}" srcId="{B07CE994-951C-4300-B895-FEF290C64720}" destId="{6488223F-3894-419E-B5B3-3DC8DA04AE33}" srcOrd="2" destOrd="0" parTransId="{B61A4709-4290-4983-8A6B-27292F0A175C}" sibTransId="{294589AE-9086-4A1C-A2A6-F2FFF1A4E061}"/>
    <dgm:cxn modelId="{760EADAB-0210-4239-86D7-007D2423A12F}" type="presOf" srcId="{6488223F-3894-419E-B5B3-3DC8DA04AE33}" destId="{43F6770F-703C-4723-B4DD-7A7353CC0AF8}" srcOrd="0" destOrd="0" presId="urn:microsoft.com/office/officeart/2005/8/layout/vList3"/>
    <dgm:cxn modelId="{268E4DAE-D713-43D1-83AA-9B06FD2D8633}" type="presOf" srcId="{5C9EB6C5-B458-4568-8593-A370F733B020}" destId="{DB7BC789-1A87-4ADB-A63D-E6C3DFE6FE50}" srcOrd="0" destOrd="0" presId="urn:microsoft.com/office/officeart/2005/8/layout/vList3"/>
    <dgm:cxn modelId="{32FFECBA-B861-4665-8C7D-C5EA7895C5CD}" srcId="{B07CE994-951C-4300-B895-FEF290C64720}" destId="{D68FEE3A-E170-4F6E-9263-EF89E171FBDB}" srcOrd="1" destOrd="0" parTransId="{4D2AB27E-1869-4116-B7F3-BEEFD5CA262D}" sibTransId="{27B20AAD-5B60-4877-B7A3-BBFA781117A3}"/>
    <dgm:cxn modelId="{777983F0-96E0-4678-AB95-7CC75DF55853}" type="presOf" srcId="{6319F2FB-3E73-4178-881E-C7538D349EC7}" destId="{EAA9A706-47F7-4A79-8CEF-6812A92FFAB1}" srcOrd="0" destOrd="0" presId="urn:microsoft.com/office/officeart/2005/8/layout/vList3"/>
    <dgm:cxn modelId="{78BAD5F6-F7FF-4892-B8B4-6CA7F2901377}" type="presOf" srcId="{D68FEE3A-E170-4F6E-9263-EF89E171FBDB}" destId="{3EEE85D4-E6AD-4614-AFAF-45EAFB295C01}" srcOrd="0" destOrd="0" presId="urn:microsoft.com/office/officeart/2005/8/layout/vList3"/>
    <dgm:cxn modelId="{633E9DF7-D897-4668-90C7-4F2BE4426DDC}" srcId="{B07CE994-951C-4300-B895-FEF290C64720}" destId="{AC2268F5-CC1A-407F-8946-D915B2C51A1E}" srcOrd="5" destOrd="0" parTransId="{7874721B-6A31-412B-9C2E-E7836884D285}" sibTransId="{0902D043-3A26-4EC4-BA58-AEB7A0FAD062}"/>
    <dgm:cxn modelId="{6FB99AEB-261D-40A8-BDAC-9CECB6501A8B}" type="presParOf" srcId="{844C9278-1929-4058-88A6-6A2EB3C6F648}" destId="{F41A3D21-315A-4FC0-B366-A432C8738A94}" srcOrd="0" destOrd="0" presId="urn:microsoft.com/office/officeart/2005/8/layout/vList3"/>
    <dgm:cxn modelId="{31A16ED3-186A-4A06-929B-636E4962E999}" type="presParOf" srcId="{F41A3D21-315A-4FC0-B366-A432C8738A94}" destId="{6D3B4B59-48EE-4A5E-B86E-D1BF0FA5B407}" srcOrd="0" destOrd="0" presId="urn:microsoft.com/office/officeart/2005/8/layout/vList3"/>
    <dgm:cxn modelId="{BE968C40-4336-40FD-8A28-A40FCEF8ACF9}" type="presParOf" srcId="{F41A3D21-315A-4FC0-B366-A432C8738A94}" destId="{5C858847-D8B6-4149-95F2-1D7F08C0078F}" srcOrd="1" destOrd="0" presId="urn:microsoft.com/office/officeart/2005/8/layout/vList3"/>
    <dgm:cxn modelId="{1045CE7A-576B-44BA-822B-0B5ECD12B26E}" type="presParOf" srcId="{844C9278-1929-4058-88A6-6A2EB3C6F648}" destId="{B9428FB1-792B-4EAF-9B32-A576D67F21FE}" srcOrd="1" destOrd="0" presId="urn:microsoft.com/office/officeart/2005/8/layout/vList3"/>
    <dgm:cxn modelId="{C0A5AA04-B22D-4C44-A5B6-1F5B5FCA0CFB}" type="presParOf" srcId="{844C9278-1929-4058-88A6-6A2EB3C6F648}" destId="{F9C55490-FA30-45D8-A06D-5732FCB1D654}" srcOrd="2" destOrd="0" presId="urn:microsoft.com/office/officeart/2005/8/layout/vList3"/>
    <dgm:cxn modelId="{6FE68A45-71A5-4D14-98EB-7AB88FD9BD7F}" type="presParOf" srcId="{F9C55490-FA30-45D8-A06D-5732FCB1D654}" destId="{62F4611F-B387-4AE5-981E-63F755F71EF3}" srcOrd="0" destOrd="0" presId="urn:microsoft.com/office/officeart/2005/8/layout/vList3"/>
    <dgm:cxn modelId="{DC32FD9D-E655-4AFA-B76E-7DCDBDAA0050}" type="presParOf" srcId="{F9C55490-FA30-45D8-A06D-5732FCB1D654}" destId="{3EEE85D4-E6AD-4614-AFAF-45EAFB295C01}" srcOrd="1" destOrd="0" presId="urn:microsoft.com/office/officeart/2005/8/layout/vList3"/>
    <dgm:cxn modelId="{93A43A9A-77DE-4C4B-A183-68B3FDABEA05}" type="presParOf" srcId="{844C9278-1929-4058-88A6-6A2EB3C6F648}" destId="{69AFF973-1F86-49AA-BEA1-DD51EB4F5DD0}" srcOrd="3" destOrd="0" presId="urn:microsoft.com/office/officeart/2005/8/layout/vList3"/>
    <dgm:cxn modelId="{5C936488-51B6-4F3C-88B0-73929F7B0C0C}" type="presParOf" srcId="{844C9278-1929-4058-88A6-6A2EB3C6F648}" destId="{8ED55267-430D-4239-B02C-D4E4BAE2DBD1}" srcOrd="4" destOrd="0" presId="urn:microsoft.com/office/officeart/2005/8/layout/vList3"/>
    <dgm:cxn modelId="{A68443D7-25A9-40E0-8570-D76094806A78}" type="presParOf" srcId="{8ED55267-430D-4239-B02C-D4E4BAE2DBD1}" destId="{47D397B6-8059-405B-A054-7A703A351847}" srcOrd="0" destOrd="0" presId="urn:microsoft.com/office/officeart/2005/8/layout/vList3"/>
    <dgm:cxn modelId="{86CA8687-7545-4D34-BEC7-56872FE6ED37}" type="presParOf" srcId="{8ED55267-430D-4239-B02C-D4E4BAE2DBD1}" destId="{43F6770F-703C-4723-B4DD-7A7353CC0AF8}" srcOrd="1" destOrd="0" presId="urn:microsoft.com/office/officeart/2005/8/layout/vList3"/>
    <dgm:cxn modelId="{C6106A81-021A-42BE-A320-FD59DE6F0555}" type="presParOf" srcId="{844C9278-1929-4058-88A6-6A2EB3C6F648}" destId="{12986C2E-0E36-4838-AAE7-042CA968A5F6}" srcOrd="5" destOrd="0" presId="urn:microsoft.com/office/officeart/2005/8/layout/vList3"/>
    <dgm:cxn modelId="{01106A85-F2AC-46AD-ADAC-FB6E37841F03}" type="presParOf" srcId="{844C9278-1929-4058-88A6-6A2EB3C6F648}" destId="{6CCD54F8-E4CD-4F58-8EDB-603DC4C8B544}" srcOrd="6" destOrd="0" presId="urn:microsoft.com/office/officeart/2005/8/layout/vList3"/>
    <dgm:cxn modelId="{15C68DD3-AB0A-4333-9330-DCAFEC7B4A6A}" type="presParOf" srcId="{6CCD54F8-E4CD-4F58-8EDB-603DC4C8B544}" destId="{DC066AFB-E420-4FB9-9529-828BEE02CB3E}" srcOrd="0" destOrd="0" presId="urn:microsoft.com/office/officeart/2005/8/layout/vList3"/>
    <dgm:cxn modelId="{0F8F7514-4D3A-4CFA-9B14-20A1FF27D613}" type="presParOf" srcId="{6CCD54F8-E4CD-4F58-8EDB-603DC4C8B544}" destId="{EAA9A706-47F7-4A79-8CEF-6812A92FFAB1}" srcOrd="1" destOrd="0" presId="urn:microsoft.com/office/officeart/2005/8/layout/vList3"/>
    <dgm:cxn modelId="{95FC6E0C-54D1-46E4-80FF-F000EBAE5810}" type="presParOf" srcId="{844C9278-1929-4058-88A6-6A2EB3C6F648}" destId="{8734CB36-8D36-4543-AD6B-696AE13EB61D}" srcOrd="7" destOrd="0" presId="urn:microsoft.com/office/officeart/2005/8/layout/vList3"/>
    <dgm:cxn modelId="{5924486A-2090-48E9-9F4E-BDB06A5A9CAC}" type="presParOf" srcId="{844C9278-1929-4058-88A6-6A2EB3C6F648}" destId="{D855DE1D-D1E9-4F84-A5F3-F76FB9447A68}" srcOrd="8" destOrd="0" presId="urn:microsoft.com/office/officeart/2005/8/layout/vList3"/>
    <dgm:cxn modelId="{253094EF-8A1E-4CE5-8269-467AA1BA1D81}" type="presParOf" srcId="{D855DE1D-D1E9-4F84-A5F3-F76FB9447A68}" destId="{3C192C00-68D8-4EA1-8DF1-A78D0F2F2B3B}" srcOrd="0" destOrd="0" presId="urn:microsoft.com/office/officeart/2005/8/layout/vList3"/>
    <dgm:cxn modelId="{DDC061F0-9672-40DD-AC7F-1F564B03E223}" type="presParOf" srcId="{D855DE1D-D1E9-4F84-A5F3-F76FB9447A68}" destId="{74C95DFB-C758-4F67-B59D-A7ADD2ECF857}" srcOrd="1" destOrd="0" presId="urn:microsoft.com/office/officeart/2005/8/layout/vList3"/>
    <dgm:cxn modelId="{5AC4D489-11D5-414D-9049-995A47F4CFE1}" type="presParOf" srcId="{844C9278-1929-4058-88A6-6A2EB3C6F648}" destId="{3E684E8C-F525-4212-BBAA-F10D81C30B9E}" srcOrd="9" destOrd="0" presId="urn:microsoft.com/office/officeart/2005/8/layout/vList3"/>
    <dgm:cxn modelId="{331BD722-843B-45F0-A77F-5337FDE6E7CD}" type="presParOf" srcId="{844C9278-1929-4058-88A6-6A2EB3C6F648}" destId="{D88F9E31-C420-4BD8-B4E2-04581B098238}" srcOrd="10" destOrd="0" presId="urn:microsoft.com/office/officeart/2005/8/layout/vList3"/>
    <dgm:cxn modelId="{7B6F48BA-5350-43CB-8C1C-2A8C8A6E5BDB}" type="presParOf" srcId="{D88F9E31-C420-4BD8-B4E2-04581B098238}" destId="{045A29BE-5BB3-458B-9D28-0B21BD4F6C72}" srcOrd="0" destOrd="0" presId="urn:microsoft.com/office/officeart/2005/8/layout/vList3"/>
    <dgm:cxn modelId="{99D17D74-F9FC-4C39-A41A-4F720159D34D}" type="presParOf" srcId="{D88F9E31-C420-4BD8-B4E2-04581B098238}" destId="{EBD9A90E-1476-4C88-88C5-75BE6F0D2FCE}" srcOrd="1" destOrd="0" presId="urn:microsoft.com/office/officeart/2005/8/layout/vList3"/>
    <dgm:cxn modelId="{20183CE0-FCAA-4D86-B1BF-A035EE0E10D3}" type="presParOf" srcId="{844C9278-1929-4058-88A6-6A2EB3C6F648}" destId="{1649EB4A-3D52-45D2-A731-5C0072E459D8}" srcOrd="11" destOrd="0" presId="urn:microsoft.com/office/officeart/2005/8/layout/vList3"/>
    <dgm:cxn modelId="{5285F8A6-4BBD-499A-A07B-4A093B9EDD4C}" type="presParOf" srcId="{844C9278-1929-4058-88A6-6A2EB3C6F648}" destId="{FB261032-FC1F-404B-AF22-605A7246915D}" srcOrd="12" destOrd="0" presId="urn:microsoft.com/office/officeart/2005/8/layout/vList3"/>
    <dgm:cxn modelId="{80AAA912-349A-4F40-B1CD-79EF66766550}" type="presParOf" srcId="{FB261032-FC1F-404B-AF22-605A7246915D}" destId="{941E74AD-E629-42C1-901D-465639B8EF79}" srcOrd="0" destOrd="0" presId="urn:microsoft.com/office/officeart/2005/8/layout/vList3"/>
    <dgm:cxn modelId="{F509EA54-90A8-4922-8E78-B8980F9F3FCE}" type="presParOf" srcId="{FB261032-FC1F-404B-AF22-605A7246915D}" destId="{DB7BC789-1A87-4ADB-A63D-E6C3DFE6FE50}"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58847-D8B6-4149-95F2-1D7F08C0078F}">
      <dsp:nvSpPr>
        <dsp:cNvPr id="0" name=""/>
        <dsp:cNvSpPr/>
      </dsp:nvSpPr>
      <dsp:spPr>
        <a:xfrm rot="10800000">
          <a:off x="1838702" y="3124"/>
          <a:ext cx="6751830" cy="552212"/>
        </a:xfrm>
        <a:prstGeom prst="homePlate">
          <a:avLst/>
        </a:prstGeom>
        <a:solidFill>
          <a:srgbClr val="2A35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10" tIns="57150" rIns="106680" bIns="57150" numCol="1" spcCol="1270" anchor="ctr" anchorCtr="0">
          <a:noAutofit/>
        </a:bodyPr>
        <a:lstStyle/>
        <a:p>
          <a:pPr marL="0" lvl="0" indent="0" algn="ctr" defTabSz="666750" rtl="0">
            <a:lnSpc>
              <a:spcPct val="90000"/>
            </a:lnSpc>
            <a:spcBef>
              <a:spcPct val="0"/>
            </a:spcBef>
            <a:spcAft>
              <a:spcPct val="35000"/>
            </a:spcAft>
            <a:buNone/>
          </a:pPr>
          <a:r>
            <a:rPr lang="en-AU" sz="1500" kern="1200"/>
            <a:t>Be prepared within 12 months of the council election</a:t>
          </a:r>
        </a:p>
      </dsp:txBody>
      <dsp:txXfrm rot="10800000">
        <a:off x="1976755" y="3124"/>
        <a:ext cx="6613777" cy="552212"/>
      </dsp:txXfrm>
    </dsp:sp>
    <dsp:sp modelId="{6D3B4B59-48EE-4A5E-B86E-D1BF0FA5B407}">
      <dsp:nvSpPr>
        <dsp:cNvPr id="0" name=""/>
        <dsp:cNvSpPr/>
      </dsp:nvSpPr>
      <dsp:spPr>
        <a:xfrm>
          <a:off x="1562595" y="3124"/>
          <a:ext cx="552212" cy="5522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EE85D4-E6AD-4614-AFAF-45EAFB295C01}">
      <dsp:nvSpPr>
        <dsp:cNvPr id="0" name=""/>
        <dsp:cNvSpPr/>
      </dsp:nvSpPr>
      <dsp:spPr>
        <a:xfrm rot="10800000">
          <a:off x="1838702" y="720176"/>
          <a:ext cx="6751830" cy="552212"/>
        </a:xfrm>
        <a:prstGeom prst="homePlate">
          <a:avLst/>
        </a:prstGeom>
        <a:solidFill>
          <a:srgbClr val="2A35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10" tIns="57150" rIns="106680" bIns="57150" numCol="1" spcCol="1270" anchor="ctr" anchorCtr="0">
          <a:noAutofit/>
        </a:bodyPr>
        <a:lstStyle/>
        <a:p>
          <a:pPr marL="0" lvl="0" indent="0" algn="ctr" defTabSz="666750" rtl="0">
            <a:lnSpc>
              <a:spcPct val="90000"/>
            </a:lnSpc>
            <a:spcBef>
              <a:spcPct val="0"/>
            </a:spcBef>
            <a:spcAft>
              <a:spcPct val="35000"/>
            </a:spcAft>
            <a:buNone/>
          </a:pPr>
          <a:r>
            <a:rPr lang="en-AU" sz="1500" kern="1200"/>
            <a:t>Examine data about local health status and health determinants</a:t>
          </a:r>
        </a:p>
      </dsp:txBody>
      <dsp:txXfrm rot="10800000">
        <a:off x="1976755" y="720176"/>
        <a:ext cx="6613777" cy="552212"/>
      </dsp:txXfrm>
    </dsp:sp>
    <dsp:sp modelId="{62F4611F-B387-4AE5-981E-63F755F71EF3}">
      <dsp:nvSpPr>
        <dsp:cNvPr id="0" name=""/>
        <dsp:cNvSpPr/>
      </dsp:nvSpPr>
      <dsp:spPr>
        <a:xfrm>
          <a:off x="1562595" y="720176"/>
          <a:ext cx="552212" cy="5522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F6770F-703C-4723-B4DD-7A7353CC0AF8}">
      <dsp:nvSpPr>
        <dsp:cNvPr id="0" name=""/>
        <dsp:cNvSpPr/>
      </dsp:nvSpPr>
      <dsp:spPr>
        <a:xfrm rot="10800000">
          <a:off x="1838702" y="1437228"/>
          <a:ext cx="6751830" cy="552212"/>
        </a:xfrm>
        <a:prstGeom prst="homePlate">
          <a:avLst/>
        </a:prstGeom>
        <a:solidFill>
          <a:srgbClr val="2A35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10" tIns="57150" rIns="106680" bIns="57150" numCol="1" spcCol="1270" anchor="ctr" anchorCtr="0">
          <a:noAutofit/>
        </a:bodyPr>
        <a:lstStyle/>
        <a:p>
          <a:pPr marL="0" lvl="0" indent="0" algn="ctr" defTabSz="666750" rtl="0">
            <a:lnSpc>
              <a:spcPct val="90000"/>
            </a:lnSpc>
            <a:spcBef>
              <a:spcPct val="0"/>
            </a:spcBef>
            <a:spcAft>
              <a:spcPct val="35000"/>
            </a:spcAft>
            <a:buNone/>
          </a:pPr>
          <a:r>
            <a:rPr lang="en-AU" sz="1500" kern="1200"/>
            <a:t>Identify strategies based on evidence for creating maximum health and wellbeing</a:t>
          </a:r>
        </a:p>
      </dsp:txBody>
      <dsp:txXfrm rot="10800000">
        <a:off x="1976755" y="1437228"/>
        <a:ext cx="6613777" cy="552212"/>
      </dsp:txXfrm>
    </dsp:sp>
    <dsp:sp modelId="{47D397B6-8059-405B-A054-7A703A351847}">
      <dsp:nvSpPr>
        <dsp:cNvPr id="0" name=""/>
        <dsp:cNvSpPr/>
      </dsp:nvSpPr>
      <dsp:spPr>
        <a:xfrm>
          <a:off x="1562595" y="1437228"/>
          <a:ext cx="552212" cy="55221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A9A706-47F7-4A79-8CEF-6812A92FFAB1}">
      <dsp:nvSpPr>
        <dsp:cNvPr id="0" name=""/>
        <dsp:cNvSpPr/>
      </dsp:nvSpPr>
      <dsp:spPr>
        <a:xfrm rot="10800000">
          <a:off x="1838702" y="2154281"/>
          <a:ext cx="6751830" cy="552212"/>
        </a:xfrm>
        <a:prstGeom prst="homePlate">
          <a:avLst/>
        </a:prstGeom>
        <a:solidFill>
          <a:srgbClr val="2A35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10" tIns="57150" rIns="106680" bIns="57150" numCol="1" spcCol="1270" anchor="ctr" anchorCtr="0">
          <a:noAutofit/>
        </a:bodyPr>
        <a:lstStyle/>
        <a:p>
          <a:pPr marL="0" lvl="0" indent="0" algn="ctr" defTabSz="666750" rtl="0">
            <a:lnSpc>
              <a:spcPct val="90000"/>
            </a:lnSpc>
            <a:spcBef>
              <a:spcPct val="0"/>
            </a:spcBef>
            <a:spcAft>
              <a:spcPct val="35000"/>
            </a:spcAft>
            <a:buNone/>
          </a:pPr>
          <a:r>
            <a:rPr lang="en-AU" sz="1500" kern="1200"/>
            <a:t>Involve local community in the development and evaluation of the plan</a:t>
          </a:r>
        </a:p>
      </dsp:txBody>
      <dsp:txXfrm rot="10800000">
        <a:off x="1976755" y="2154281"/>
        <a:ext cx="6613777" cy="552212"/>
      </dsp:txXfrm>
    </dsp:sp>
    <dsp:sp modelId="{DC066AFB-E420-4FB9-9529-828BEE02CB3E}">
      <dsp:nvSpPr>
        <dsp:cNvPr id="0" name=""/>
        <dsp:cNvSpPr/>
      </dsp:nvSpPr>
      <dsp:spPr>
        <a:xfrm>
          <a:off x="1562595" y="2154281"/>
          <a:ext cx="552212" cy="5522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C95DFB-C758-4F67-B59D-A7ADD2ECF857}">
      <dsp:nvSpPr>
        <dsp:cNvPr id="0" name=""/>
        <dsp:cNvSpPr/>
      </dsp:nvSpPr>
      <dsp:spPr>
        <a:xfrm rot="10800000">
          <a:off x="1838702" y="2871333"/>
          <a:ext cx="6751830" cy="552212"/>
        </a:xfrm>
        <a:prstGeom prst="homePlate">
          <a:avLst/>
        </a:prstGeom>
        <a:solidFill>
          <a:srgbClr val="2A35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10" tIns="57150" rIns="106680" bIns="57150" numCol="1" spcCol="1270" anchor="ctr" anchorCtr="0">
          <a:noAutofit/>
        </a:bodyPr>
        <a:lstStyle/>
        <a:p>
          <a:pPr marL="0" lvl="0" indent="0" algn="ctr" defTabSz="666750" rtl="0">
            <a:lnSpc>
              <a:spcPct val="90000"/>
            </a:lnSpc>
            <a:spcBef>
              <a:spcPct val="0"/>
            </a:spcBef>
            <a:spcAft>
              <a:spcPct val="35000"/>
            </a:spcAft>
            <a:buNone/>
          </a:pPr>
          <a:r>
            <a:rPr lang="en-AU" sz="1500" kern="1200"/>
            <a:t>Specify how council will work with Department of Health and Human Services and other agencies</a:t>
          </a:r>
        </a:p>
      </dsp:txBody>
      <dsp:txXfrm rot="10800000">
        <a:off x="1976755" y="2871333"/>
        <a:ext cx="6613777" cy="552212"/>
      </dsp:txXfrm>
    </dsp:sp>
    <dsp:sp modelId="{3C192C00-68D8-4EA1-8DF1-A78D0F2F2B3B}">
      <dsp:nvSpPr>
        <dsp:cNvPr id="0" name=""/>
        <dsp:cNvSpPr/>
      </dsp:nvSpPr>
      <dsp:spPr>
        <a:xfrm>
          <a:off x="1562595" y="2871333"/>
          <a:ext cx="552212" cy="55221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9A90E-1476-4C88-88C5-75BE6F0D2FCE}">
      <dsp:nvSpPr>
        <dsp:cNvPr id="0" name=""/>
        <dsp:cNvSpPr/>
      </dsp:nvSpPr>
      <dsp:spPr>
        <a:xfrm rot="10800000">
          <a:off x="1838702" y="3588385"/>
          <a:ext cx="6751830" cy="552212"/>
        </a:xfrm>
        <a:prstGeom prst="homePlate">
          <a:avLst/>
        </a:prstGeom>
        <a:solidFill>
          <a:srgbClr val="2A35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10" tIns="57150" rIns="106680" bIns="57150" numCol="1" spcCol="1270" anchor="ctr" anchorCtr="0">
          <a:noAutofit/>
        </a:bodyPr>
        <a:lstStyle/>
        <a:p>
          <a:pPr marL="0" lvl="0" indent="0" algn="ctr" defTabSz="666750" rtl="0">
            <a:lnSpc>
              <a:spcPct val="90000"/>
            </a:lnSpc>
            <a:spcBef>
              <a:spcPct val="0"/>
            </a:spcBef>
            <a:spcAft>
              <a:spcPct val="35000"/>
            </a:spcAft>
            <a:buNone/>
          </a:pPr>
          <a:r>
            <a:rPr lang="en-AU" sz="1500" kern="1200"/>
            <a:t>Be consistent with council plan and municipal strategic statement</a:t>
          </a:r>
        </a:p>
      </dsp:txBody>
      <dsp:txXfrm rot="10800000">
        <a:off x="1976755" y="3588385"/>
        <a:ext cx="6613777" cy="552212"/>
      </dsp:txXfrm>
    </dsp:sp>
    <dsp:sp modelId="{045A29BE-5BB3-458B-9D28-0B21BD4F6C72}">
      <dsp:nvSpPr>
        <dsp:cNvPr id="0" name=""/>
        <dsp:cNvSpPr/>
      </dsp:nvSpPr>
      <dsp:spPr>
        <a:xfrm>
          <a:off x="1562595" y="3588385"/>
          <a:ext cx="552212" cy="552212"/>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7BC789-1A87-4ADB-A63D-E6C3DFE6FE50}">
      <dsp:nvSpPr>
        <dsp:cNvPr id="0" name=""/>
        <dsp:cNvSpPr/>
      </dsp:nvSpPr>
      <dsp:spPr>
        <a:xfrm rot="10800000">
          <a:off x="1838702" y="4305437"/>
          <a:ext cx="6751830" cy="552212"/>
        </a:xfrm>
        <a:prstGeom prst="homePlate">
          <a:avLst/>
        </a:prstGeom>
        <a:solidFill>
          <a:srgbClr val="2A35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510" tIns="57150" rIns="106680" bIns="57150" numCol="1" spcCol="1270" anchor="ctr" anchorCtr="0">
          <a:noAutofit/>
        </a:bodyPr>
        <a:lstStyle/>
        <a:p>
          <a:pPr marL="0" lvl="0" indent="0" algn="ctr" defTabSz="666750" rtl="0">
            <a:lnSpc>
              <a:spcPct val="90000"/>
            </a:lnSpc>
            <a:spcBef>
              <a:spcPct val="0"/>
            </a:spcBef>
            <a:spcAft>
              <a:spcPct val="35000"/>
            </a:spcAft>
            <a:buNone/>
          </a:pPr>
          <a:r>
            <a:rPr lang="en-AU" sz="1500" kern="1200"/>
            <a:t>Have regard to the Victorian Health and Wellbeing Plan </a:t>
          </a:r>
        </a:p>
      </dsp:txBody>
      <dsp:txXfrm rot="10800000">
        <a:off x="1976755" y="4305437"/>
        <a:ext cx="6613777" cy="552212"/>
      </dsp:txXfrm>
    </dsp:sp>
    <dsp:sp modelId="{941E74AD-E629-42C1-901D-465639B8EF79}">
      <dsp:nvSpPr>
        <dsp:cNvPr id="0" name=""/>
        <dsp:cNvSpPr/>
      </dsp:nvSpPr>
      <dsp:spPr>
        <a:xfrm>
          <a:off x="1562595" y="4305437"/>
          <a:ext cx="552212" cy="552212"/>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2"/>
            <a:ext cx="2945467" cy="497436"/>
          </a:xfrm>
          <a:prstGeom prst="rect">
            <a:avLst/>
          </a:prstGeom>
          <a:noFill/>
          <a:ln w="9525">
            <a:noFill/>
            <a:miter lim="800000"/>
            <a:headEnd/>
            <a:tailEnd/>
          </a:ln>
          <a:effectLst/>
        </p:spPr>
        <p:txBody>
          <a:bodyPr vert="horz" wrap="square" lIns="90148" tIns="45074" rIns="90148" bIns="45074" numCol="1" anchor="t" anchorCtr="0" compatLnSpc="1">
            <a:prstTxWarp prst="textNoShape">
              <a:avLst/>
            </a:prstTxWarp>
          </a:bodyPr>
          <a:lstStyle>
            <a:lvl1pPr>
              <a:defRPr sz="1200" smtClean="0"/>
            </a:lvl1pPr>
          </a:lstStyle>
          <a:p>
            <a:pPr>
              <a:defRPr/>
            </a:pPr>
            <a:endParaRPr lang="en-AU"/>
          </a:p>
        </p:txBody>
      </p:sp>
      <p:sp>
        <p:nvSpPr>
          <p:cNvPr id="22531" name="Rectangle 3"/>
          <p:cNvSpPr>
            <a:spLocks noGrp="1" noChangeArrowheads="1"/>
          </p:cNvSpPr>
          <p:nvPr>
            <p:ph type="dt" sz="quarter" idx="1"/>
          </p:nvPr>
        </p:nvSpPr>
        <p:spPr bwMode="auto">
          <a:xfrm>
            <a:off x="3853798" y="2"/>
            <a:ext cx="2945467" cy="497436"/>
          </a:xfrm>
          <a:prstGeom prst="rect">
            <a:avLst/>
          </a:prstGeom>
          <a:noFill/>
          <a:ln w="9525">
            <a:noFill/>
            <a:miter lim="800000"/>
            <a:headEnd/>
            <a:tailEnd/>
          </a:ln>
          <a:effectLst/>
        </p:spPr>
        <p:txBody>
          <a:bodyPr vert="horz" wrap="square" lIns="90148" tIns="45074" rIns="90148" bIns="45074" numCol="1" anchor="t" anchorCtr="0" compatLnSpc="1">
            <a:prstTxWarp prst="textNoShape">
              <a:avLst/>
            </a:prstTxWarp>
          </a:bodyPr>
          <a:lstStyle>
            <a:lvl1pPr algn="r">
              <a:defRPr sz="1200" smtClean="0"/>
            </a:lvl1pPr>
          </a:lstStyle>
          <a:p>
            <a:pPr>
              <a:defRPr/>
            </a:pPr>
            <a:endParaRPr lang="en-AU"/>
          </a:p>
        </p:txBody>
      </p:sp>
      <p:sp>
        <p:nvSpPr>
          <p:cNvPr id="22532" name="Rectangle 4"/>
          <p:cNvSpPr>
            <a:spLocks noGrp="1" noChangeArrowheads="1"/>
          </p:cNvSpPr>
          <p:nvPr>
            <p:ph type="ftr" sz="quarter" idx="2"/>
          </p:nvPr>
        </p:nvSpPr>
        <p:spPr bwMode="auto">
          <a:xfrm>
            <a:off x="1" y="9432378"/>
            <a:ext cx="2945467" cy="497436"/>
          </a:xfrm>
          <a:prstGeom prst="rect">
            <a:avLst/>
          </a:prstGeom>
          <a:noFill/>
          <a:ln w="9525">
            <a:noFill/>
            <a:miter lim="800000"/>
            <a:headEnd/>
            <a:tailEnd/>
          </a:ln>
          <a:effectLst/>
        </p:spPr>
        <p:txBody>
          <a:bodyPr vert="horz" wrap="square" lIns="90148" tIns="45074" rIns="90148" bIns="45074" numCol="1" anchor="b" anchorCtr="0" compatLnSpc="1">
            <a:prstTxWarp prst="textNoShape">
              <a:avLst/>
            </a:prstTxWarp>
          </a:bodyPr>
          <a:lstStyle>
            <a:lvl1pPr>
              <a:defRPr sz="1200" smtClean="0"/>
            </a:lvl1pPr>
          </a:lstStyle>
          <a:p>
            <a:pPr>
              <a:defRPr/>
            </a:pPr>
            <a:endParaRPr lang="en-AU"/>
          </a:p>
        </p:txBody>
      </p:sp>
      <p:sp>
        <p:nvSpPr>
          <p:cNvPr id="22533" name="Rectangle 5"/>
          <p:cNvSpPr>
            <a:spLocks noGrp="1" noChangeArrowheads="1"/>
          </p:cNvSpPr>
          <p:nvPr>
            <p:ph type="sldNum" sz="quarter" idx="3"/>
          </p:nvPr>
        </p:nvSpPr>
        <p:spPr bwMode="auto">
          <a:xfrm>
            <a:off x="3853798" y="9432378"/>
            <a:ext cx="2945467" cy="497436"/>
          </a:xfrm>
          <a:prstGeom prst="rect">
            <a:avLst/>
          </a:prstGeom>
          <a:noFill/>
          <a:ln w="9525">
            <a:noFill/>
            <a:miter lim="800000"/>
            <a:headEnd/>
            <a:tailEnd/>
          </a:ln>
          <a:effectLst/>
        </p:spPr>
        <p:txBody>
          <a:bodyPr vert="horz" wrap="square" lIns="90148" tIns="45074" rIns="90148" bIns="45074" numCol="1" anchor="b" anchorCtr="0" compatLnSpc="1">
            <a:prstTxWarp prst="textNoShape">
              <a:avLst/>
            </a:prstTxWarp>
          </a:bodyPr>
          <a:lstStyle>
            <a:lvl1pPr algn="r">
              <a:defRPr sz="1200" smtClean="0"/>
            </a:lvl1pPr>
          </a:lstStyle>
          <a:p>
            <a:pPr>
              <a:defRPr/>
            </a:pPr>
            <a:fld id="{129EEC94-8A4D-486F-94D5-07636EF6803D}" type="slidenum">
              <a:rPr lang="en-AU"/>
              <a:pPr>
                <a:defRPr/>
              </a:pPr>
              <a:t>‹#›</a:t>
            </a:fld>
            <a:endParaRPr lang="en-AU"/>
          </a:p>
        </p:txBody>
      </p:sp>
    </p:spTree>
    <p:extLst>
      <p:ext uri="{BB962C8B-B14F-4D97-AF65-F5344CB8AC3E}">
        <p14:creationId xmlns:p14="http://schemas.microsoft.com/office/powerpoint/2010/main" val="560030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2"/>
            <a:ext cx="2945467" cy="497436"/>
          </a:xfrm>
          <a:prstGeom prst="rect">
            <a:avLst/>
          </a:prstGeom>
          <a:noFill/>
          <a:ln w="9525">
            <a:noFill/>
            <a:miter lim="800000"/>
            <a:headEnd/>
            <a:tailEnd/>
          </a:ln>
          <a:effectLst/>
        </p:spPr>
        <p:txBody>
          <a:bodyPr vert="horz" wrap="square" lIns="90148" tIns="45074" rIns="90148" bIns="45074" numCol="1" anchor="t" anchorCtr="0" compatLnSpc="1">
            <a:prstTxWarp prst="textNoShape">
              <a:avLst/>
            </a:prstTxWarp>
          </a:bodyPr>
          <a:lstStyle>
            <a:lvl1pPr>
              <a:defRPr sz="1200" smtClean="0"/>
            </a:lvl1pPr>
          </a:lstStyle>
          <a:p>
            <a:pPr>
              <a:defRPr/>
            </a:pPr>
            <a:endParaRPr lang="en-AU"/>
          </a:p>
        </p:txBody>
      </p:sp>
      <p:sp>
        <p:nvSpPr>
          <p:cNvPr id="4099" name="Rectangle 3"/>
          <p:cNvSpPr>
            <a:spLocks noGrp="1" noChangeArrowheads="1"/>
          </p:cNvSpPr>
          <p:nvPr>
            <p:ph type="dt" idx="1"/>
          </p:nvPr>
        </p:nvSpPr>
        <p:spPr bwMode="auto">
          <a:xfrm>
            <a:off x="3853798" y="2"/>
            <a:ext cx="2945467" cy="497436"/>
          </a:xfrm>
          <a:prstGeom prst="rect">
            <a:avLst/>
          </a:prstGeom>
          <a:noFill/>
          <a:ln w="9525">
            <a:noFill/>
            <a:miter lim="800000"/>
            <a:headEnd/>
            <a:tailEnd/>
          </a:ln>
          <a:effectLst/>
        </p:spPr>
        <p:txBody>
          <a:bodyPr vert="horz" wrap="square" lIns="90148" tIns="45074" rIns="90148" bIns="45074" numCol="1" anchor="t" anchorCtr="0" compatLnSpc="1">
            <a:prstTxWarp prst="textNoShape">
              <a:avLst/>
            </a:prstTxWarp>
          </a:bodyPr>
          <a:lstStyle>
            <a:lvl1pPr algn="r">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776" y="4717767"/>
            <a:ext cx="4985713" cy="4467471"/>
          </a:xfrm>
          <a:prstGeom prst="rect">
            <a:avLst/>
          </a:prstGeom>
          <a:noFill/>
          <a:ln w="9525">
            <a:noFill/>
            <a:miter lim="800000"/>
            <a:headEnd/>
            <a:tailEnd/>
          </a:ln>
          <a:effectLst/>
        </p:spPr>
        <p:txBody>
          <a:bodyPr vert="horz" wrap="square" lIns="90148" tIns="45074" rIns="90148" bIns="45074"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102" name="Rectangle 6"/>
          <p:cNvSpPr>
            <a:spLocks noGrp="1" noChangeArrowheads="1"/>
          </p:cNvSpPr>
          <p:nvPr>
            <p:ph type="ftr" sz="quarter" idx="4"/>
          </p:nvPr>
        </p:nvSpPr>
        <p:spPr bwMode="auto">
          <a:xfrm>
            <a:off x="1" y="9432378"/>
            <a:ext cx="2945467" cy="497436"/>
          </a:xfrm>
          <a:prstGeom prst="rect">
            <a:avLst/>
          </a:prstGeom>
          <a:noFill/>
          <a:ln w="9525">
            <a:noFill/>
            <a:miter lim="800000"/>
            <a:headEnd/>
            <a:tailEnd/>
          </a:ln>
          <a:effectLst/>
        </p:spPr>
        <p:txBody>
          <a:bodyPr vert="horz" wrap="square" lIns="90148" tIns="45074" rIns="90148" bIns="45074" numCol="1" anchor="b" anchorCtr="0" compatLnSpc="1">
            <a:prstTxWarp prst="textNoShape">
              <a:avLst/>
            </a:prstTxWarp>
          </a:bodyPr>
          <a:lstStyle>
            <a:lvl1pPr>
              <a:defRPr sz="1200" smtClean="0"/>
            </a:lvl1pPr>
          </a:lstStyle>
          <a:p>
            <a:pPr>
              <a:defRPr/>
            </a:pPr>
            <a:endParaRPr lang="en-AU"/>
          </a:p>
        </p:txBody>
      </p:sp>
      <p:sp>
        <p:nvSpPr>
          <p:cNvPr id="4103" name="Rectangle 7"/>
          <p:cNvSpPr>
            <a:spLocks noGrp="1" noChangeArrowheads="1"/>
          </p:cNvSpPr>
          <p:nvPr>
            <p:ph type="sldNum" sz="quarter" idx="5"/>
          </p:nvPr>
        </p:nvSpPr>
        <p:spPr bwMode="auto">
          <a:xfrm>
            <a:off x="3853798" y="9432378"/>
            <a:ext cx="2945467" cy="497436"/>
          </a:xfrm>
          <a:prstGeom prst="rect">
            <a:avLst/>
          </a:prstGeom>
          <a:noFill/>
          <a:ln w="9525">
            <a:noFill/>
            <a:miter lim="800000"/>
            <a:headEnd/>
            <a:tailEnd/>
          </a:ln>
          <a:effectLst/>
        </p:spPr>
        <p:txBody>
          <a:bodyPr vert="horz" wrap="square" lIns="90148" tIns="45074" rIns="90148" bIns="45074" numCol="1" anchor="b" anchorCtr="0" compatLnSpc="1">
            <a:prstTxWarp prst="textNoShape">
              <a:avLst/>
            </a:prstTxWarp>
          </a:bodyPr>
          <a:lstStyle>
            <a:lvl1pPr algn="r">
              <a:defRPr sz="1200" smtClean="0"/>
            </a:lvl1pPr>
          </a:lstStyle>
          <a:p>
            <a:pPr>
              <a:defRPr/>
            </a:pPr>
            <a:fld id="{A51A3256-5523-46A3-84D7-933466DABBE2}" type="slidenum">
              <a:rPr lang="en-AU"/>
              <a:pPr>
                <a:defRPr/>
              </a:pPr>
              <a:t>‹#›</a:t>
            </a:fld>
            <a:endParaRPr lang="en-AU"/>
          </a:p>
        </p:txBody>
      </p:sp>
    </p:spTree>
    <p:extLst>
      <p:ext uri="{BB962C8B-B14F-4D97-AF65-F5344CB8AC3E}">
        <p14:creationId xmlns:p14="http://schemas.microsoft.com/office/powerpoint/2010/main" val="461634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0" i="0" u="none" strike="noStrike" kern="1200" baseline="0">
                <a:solidFill>
                  <a:schemeClr val="tx1"/>
                </a:solidFill>
                <a:latin typeface="Times New Roman" pitchFamily="18" charset="0"/>
                <a:ea typeface="+mn-ea"/>
                <a:cs typeface="+mn-cs"/>
              </a:rPr>
              <a:t>This presentation has been developed by the MAV to provide a resource for local government officers with responsibilities including public health planning to engage with Council’s executive and councillors about the legislative and community responsibilities of council for planning for the health and wellbeing of the local community.  </a:t>
            </a:r>
          </a:p>
          <a:p>
            <a:r>
              <a:rPr lang="en-AU" sz="1200" b="0" i="0" u="none" strike="noStrike" kern="1200" baseline="0">
                <a:solidFill>
                  <a:schemeClr val="tx1"/>
                </a:solidFill>
                <a:latin typeface="Times New Roman" pitchFamily="18" charset="0"/>
                <a:ea typeface="+mn-ea"/>
                <a:cs typeface="+mn-cs"/>
              </a:rPr>
              <a:t>As such, the resource can be tailored to suit local data and needs analysis as well as local partnerships and collaborative forums.</a:t>
            </a:r>
          </a:p>
          <a:p>
            <a:r>
              <a:rPr lang="en-AU" sz="1200" kern="1200">
                <a:solidFill>
                  <a:schemeClr val="tx1"/>
                </a:solidFill>
                <a:latin typeface="Times New Roman" pitchFamily="18" charset="0"/>
                <a:ea typeface="+mn-ea"/>
                <a:cs typeface="+mn-cs"/>
              </a:rPr>
              <a:t>Local government has a natural constituency – </a:t>
            </a:r>
            <a:r>
              <a:rPr lang="en-AU" sz="1200" kern="1200" baseline="0">
                <a:solidFill>
                  <a:schemeClr val="tx1"/>
                </a:solidFill>
                <a:latin typeface="Times New Roman" pitchFamily="18" charset="0"/>
                <a:ea typeface="+mn-ea"/>
                <a:cs typeface="+mn-cs"/>
              </a:rPr>
              <a:t> the residents, businesses, services, and visitors within our municipalities are our focus.</a:t>
            </a:r>
          </a:p>
          <a:p>
            <a:endParaRPr lang="en-AU" sz="1200" kern="1200" baseline="0">
              <a:solidFill>
                <a:schemeClr val="tx1"/>
              </a:solidFill>
              <a:latin typeface="Times New Roman" pitchFamily="18" charset="0"/>
              <a:ea typeface="+mn-ea"/>
              <a:cs typeface="+mn-cs"/>
            </a:endParaRPr>
          </a:p>
          <a:p>
            <a:r>
              <a:rPr lang="en-AU" sz="1200" kern="1200" baseline="0">
                <a:solidFill>
                  <a:schemeClr val="tx1"/>
                </a:solidFill>
                <a:latin typeface="Times New Roman" pitchFamily="18" charset="0"/>
                <a:ea typeface="+mn-ea"/>
                <a:cs typeface="+mn-cs"/>
              </a:rPr>
              <a:t>This population focus and councils’ ability to shape services to meet local needs makes local government the natural leader in the endeavour to enhance the health and wellbeing of our communities.</a:t>
            </a:r>
          </a:p>
          <a:p>
            <a:endParaRPr lang="en-AU" sz="1200" kern="1200" baseline="0">
              <a:solidFill>
                <a:schemeClr val="tx1"/>
              </a:solidFill>
              <a:latin typeface="Times New Roman" pitchFamily="18" charset="0"/>
              <a:ea typeface="+mn-ea"/>
              <a:cs typeface="+mn-cs"/>
            </a:endParaRPr>
          </a:p>
          <a:p>
            <a:r>
              <a:rPr lang="en-AU" sz="1200" kern="1200" baseline="0">
                <a:solidFill>
                  <a:schemeClr val="tx1"/>
                </a:solidFill>
                <a:latin typeface="Times New Roman" pitchFamily="18" charset="0"/>
                <a:ea typeface="+mn-ea"/>
                <a:cs typeface="+mn-cs"/>
              </a:rPr>
              <a:t>Councils also influence the social determinants of health with activity and engagement in economic development, environment and social development</a:t>
            </a:r>
          </a:p>
          <a:p>
            <a:r>
              <a:rPr lang="en-AU" sz="1200" kern="1200" baseline="0">
                <a:solidFill>
                  <a:schemeClr val="tx1"/>
                </a:solidFill>
                <a:latin typeface="Times New Roman" pitchFamily="18" charset="0"/>
                <a:ea typeface="+mn-ea"/>
                <a:cs typeface="+mn-cs"/>
              </a:rPr>
              <a:t>as well as in infrastructure and town and parks planning and development. Councils are also strong advocates and influencers in tackling health inequalities.</a:t>
            </a:r>
          </a:p>
          <a:p>
            <a:r>
              <a:rPr lang="en-AU" sz="1200" kern="1200" baseline="0">
                <a:solidFill>
                  <a:schemeClr val="tx1"/>
                </a:solidFill>
                <a:latin typeface="Times New Roman" pitchFamily="18" charset="0"/>
                <a:ea typeface="+mn-ea"/>
                <a:cs typeface="+mn-cs"/>
              </a:rPr>
              <a:t>However for maximum impact and effectiveness, council requires partners as many of the levers for change are not within our domain.</a:t>
            </a:r>
          </a:p>
          <a:p>
            <a:endParaRPr lang="en-AU" baseline="0"/>
          </a:p>
          <a:p>
            <a:endParaRPr lang="en-AU" sz="1200" b="0" i="0" u="none" strike="noStrike" kern="1200" baseline="0">
              <a:solidFill>
                <a:schemeClr val="tx1"/>
              </a:solidFill>
              <a:latin typeface="Times New Roman" pitchFamily="18" charset="0"/>
              <a:ea typeface="+mn-ea"/>
              <a:cs typeface="+mn-cs"/>
            </a:endParaRPr>
          </a:p>
          <a:p>
            <a:endParaRPr lang="en-AU"/>
          </a:p>
          <a:p>
            <a:endParaRPr lang="en-US"/>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1</a:t>
            </a:fld>
            <a:endParaRPr lang="en-AU"/>
          </a:p>
        </p:txBody>
      </p:sp>
    </p:spTree>
    <p:extLst>
      <p:ext uri="{BB962C8B-B14F-4D97-AF65-F5344CB8AC3E}">
        <p14:creationId xmlns:p14="http://schemas.microsoft.com/office/powerpoint/2010/main" val="106391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A51A3256-5523-46A3-84D7-933466DABBE2}" type="slidenum">
              <a:rPr lang="en-AU" smtClean="0"/>
              <a:pPr>
                <a:defRPr/>
              </a:pPr>
              <a:t>11</a:t>
            </a:fld>
            <a:endParaRPr lang="en-AU"/>
          </a:p>
        </p:txBody>
      </p:sp>
    </p:spTree>
    <p:extLst>
      <p:ext uri="{BB962C8B-B14F-4D97-AF65-F5344CB8AC3E}">
        <p14:creationId xmlns:p14="http://schemas.microsoft.com/office/powerpoint/2010/main" val="287514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0">
                <a:solidFill>
                  <a:srgbClr val="343434"/>
                </a:solidFill>
                <a:effectLst/>
                <a:latin typeface="Arial Nova Light" panose="020B0304020202020204" pitchFamily="34" charset="0"/>
              </a:rPr>
              <a:t>The MAV is working with councils to increase the uptake of active transport options such as walking and cycling. You can access the MAV Walking and Bike Riding Hub to view webinars, case studies and more: https://www.mav.asn.au/what-we-do/policy-advocacy/transport-infrastructure/walking-and-bike-riding-resource-hub</a:t>
            </a:r>
          </a:p>
          <a:p>
            <a:endParaRPr lang="en-AU"/>
          </a:p>
        </p:txBody>
      </p:sp>
      <p:sp>
        <p:nvSpPr>
          <p:cNvPr id="4" name="Slide Number Placeholder 3"/>
          <p:cNvSpPr>
            <a:spLocks noGrp="1"/>
          </p:cNvSpPr>
          <p:nvPr>
            <p:ph type="sldNum" sz="quarter" idx="5"/>
          </p:nvPr>
        </p:nvSpPr>
        <p:spPr/>
        <p:txBody>
          <a:bodyPr/>
          <a:lstStyle/>
          <a:p>
            <a:pPr>
              <a:defRPr/>
            </a:pPr>
            <a:fld id="{A51A3256-5523-46A3-84D7-933466DABBE2}" type="slidenum">
              <a:rPr lang="en-AU" smtClean="0"/>
              <a:pPr>
                <a:defRPr/>
              </a:pPr>
              <a:t>12</a:t>
            </a:fld>
            <a:endParaRPr lang="en-AU"/>
          </a:p>
        </p:txBody>
      </p:sp>
    </p:spTree>
    <p:extLst>
      <p:ext uri="{BB962C8B-B14F-4D97-AF65-F5344CB8AC3E}">
        <p14:creationId xmlns:p14="http://schemas.microsoft.com/office/powerpoint/2010/main" val="286797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A51A3256-5523-46A3-84D7-933466DABBE2}" type="slidenum">
              <a:rPr lang="en-AU" smtClean="0"/>
              <a:pPr>
                <a:defRPr/>
              </a:pPr>
              <a:t>13</a:t>
            </a:fld>
            <a:endParaRPr lang="en-AU"/>
          </a:p>
        </p:txBody>
      </p:sp>
    </p:spTree>
    <p:extLst>
      <p:ext uri="{BB962C8B-B14F-4D97-AF65-F5344CB8AC3E}">
        <p14:creationId xmlns:p14="http://schemas.microsoft.com/office/powerpoint/2010/main" val="324500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Local</a:t>
            </a:r>
            <a:r>
              <a:rPr lang="en-AU" baseline="0"/>
              <a:t> governments’ role in public health progressed from sewers and drains (</a:t>
            </a:r>
            <a:r>
              <a:rPr lang="en-AU"/>
              <a:t>Melbourne sewers in 1897.</a:t>
            </a:r>
            <a:r>
              <a:rPr lang="en-AU" baseline="0"/>
              <a:t> From </a:t>
            </a:r>
            <a:r>
              <a:rPr lang="en-AU"/>
              <a:t>‘Smell boom’</a:t>
            </a:r>
            <a:r>
              <a:rPr lang="en-AU" baseline="0"/>
              <a:t> to </a:t>
            </a:r>
            <a:r>
              <a:rPr lang="en-AU"/>
              <a:t>dramatic falls in mortality rates, and reduction or elimination of diseases like typhoid and diphtheria)</a:t>
            </a:r>
          </a:p>
          <a:p>
            <a:r>
              <a:rPr lang="en-AU"/>
              <a:t>Through to Building regulations to stop we overcrowding in slums, fresh air and light and</a:t>
            </a:r>
          </a:p>
          <a:p>
            <a:r>
              <a:rPr lang="en-AU"/>
              <a:t>Parks and playgrounds. Zoning</a:t>
            </a:r>
            <a:r>
              <a:rPr lang="en-AU" baseline="0"/>
              <a:t>  to </a:t>
            </a:r>
            <a:r>
              <a:rPr lang="en-AU"/>
              <a:t>separate residential areas from industrial – reduce noise and noxious fumes</a:t>
            </a:r>
          </a:p>
          <a:p>
            <a:r>
              <a:rPr lang="en-AU"/>
              <a:t>Maternal and Child health –commenced in  1917 in  Richmond and</a:t>
            </a:r>
          </a:p>
          <a:p>
            <a:r>
              <a:rPr lang="en-AU"/>
              <a:t>Immunisation – 1920s</a:t>
            </a:r>
          </a:p>
          <a:p>
            <a:r>
              <a:rPr lang="en-AU"/>
              <a:t>Later – WHO Declaration of Alma Alta 1978 –</a:t>
            </a:r>
            <a:r>
              <a:rPr lang="en-AU" err="1"/>
              <a:t>Ottowa</a:t>
            </a:r>
            <a:r>
              <a:rPr lang="en-AU"/>
              <a:t> </a:t>
            </a:r>
            <a:r>
              <a:rPr lang="en-AU" baseline="0"/>
              <a:t> He</a:t>
            </a:r>
            <a:r>
              <a:rPr lang="en-AU"/>
              <a:t>alth Promotion Charter 1986, Healthy Cities</a:t>
            </a:r>
          </a:p>
          <a:p>
            <a:pPr defTabSz="919612" eaLnBrk="1" fontAlgn="auto" hangingPunct="1">
              <a:spcBef>
                <a:spcPts val="0"/>
              </a:spcBef>
              <a:spcAft>
                <a:spcPts val="0"/>
              </a:spcAft>
              <a:defRPr/>
            </a:pPr>
            <a:r>
              <a:rPr lang="en-AU"/>
              <a:t>Shifting emphasis from protection and prevention to promotion, addressing  social determinants </a:t>
            </a:r>
          </a:p>
          <a:p>
            <a:r>
              <a:rPr lang="en-AU"/>
              <a:t>Vic</a:t>
            </a:r>
            <a:r>
              <a:rPr lang="en-AU" baseline="0"/>
              <a:t> Gov and MAV Environments for Health framework</a:t>
            </a:r>
          </a:p>
          <a:p>
            <a:endParaRPr lang="en-AU" baseline="0"/>
          </a:p>
          <a:p>
            <a:pPr>
              <a:buFontTx/>
              <a:buNone/>
            </a:pPr>
            <a:endParaRPr lang="en-AU" sz="1600"/>
          </a:p>
          <a:p>
            <a:endParaRPr lang="en-AU"/>
          </a:p>
          <a:p>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14</a:t>
            </a:fld>
            <a:endParaRPr lang="en-AU"/>
          </a:p>
        </p:txBody>
      </p:sp>
    </p:spTree>
    <p:extLst>
      <p:ext uri="{BB962C8B-B14F-4D97-AF65-F5344CB8AC3E}">
        <p14:creationId xmlns:p14="http://schemas.microsoft.com/office/powerpoint/2010/main" val="337507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From Leading the Way</a:t>
            </a:r>
          </a:p>
          <a:p>
            <a:endParaRPr lang="en-AU"/>
          </a:p>
          <a:p>
            <a:r>
              <a:rPr lang="en-AU"/>
              <a:t>Identifying</a:t>
            </a:r>
            <a:r>
              <a:rPr lang="en-AU" baseline="0"/>
              <a:t> areas in which council can influence health and wellbeing will depend on the population make-up of the community and its priorities, but will involve the following</a:t>
            </a:r>
          </a:p>
          <a:p>
            <a:pPr marL="172427" indent="-172427">
              <a:buFont typeface="Arial" pitchFamily="34" charset="0"/>
              <a:buChar char="•"/>
            </a:pPr>
            <a:r>
              <a:rPr lang="en-AU" baseline="0"/>
              <a:t>Altering our surroundings – through building, parks and facilities, roads, paths and other infrastructure.</a:t>
            </a:r>
          </a:p>
          <a:p>
            <a:pPr marL="172427" indent="-172427">
              <a:buFont typeface="Arial" pitchFamily="34" charset="0"/>
              <a:buChar char="•"/>
            </a:pPr>
            <a:r>
              <a:rPr lang="en-AU" baseline="0"/>
              <a:t>Creating Opportunities for people to participate in the life of the community</a:t>
            </a:r>
          </a:p>
          <a:p>
            <a:pPr marL="172427" indent="-172427">
              <a:buFont typeface="Arial" pitchFamily="34" charset="0"/>
              <a:buChar char="•"/>
            </a:pPr>
            <a:r>
              <a:rPr lang="en-AU" baseline="0"/>
              <a:t>Encouraging economic development and distributing our wealth</a:t>
            </a:r>
          </a:p>
          <a:p>
            <a:pPr marL="172427" indent="-172427">
              <a:buFont typeface="Arial" pitchFamily="34" charset="0"/>
              <a:buChar char="•"/>
            </a:pPr>
            <a:r>
              <a:rPr lang="en-AU" baseline="0"/>
              <a:t>Looking after our natural environment so that it continues to nurture us.</a:t>
            </a:r>
          </a:p>
          <a:p>
            <a:pPr marL="172427" indent="-172427">
              <a:buFont typeface="Arial" pitchFamily="34" charset="0"/>
              <a:buChar char="•"/>
            </a:pPr>
            <a:endParaRPr lang="en-AU" baseline="0"/>
          </a:p>
          <a:p>
            <a:pPr marL="172427" indent="-172427">
              <a:buFont typeface="Arial" pitchFamily="34" charset="0"/>
              <a:buChar char="•"/>
            </a:pPr>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15</a:t>
            </a:fld>
            <a:endParaRPr lang="en-AU"/>
          </a:p>
        </p:txBody>
      </p:sp>
    </p:spTree>
    <p:extLst>
      <p:ext uri="{BB962C8B-B14F-4D97-AF65-F5344CB8AC3E}">
        <p14:creationId xmlns:p14="http://schemas.microsoft.com/office/powerpoint/2010/main" val="721820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typology illustrates the strategic planning landscape that councils are now expected to operate in (as at 2021).</a:t>
            </a:r>
          </a:p>
          <a:p>
            <a:r>
              <a:rPr lang="en-AU"/>
              <a:t>There have been a number of changes to councils’ legislative responsibilities regarding strategic planning in the last two years. A number of these are due to the introduction of the </a:t>
            </a:r>
            <a:r>
              <a:rPr lang="en-AU" i="1"/>
              <a:t>Local Government Act 2020 </a:t>
            </a:r>
            <a:r>
              <a:rPr lang="en-AU" i="0"/>
              <a:t>which outlines five key council strategic documents. </a:t>
            </a:r>
          </a:p>
          <a:p>
            <a:r>
              <a:rPr lang="en-AU" i="0"/>
              <a:t>These are the: </a:t>
            </a:r>
          </a:p>
          <a:p>
            <a:pPr marL="171450" indent="-171450">
              <a:buFont typeface="Arial" panose="020B0604020202020204" pitchFamily="34" charset="0"/>
              <a:buChar char="•"/>
            </a:pPr>
            <a:r>
              <a:rPr lang="en-AU" i="0"/>
              <a:t>Community Vision (10 years)</a:t>
            </a:r>
          </a:p>
          <a:p>
            <a:pPr marL="171450" indent="-171450">
              <a:buFont typeface="Arial" panose="020B0604020202020204" pitchFamily="34" charset="0"/>
              <a:buChar char="•"/>
            </a:pPr>
            <a:r>
              <a:rPr lang="en-AU" i="0"/>
              <a:t>Council Plan (4 years)</a:t>
            </a:r>
          </a:p>
          <a:p>
            <a:pPr marL="171450" indent="-171450">
              <a:buFont typeface="Arial" panose="020B0604020202020204" pitchFamily="34" charset="0"/>
              <a:buChar char="•"/>
            </a:pPr>
            <a:r>
              <a:rPr lang="en-AU" i="0"/>
              <a:t>Financial Plan (10 years)</a:t>
            </a:r>
          </a:p>
          <a:p>
            <a:pPr marL="171450" indent="-171450">
              <a:buFont typeface="Arial" panose="020B0604020202020204" pitchFamily="34" charset="0"/>
              <a:buChar char="•"/>
            </a:pPr>
            <a:r>
              <a:rPr lang="en-AU" i="0"/>
              <a:t>Asset Plan (10 years)</a:t>
            </a:r>
          </a:p>
          <a:p>
            <a:pPr marL="171450" indent="-171450">
              <a:buFont typeface="Arial" panose="020B0604020202020204" pitchFamily="34" charset="0"/>
              <a:buChar char="•"/>
            </a:pPr>
            <a:r>
              <a:rPr lang="en-AU" i="0"/>
              <a:t>Revenue and Rating Plan (4 years). </a:t>
            </a:r>
          </a:p>
          <a:p>
            <a:endParaRPr lang="en-AU" i="0"/>
          </a:p>
          <a:p>
            <a:r>
              <a:rPr lang="en-AU" i="0"/>
              <a:t>While many councils have previously developed plans and documents similar to those outlined in the LG Act, there is now a legislative requirement for all councils to do so. Councils must also undertake an integrated approach to planning and monitoring and reporting on these plans.</a:t>
            </a:r>
          </a:p>
          <a:p>
            <a:r>
              <a:rPr lang="en-AU" i="0"/>
              <a:t>In 2022 councils will transition from Municipal Strategic Planning Strategies to developing Municipal Planning Strategies, these documents must be consistent with MPHWP.</a:t>
            </a:r>
          </a:p>
          <a:p>
            <a:endParaRPr lang="en-AU" i="0"/>
          </a:p>
          <a:p>
            <a:r>
              <a:rPr lang="en-AU" i="0"/>
              <a:t>In addition to the LG Act, the </a:t>
            </a:r>
            <a:r>
              <a:rPr lang="en-AU" i="1"/>
              <a:t>Gender Equality Act 2020 </a:t>
            </a:r>
            <a:r>
              <a:rPr lang="en-AU" i="0"/>
              <a:t> requires all councils to develop a Gender Equality Action Plan.</a:t>
            </a:r>
            <a:endParaRPr lang="en-AU" i="1"/>
          </a:p>
        </p:txBody>
      </p:sp>
      <p:sp>
        <p:nvSpPr>
          <p:cNvPr id="4" name="Slide Number Placeholder 3"/>
          <p:cNvSpPr>
            <a:spLocks noGrp="1"/>
          </p:cNvSpPr>
          <p:nvPr>
            <p:ph type="sldNum" sz="quarter" idx="5"/>
          </p:nvPr>
        </p:nvSpPr>
        <p:spPr/>
        <p:txBody>
          <a:bodyPr/>
          <a:lstStyle/>
          <a:p>
            <a:pPr>
              <a:defRPr/>
            </a:pPr>
            <a:fld id="{A51A3256-5523-46A3-84D7-933466DABBE2}" type="slidenum">
              <a:rPr lang="en-AU" smtClean="0"/>
              <a:pPr>
                <a:defRPr/>
              </a:pPr>
              <a:t>16</a:t>
            </a:fld>
            <a:endParaRPr lang="en-AU"/>
          </a:p>
        </p:txBody>
      </p:sp>
    </p:spTree>
    <p:extLst>
      <p:ext uri="{BB962C8B-B14F-4D97-AF65-F5344CB8AC3E}">
        <p14:creationId xmlns:p14="http://schemas.microsoft.com/office/powerpoint/2010/main" val="74084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Local government has the authority and responsibility for public health leadership, including creating a vision and goals, promoting partnerships and integrated planning, supporting active community participation and community development principles, advocating for local needs, establishing structures for corporate cooperation and facilitating change. </a:t>
            </a:r>
            <a:endParaRPr lang="en-AU"/>
          </a:p>
          <a:p>
            <a:r>
              <a:rPr lang="en-AU"/>
              <a:t>Partnerships</a:t>
            </a:r>
            <a:r>
              <a:rPr lang="en-AU" baseline="0"/>
              <a:t> and collaboration are central to all local government work. </a:t>
            </a:r>
            <a:r>
              <a:rPr lang="en-AU" sz="1200"/>
              <a:t> </a:t>
            </a:r>
          </a:p>
          <a:p>
            <a:pPr defTabSz="919612" eaLnBrk="1" hangingPunct="1">
              <a:defRPr/>
            </a:pPr>
            <a:endParaRPr lang="en-AU" sz="1200"/>
          </a:p>
          <a:p>
            <a:pPr defTabSz="919612" eaLnBrk="1" hangingPunct="1">
              <a:defRPr/>
            </a:pPr>
            <a:r>
              <a:rPr lang="en-AU" sz="1200"/>
              <a:t>Partnerships and the role councils can play within them are varied. </a:t>
            </a:r>
          </a:p>
          <a:p>
            <a:pPr defTabSz="919612" eaLnBrk="1" hangingPunct="1">
              <a:defRPr/>
            </a:pPr>
            <a:r>
              <a:rPr lang="en-AU" sz="1200"/>
              <a:t>They can include:</a:t>
            </a:r>
          </a:p>
          <a:p>
            <a:pPr defTabSz="919612" eaLnBrk="1" hangingPunct="1">
              <a:defRPr/>
            </a:pPr>
            <a:r>
              <a:rPr lang="en-US"/>
              <a:t>• Leader – Identify key community issues and </a:t>
            </a:r>
            <a:r>
              <a:rPr lang="en-US" err="1"/>
              <a:t>mobilise</a:t>
            </a:r>
            <a:r>
              <a:rPr lang="en-US"/>
              <a:t> groups and interested parties to work together </a:t>
            </a:r>
          </a:p>
          <a:p>
            <a:pPr defTabSz="919612" eaLnBrk="1" hangingPunct="1">
              <a:defRPr/>
            </a:pPr>
            <a:r>
              <a:rPr lang="en-US"/>
              <a:t>• Collaborator – Support and partner with the community, private and government organisations to deliver initiatives for the community </a:t>
            </a:r>
          </a:p>
          <a:p>
            <a:pPr defTabSz="919612" eaLnBrk="1" hangingPunct="1">
              <a:defRPr/>
            </a:pPr>
            <a:r>
              <a:rPr lang="en-US"/>
              <a:t>• Planner – Undertake research and consultation and develop strategies to address identified challenges or issues </a:t>
            </a:r>
          </a:p>
          <a:p>
            <a:pPr defTabSz="919612" eaLnBrk="1" hangingPunct="1">
              <a:defRPr/>
            </a:pPr>
            <a:r>
              <a:rPr lang="en-US"/>
              <a:t>• Provider – Deliver a range of infrastructure, services, facilities and programs that meet the needs of the community </a:t>
            </a:r>
          </a:p>
          <a:p>
            <a:pPr defTabSz="919612" eaLnBrk="1" hangingPunct="1">
              <a:defRPr/>
            </a:pPr>
            <a:r>
              <a:rPr lang="en-US"/>
              <a:t>• Advocate – Advocate on behalf of the community to decision makers to achieve the best possible outcomes for community</a:t>
            </a:r>
          </a:p>
          <a:p>
            <a:pPr defTabSz="919612" eaLnBrk="1" hangingPunct="1">
              <a:defRPr/>
            </a:pPr>
            <a:r>
              <a:rPr lang="en-US" sz="1200" i="1"/>
              <a:t>(Brimbank Community Vision Collaboration 2018-2021 Document)</a:t>
            </a:r>
            <a:endParaRPr lang="en-AU" sz="1200" i="1"/>
          </a:p>
          <a:p>
            <a:pPr defTabSz="919612" eaLnBrk="1" hangingPunct="1">
              <a:defRPr/>
            </a:pPr>
            <a:endParaRPr lang="en-AU" sz="1200"/>
          </a:p>
          <a:p>
            <a:r>
              <a:rPr lang="en-AU"/>
              <a:t>Partners can include:</a:t>
            </a:r>
          </a:p>
          <a:p>
            <a:r>
              <a:rPr lang="en-AU"/>
              <a:t>Community Health Services</a:t>
            </a:r>
          </a:p>
          <a:p>
            <a:r>
              <a:rPr lang="en-AU"/>
              <a:t>Local clubs and community groups</a:t>
            </a:r>
          </a:p>
          <a:p>
            <a:r>
              <a:rPr lang="en-AU"/>
              <a:t>State Government</a:t>
            </a:r>
          </a:p>
          <a:p>
            <a:r>
              <a:rPr lang="en-AU"/>
              <a:t>Academic institutions &amp; schools</a:t>
            </a:r>
          </a:p>
          <a:p>
            <a:r>
              <a:rPr lang="en-AU"/>
              <a:t>Other councils</a:t>
            </a:r>
          </a:p>
          <a:p>
            <a:r>
              <a:rPr lang="en-AU"/>
              <a:t>Victoria Police</a:t>
            </a:r>
          </a:p>
          <a:p>
            <a:r>
              <a:rPr lang="en-AU"/>
              <a:t>NGOs</a:t>
            </a:r>
          </a:p>
          <a:p>
            <a:endParaRPr lang="en-AU"/>
          </a:p>
          <a:p>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17</a:t>
            </a:fld>
            <a:endParaRPr lang="en-AU"/>
          </a:p>
        </p:txBody>
      </p:sp>
    </p:spTree>
    <p:extLst>
      <p:ext uri="{BB962C8B-B14F-4D97-AF65-F5344CB8AC3E}">
        <p14:creationId xmlns:p14="http://schemas.microsoft.com/office/powerpoint/2010/main" val="2050105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Calibri" panose="020F0502020204030204" pitchFamily="34" charset="0"/>
                <a:ea typeface="Calibri" panose="020F0502020204030204" pitchFamily="34" charset="0"/>
              </a:rPr>
              <a:t>Councils can demonstrate commitment and lead change by taking action to support the development and coordination of local strategies and initiatives with community partners and within their organisation. </a:t>
            </a:r>
          </a:p>
          <a:p>
            <a:r>
              <a:rPr lang="en-AU" sz="1200">
                <a:solidFill>
                  <a:srgbClr val="000000"/>
                </a:solidFill>
                <a:effectLst/>
                <a:latin typeface="Helvetica" panose="020B0604020202020204" pitchFamily="34" charset="0"/>
                <a:ea typeface="Calibri" panose="020F0502020204030204" pitchFamily="34" charset="0"/>
              </a:rPr>
              <a:t>Following the Royal Commission into Family Violence, the Public Health and Wellbeing Act 2008, in accordance with Recommendation 94 of the Royal Commission, was amended to require councils to specify measures to prevent family violence and respond to the needs of victims of family violence in the community in preparing public health and wellbeing plans. </a:t>
            </a:r>
            <a:endParaRPr lang="en-AU" sz="1200" strike="sngStrike">
              <a:solidFill>
                <a:srgbClr val="000000"/>
              </a:solidFill>
              <a:latin typeface="Helvetica" panose="020B0604020202020204" pitchFamily="34" charset="0"/>
              <a:ea typeface="Calibri" panose="020F0502020204030204" pitchFamily="34" charset="0"/>
            </a:endParaRPr>
          </a:p>
          <a:p>
            <a:r>
              <a:rPr lang="en-AU" sz="1200">
                <a:solidFill>
                  <a:srgbClr val="000000"/>
                </a:solidFill>
                <a:effectLst/>
                <a:latin typeface="Helvetica" panose="020B0604020202020204" pitchFamily="34" charset="0"/>
                <a:ea typeface="Calibri" panose="020F0502020204030204" pitchFamily="34" charset="0"/>
              </a:rPr>
              <a:t>This amendment also requires councils to provide the Secretary to the Department of Health and Human Services with information regarding these measures at key intervals during the four year lifetime of their plans [(Section.26 (6A)].</a:t>
            </a:r>
          </a:p>
          <a:p>
            <a:endParaRPr lang="en-US" sz="1200">
              <a:effectLst/>
              <a:latin typeface="Calibri" panose="020F0502020204030204" pitchFamily="34" charset="0"/>
              <a:ea typeface="Calibri" panose="020F0502020204030204" pitchFamily="34" charset="0"/>
            </a:endParaRPr>
          </a:p>
          <a:p>
            <a:endParaRPr lang="en-AU"/>
          </a:p>
          <a:p>
            <a:r>
              <a:rPr lang="en-AU"/>
              <a:t>Councils’ role in preventing family violence spans</a:t>
            </a:r>
          </a:p>
        </p:txBody>
      </p:sp>
      <p:sp>
        <p:nvSpPr>
          <p:cNvPr id="4" name="Slide Number Placeholder 3"/>
          <p:cNvSpPr>
            <a:spLocks noGrp="1"/>
          </p:cNvSpPr>
          <p:nvPr>
            <p:ph type="sldNum" sz="quarter" idx="5"/>
          </p:nvPr>
        </p:nvSpPr>
        <p:spPr/>
        <p:txBody>
          <a:bodyPr/>
          <a:lstStyle/>
          <a:p>
            <a:pPr>
              <a:defRPr/>
            </a:pPr>
            <a:fld id="{A51A3256-5523-46A3-84D7-933466DABBE2}" type="slidenum">
              <a:rPr lang="en-AU" smtClean="0"/>
              <a:pPr>
                <a:defRPr/>
              </a:pPr>
              <a:t>18</a:t>
            </a:fld>
            <a:endParaRPr lang="en-AU"/>
          </a:p>
        </p:txBody>
      </p:sp>
    </p:spTree>
    <p:extLst>
      <p:ext uri="{BB962C8B-B14F-4D97-AF65-F5344CB8AC3E}">
        <p14:creationId xmlns:p14="http://schemas.microsoft.com/office/powerpoint/2010/main" val="148186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There can be pros and cons when it comes to integrating MPHWPs into Council Plans. Integration can lead to MPHWPs having a higher profile within councils and ensure that broader council strategic decisions are made with consideration of the priorities of the MPHWPs. Integration means that plans are subject to greater scrutiny prior to submission to DHHS (as per the Act). Integration can also limit line of sight for partners and key stakeholders.</a:t>
            </a:r>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19</a:t>
            </a:fld>
            <a:endParaRPr lang="en-AU"/>
          </a:p>
        </p:txBody>
      </p:sp>
    </p:spTree>
    <p:extLst>
      <p:ext uri="{BB962C8B-B14F-4D97-AF65-F5344CB8AC3E}">
        <p14:creationId xmlns:p14="http://schemas.microsoft.com/office/powerpoint/2010/main" val="2287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planning timeline is outlined above. </a:t>
            </a:r>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20</a:t>
            </a:fld>
            <a:endParaRPr lang="en-AU"/>
          </a:p>
        </p:txBody>
      </p:sp>
    </p:spTree>
    <p:extLst>
      <p:ext uri="{BB962C8B-B14F-4D97-AF65-F5344CB8AC3E}">
        <p14:creationId xmlns:p14="http://schemas.microsoft.com/office/powerpoint/2010/main" val="28018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a:solidFill>
                  <a:schemeClr val="tx1"/>
                </a:solidFill>
                <a:latin typeface="Times New Roman" pitchFamily="18" charset="0"/>
                <a:ea typeface="+mn-ea"/>
                <a:cs typeface="+mn-cs"/>
              </a:rPr>
              <a:t>Councils have </a:t>
            </a:r>
            <a:r>
              <a:rPr lang="en-AU" sz="1200" b="1" i="0" u="none" strike="noStrike" kern="1200" baseline="0">
                <a:solidFill>
                  <a:schemeClr val="tx1"/>
                </a:solidFill>
                <a:latin typeface="Times New Roman" pitchFamily="18" charset="0"/>
                <a:ea typeface="+mn-ea"/>
                <a:cs typeface="+mn-cs"/>
              </a:rPr>
              <a:t>legislative authority and community responsibility based on an electoral mandate to plan for local areas and ensure community health, wellbeing and development. </a:t>
            </a:r>
            <a:endParaRPr lang="en-AU" sz="1200" b="0" i="0" u="none" strike="noStrike" kern="1200" baseline="0">
              <a:solidFill>
                <a:schemeClr val="tx1"/>
              </a:solidFill>
              <a:latin typeface="Times New Roman" pitchFamily="18" charset="0"/>
              <a:ea typeface="+mn-ea"/>
              <a:cs typeface="+mn-cs"/>
            </a:endParaRPr>
          </a:p>
          <a:p>
            <a:r>
              <a:rPr lang="en-AU"/>
              <a:t>Public Health and Wellbeing Act 2008 (Vic) mandates councils ‘to seek to protect, improve and promote public health and wellbeing within the municipal district’ (s.24)</a:t>
            </a:r>
          </a:p>
          <a:p>
            <a:endParaRPr lang="en-AU"/>
          </a:p>
          <a:p>
            <a:r>
              <a:rPr lang="en-AU"/>
              <a:t>Local government’s contribution to the promotion, improvement and protection of public health occurs through a myriad of activities including planning processes, environmental monitoring and management, health promotion activities and more traditional public health concerns such as waste management, prevention of infectious diseases, food safety and monitoring drinking water quality.  For example last</a:t>
            </a:r>
            <a:r>
              <a:rPr lang="en-AU" baseline="0"/>
              <a:t> year local government performed</a:t>
            </a:r>
          </a:p>
          <a:p>
            <a:endParaRPr lang="en-AU" baseline="0"/>
          </a:p>
          <a:p>
            <a:r>
              <a:rPr lang="en-AU"/>
              <a:t> 606,800 maternal and child health consultations</a:t>
            </a:r>
          </a:p>
          <a:p>
            <a:pPr marL="0" indent="0">
              <a:buNone/>
            </a:pPr>
            <a:endParaRPr lang="en-AU" sz="1050"/>
          </a:p>
          <a:p>
            <a:r>
              <a:rPr lang="en-AU"/>
              <a:t>306,600 immunisations to preschool and secondary school aged children</a:t>
            </a:r>
          </a:p>
          <a:p>
            <a:endParaRPr lang="en-AU" sz="1050"/>
          </a:p>
          <a:p>
            <a:r>
              <a:rPr lang="en-AU"/>
              <a:t>50,000 food premises registered </a:t>
            </a:r>
          </a:p>
          <a:p>
            <a:endParaRPr lang="en-AU"/>
          </a:p>
          <a:p>
            <a:endParaRPr lang="en-AU"/>
          </a:p>
          <a:p>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3</a:t>
            </a:fld>
            <a:endParaRPr lang="en-AU"/>
          </a:p>
        </p:txBody>
      </p:sp>
    </p:spTree>
    <p:extLst>
      <p:ext uri="{BB962C8B-B14F-4D97-AF65-F5344CB8AC3E}">
        <p14:creationId xmlns:p14="http://schemas.microsoft.com/office/powerpoint/2010/main" val="1777998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A51A3256-5523-46A3-84D7-933466DABBE2}" type="slidenum">
              <a:rPr lang="en-AU" smtClean="0"/>
              <a:pPr>
                <a:defRPr/>
              </a:pPr>
              <a:t>21</a:t>
            </a:fld>
            <a:endParaRPr lang="en-AU"/>
          </a:p>
        </p:txBody>
      </p:sp>
    </p:spTree>
    <p:extLst>
      <p:ext uri="{BB962C8B-B14F-4D97-AF65-F5344CB8AC3E}">
        <p14:creationId xmlns:p14="http://schemas.microsoft.com/office/powerpoint/2010/main" val="85155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22</a:t>
            </a:fld>
            <a:endParaRPr lang="en-AU"/>
          </a:p>
        </p:txBody>
      </p:sp>
    </p:spTree>
    <p:extLst>
      <p:ext uri="{BB962C8B-B14F-4D97-AF65-F5344CB8AC3E}">
        <p14:creationId xmlns:p14="http://schemas.microsoft.com/office/powerpoint/2010/main" val="1873372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A51A3256-5523-46A3-84D7-933466DABBE2}" type="slidenum">
              <a:rPr lang="en-AU" smtClean="0"/>
              <a:pPr>
                <a:defRPr/>
              </a:pPr>
              <a:t>23</a:t>
            </a:fld>
            <a:endParaRPr lang="en-AU"/>
          </a:p>
        </p:txBody>
      </p:sp>
    </p:spTree>
    <p:extLst>
      <p:ext uri="{BB962C8B-B14F-4D97-AF65-F5344CB8AC3E}">
        <p14:creationId xmlns:p14="http://schemas.microsoft.com/office/powerpoint/2010/main" val="144073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a:solidFill>
                  <a:schemeClr val="tx1"/>
                </a:solidFill>
                <a:latin typeface="Times New Roman" pitchFamily="18" charset="0"/>
                <a:ea typeface="+mn-ea"/>
                <a:cs typeface="+mn-cs"/>
              </a:rPr>
              <a:t>The function of a Council under this Act is to seek</a:t>
            </a:r>
          </a:p>
          <a:p>
            <a:r>
              <a:rPr lang="en-AU" sz="1200" b="0" i="0" u="none" strike="noStrike" kern="1200" baseline="0">
                <a:solidFill>
                  <a:schemeClr val="tx1"/>
                </a:solidFill>
                <a:latin typeface="Times New Roman" pitchFamily="18" charset="0"/>
                <a:ea typeface="+mn-ea"/>
                <a:cs typeface="+mn-cs"/>
              </a:rPr>
              <a:t>to protect, improve and promote public health and</a:t>
            </a:r>
          </a:p>
          <a:p>
            <a:r>
              <a:rPr lang="en-AU" sz="1200" b="0" i="0" u="none" strike="noStrike" kern="1200" baseline="0">
                <a:solidFill>
                  <a:schemeClr val="tx1"/>
                </a:solidFill>
                <a:latin typeface="Times New Roman" pitchFamily="18" charset="0"/>
                <a:ea typeface="+mn-ea"/>
                <a:cs typeface="+mn-cs"/>
              </a:rPr>
              <a:t>wellbeing within the municipal district by—</a:t>
            </a:r>
          </a:p>
          <a:p>
            <a:r>
              <a:rPr lang="en-AU" sz="1200" b="0" i="0" u="none" strike="noStrike" kern="1200" baseline="0">
                <a:solidFill>
                  <a:schemeClr val="tx1"/>
                </a:solidFill>
                <a:latin typeface="Times New Roman" pitchFamily="18" charset="0"/>
                <a:ea typeface="+mn-ea"/>
                <a:cs typeface="+mn-cs"/>
              </a:rPr>
              <a:t>	(a) creating an environment which supports the health of members of the local community and strengthens the capacity of the</a:t>
            </a:r>
          </a:p>
          <a:p>
            <a:r>
              <a:rPr lang="en-AU" sz="1200" b="0" i="0" u="none" strike="noStrike" kern="1200" baseline="0">
                <a:solidFill>
                  <a:schemeClr val="tx1"/>
                </a:solidFill>
                <a:latin typeface="Times New Roman" pitchFamily="18" charset="0"/>
                <a:ea typeface="+mn-ea"/>
                <a:cs typeface="+mn-cs"/>
              </a:rPr>
              <a:t>	community and individuals to achieve better health;</a:t>
            </a:r>
          </a:p>
          <a:p>
            <a:r>
              <a:rPr lang="en-AU" sz="1200" b="0" i="0" u="none" strike="noStrike" kern="1200" baseline="0">
                <a:solidFill>
                  <a:schemeClr val="tx1"/>
                </a:solidFill>
                <a:latin typeface="Times New Roman" pitchFamily="18" charset="0"/>
                <a:ea typeface="+mn-ea"/>
                <a:cs typeface="+mn-cs"/>
              </a:rPr>
              <a:t>	(b) initiating, supporting and managing public health planning processes at the local government level;</a:t>
            </a:r>
          </a:p>
          <a:p>
            <a:r>
              <a:rPr lang="en-AU" sz="1200" b="0" i="0" u="none" strike="noStrike" kern="1200" baseline="0">
                <a:solidFill>
                  <a:schemeClr val="tx1"/>
                </a:solidFill>
                <a:latin typeface="Times New Roman" pitchFamily="18" charset="0"/>
                <a:ea typeface="+mn-ea"/>
                <a:cs typeface="+mn-cs"/>
              </a:rPr>
              <a:t>	(c) developing and implementing public health policies and programs within the municipal district;</a:t>
            </a:r>
          </a:p>
          <a:p>
            <a:r>
              <a:rPr lang="en-AU" sz="1200" b="0" i="0" u="none" strike="noStrike" kern="1200" baseline="0">
                <a:solidFill>
                  <a:schemeClr val="tx1"/>
                </a:solidFill>
                <a:latin typeface="Times New Roman" pitchFamily="18" charset="0"/>
                <a:ea typeface="+mn-ea"/>
                <a:cs typeface="+mn-cs"/>
              </a:rPr>
              <a:t>	(d) developing and enforcing up-to-date public health standards and intervening if the health of people within the municipal district is affected;</a:t>
            </a:r>
          </a:p>
          <a:p>
            <a:r>
              <a:rPr lang="en-AU" sz="1200" b="0" i="0" u="none" strike="noStrike" kern="1200" baseline="0">
                <a:solidFill>
                  <a:schemeClr val="tx1"/>
                </a:solidFill>
                <a:latin typeface="Times New Roman" pitchFamily="18" charset="0"/>
                <a:ea typeface="+mn-ea"/>
                <a:cs typeface="+mn-cs"/>
              </a:rPr>
              <a:t>	(e) facilitating and supporting local agencies whose work has an impact on public health and wellbeing to improve public health and</a:t>
            </a:r>
          </a:p>
          <a:p>
            <a:r>
              <a:rPr lang="en-AU" sz="1200" b="0" i="0" u="none" strike="noStrike" kern="1200" baseline="0">
                <a:solidFill>
                  <a:schemeClr val="tx1"/>
                </a:solidFill>
                <a:latin typeface="Times New Roman" pitchFamily="18" charset="0"/>
                <a:ea typeface="+mn-ea"/>
                <a:cs typeface="+mn-cs"/>
              </a:rPr>
              <a:t>	wellbeing in the local community;</a:t>
            </a:r>
          </a:p>
          <a:p>
            <a:r>
              <a:rPr lang="en-AU" sz="1200" b="0" i="0" u="none" strike="noStrike" kern="1200" baseline="0">
                <a:solidFill>
                  <a:schemeClr val="tx1"/>
                </a:solidFill>
                <a:latin typeface="Times New Roman" pitchFamily="18" charset="0"/>
                <a:ea typeface="+mn-ea"/>
                <a:cs typeface="+mn-cs"/>
              </a:rPr>
              <a:t>	(f) co-ordinating and providing immunisation services to children living or being educated within the municipal district;</a:t>
            </a:r>
          </a:p>
          <a:p>
            <a:r>
              <a:rPr lang="en-AU" sz="1200" b="0" i="0" u="none" strike="noStrike" kern="1200" baseline="0">
                <a:solidFill>
                  <a:schemeClr val="tx1"/>
                </a:solidFill>
                <a:latin typeface="Times New Roman" pitchFamily="18" charset="0"/>
                <a:ea typeface="+mn-ea"/>
                <a:cs typeface="+mn-cs"/>
              </a:rPr>
              <a:t>	(g) ensuring that the municipal district is maintained in a clean and sanitary condition.</a:t>
            </a:r>
          </a:p>
          <a:p>
            <a:endParaRPr lang="en-AU" sz="1200" b="0" i="0" u="none" strike="noStrike" kern="1200" baseline="0">
              <a:solidFill>
                <a:schemeClr val="tx1"/>
              </a:solidFill>
              <a:latin typeface="Times New Roman" pitchFamily="18" charset="0"/>
              <a:ea typeface="+mn-ea"/>
              <a:cs typeface="+mn-cs"/>
            </a:endParaRPr>
          </a:p>
          <a:p>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4</a:t>
            </a:fld>
            <a:endParaRPr lang="en-AU"/>
          </a:p>
        </p:txBody>
      </p:sp>
    </p:spTree>
    <p:extLst>
      <p:ext uri="{BB962C8B-B14F-4D97-AF65-F5344CB8AC3E}">
        <p14:creationId xmlns:p14="http://schemas.microsoft.com/office/powerpoint/2010/main" val="68031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5</a:t>
            </a:fld>
            <a:endParaRPr lang="en-AU"/>
          </a:p>
        </p:txBody>
      </p:sp>
    </p:spTree>
    <p:extLst>
      <p:ext uri="{BB962C8B-B14F-4D97-AF65-F5344CB8AC3E}">
        <p14:creationId xmlns:p14="http://schemas.microsoft.com/office/powerpoint/2010/main" val="62540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t>Healthy behaviours and living conditions are especially important to keep us free of chronic diseases such as anxiety, depression, cancer, heart disease and stroke. These diseases are among the leading causes of poor health and premature death in Victoria, as in other western countries. </a:t>
            </a:r>
          </a:p>
          <a:p>
            <a:pPr eaLnBrk="1" hangingPunct="1"/>
            <a:endParaRPr lang="en-AU"/>
          </a:p>
          <a:p>
            <a:pPr eaLnBrk="1" hangingPunct="1"/>
            <a:r>
              <a:rPr lang="en-AU"/>
              <a:t>Local Government’s role is in keeping people well.</a:t>
            </a:r>
          </a:p>
          <a:p>
            <a:pPr eaLnBrk="1" hangingPunct="1">
              <a:lnSpc>
                <a:spcPct val="90000"/>
              </a:lnSpc>
            </a:pPr>
            <a:r>
              <a:rPr lang="en-AU"/>
              <a:t>25% of children are overweight or obese, a significant increase from 5 per cent in the 1960s </a:t>
            </a:r>
            <a:r>
              <a:rPr lang="en-AU" sz="1000"/>
              <a:t>(Preventative Health Taskforce 2008). </a:t>
            </a:r>
          </a:p>
          <a:p>
            <a:pPr eaLnBrk="1" hangingPunct="1">
              <a:lnSpc>
                <a:spcPct val="90000"/>
              </a:lnSpc>
            </a:pPr>
            <a:endParaRPr lang="en-AU"/>
          </a:p>
          <a:p>
            <a:pPr eaLnBrk="1" hangingPunct="1">
              <a:lnSpc>
                <a:spcPct val="90000"/>
              </a:lnSpc>
            </a:pPr>
            <a:r>
              <a:rPr lang="en-AU"/>
              <a:t>Almost half of Victorian adults are overweight or obese </a:t>
            </a:r>
            <a:r>
              <a:rPr lang="en-AU" sz="800"/>
              <a:t>(VPHS, 2010). </a:t>
            </a:r>
          </a:p>
          <a:p>
            <a:pPr eaLnBrk="1" hangingPunct="1">
              <a:lnSpc>
                <a:spcPct val="90000"/>
              </a:lnSpc>
            </a:pPr>
            <a:endParaRPr lang="en-AU"/>
          </a:p>
          <a:p>
            <a:pPr eaLnBrk="1" hangingPunct="1">
              <a:lnSpc>
                <a:spcPct val="90000"/>
              </a:lnSpc>
            </a:pPr>
            <a:r>
              <a:rPr lang="en-AU"/>
              <a:t>The prevalence of type 2 diabetes increased from 3.3 per cent in 2003 to 4.8 per cent in 2008, a statistically significant increase, consistent with obesity trend</a:t>
            </a:r>
          </a:p>
          <a:p>
            <a:pPr eaLnBrk="1" hangingPunct="1">
              <a:lnSpc>
                <a:spcPct val="90000"/>
              </a:lnSpc>
            </a:pPr>
            <a:endParaRPr lang="en-AU"/>
          </a:p>
          <a:p>
            <a:pPr eaLnBrk="1" hangingPunct="1">
              <a:lnSpc>
                <a:spcPct val="90000"/>
              </a:lnSpc>
            </a:pPr>
            <a:r>
              <a:rPr lang="en-AU"/>
              <a:t>One third of the working population retires prematurely due to ill-health</a:t>
            </a:r>
          </a:p>
          <a:p>
            <a:pPr marL="0" indent="0" eaLnBrk="1" hangingPunct="1">
              <a:lnSpc>
                <a:spcPct val="90000"/>
              </a:lnSpc>
              <a:buNone/>
            </a:pPr>
            <a:endParaRPr lang="en-AU" sz="1000"/>
          </a:p>
          <a:p>
            <a:pPr eaLnBrk="1" hangingPunct="1">
              <a:lnSpc>
                <a:spcPct val="90000"/>
              </a:lnSpc>
            </a:pPr>
            <a:r>
              <a:rPr lang="en-AU" sz="1600" b="1">
                <a:solidFill>
                  <a:srgbClr val="336699"/>
                </a:solidFill>
              </a:rPr>
              <a:t>LOCAL DATA / ISSUES</a:t>
            </a:r>
          </a:p>
          <a:p>
            <a:pPr eaLnBrk="1" hangingPunct="1"/>
            <a:endParaRPr lang="en-AU"/>
          </a:p>
          <a:p>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6</a:t>
            </a:fld>
            <a:endParaRPr lang="en-AU"/>
          </a:p>
        </p:txBody>
      </p:sp>
    </p:spTree>
    <p:extLst>
      <p:ext uri="{BB962C8B-B14F-4D97-AF65-F5344CB8AC3E}">
        <p14:creationId xmlns:p14="http://schemas.microsoft.com/office/powerpoint/2010/main" val="406941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a:t>Unless section 27 applies, a Council must, in consultation with the Secretary, prepare a municipal public health and wellbeing plan within the period of 12 months after each general election of the Council. </a:t>
            </a:r>
          </a:p>
          <a:p>
            <a:pPr marL="0" indent="0">
              <a:buFontTx/>
              <a:buNone/>
            </a:pPr>
            <a:r>
              <a:rPr lang="en-US"/>
              <a:t>(2) A municipal public health and wellbeing plan must— </a:t>
            </a:r>
          </a:p>
          <a:p>
            <a:pPr marL="685800" lvl="1" indent="-228600">
              <a:buFontTx/>
              <a:buAutoNum type="alphaLcParenBoth"/>
            </a:pPr>
            <a:r>
              <a:rPr lang="en-US"/>
              <a:t>include an examination of data about health status and health determinants in the municipal district; </a:t>
            </a:r>
          </a:p>
          <a:p>
            <a:pPr marL="457200" lvl="1" indent="0">
              <a:buFontTx/>
              <a:buNone/>
            </a:pPr>
            <a:r>
              <a:rPr lang="en-US"/>
              <a:t>(b) identify goals and strategies based on available evidence for creating a local community in which people can achieve maximum health and wellbeing; </a:t>
            </a:r>
          </a:p>
          <a:p>
            <a:pPr marL="457200" lvl="1" indent="0">
              <a:buFontTx/>
              <a:buNone/>
            </a:pPr>
            <a:r>
              <a:rPr lang="en-US"/>
              <a:t>(</a:t>
            </a:r>
            <a:r>
              <a:rPr lang="en-US" err="1"/>
              <a:t>ba</a:t>
            </a:r>
            <a:r>
              <a:rPr lang="en-US"/>
              <a:t>) specify measures to prevent family violence and respond to the needs of victims of family violence in the local community;</a:t>
            </a:r>
          </a:p>
          <a:p>
            <a:pPr marL="457200" lvl="1" indent="0">
              <a:buFontTx/>
              <a:buNone/>
            </a:pPr>
            <a:r>
              <a:rPr lang="en-US"/>
              <a:t>(c) provide for the involvement of people in the local community in the development, implementation and evaluation of the public health and wellbeing plan;</a:t>
            </a:r>
          </a:p>
          <a:p>
            <a:pPr marL="457200" lvl="1" indent="0">
              <a:buFontTx/>
              <a:buNone/>
            </a:pPr>
            <a:r>
              <a:rPr lang="en-US"/>
              <a:t>(d) specify how the Council will work in partnership with the Department and other agencies undertaking public health initiatives, projects and programs to accomplish the goals and strategies identified in the public health and wellbeing plan; </a:t>
            </a:r>
          </a:p>
          <a:p>
            <a:pPr marL="457200" lvl="1" indent="0">
              <a:buFontTx/>
              <a:buNone/>
            </a:pPr>
            <a:r>
              <a:rPr lang="en-US"/>
              <a:t>(e) be consistent with— (</a:t>
            </a:r>
            <a:r>
              <a:rPr lang="en-US" err="1"/>
              <a:t>i</a:t>
            </a:r>
            <a:r>
              <a:rPr lang="en-US"/>
              <a:t>) the Council Plan prepared under section 90 of the </a:t>
            </a:r>
            <a:r>
              <a:rPr lang="en-US" b="1"/>
              <a:t>Local Government Act 2020</a:t>
            </a:r>
            <a:r>
              <a:rPr lang="en-US"/>
              <a:t>; and </a:t>
            </a:r>
          </a:p>
          <a:p>
            <a:pPr marL="457200" lvl="1" indent="0">
              <a:buFontTx/>
              <a:buNone/>
            </a:pPr>
            <a:r>
              <a:rPr lang="en-US"/>
              <a:t>(ii) the municipal strategic statement prepared under section 12A of the </a:t>
            </a:r>
            <a:r>
              <a:rPr lang="en-US" b="1"/>
              <a:t>Planning and Environment Act 1987</a:t>
            </a:r>
            <a:r>
              <a:rPr lang="en-US"/>
              <a:t>. </a:t>
            </a:r>
          </a:p>
          <a:p>
            <a:pPr marL="0" indent="0">
              <a:buFontTx/>
              <a:buNone/>
            </a:pPr>
            <a:r>
              <a:rPr lang="en-US"/>
              <a:t>(3) In preparing a municipal public health and wellbeing plan, a Council must have regard to the State Public Health and Wellbeing Plan prepared under section 49. </a:t>
            </a:r>
          </a:p>
          <a:p>
            <a:pPr marL="0" indent="0">
              <a:buFontTx/>
              <a:buNone/>
            </a:pPr>
            <a:r>
              <a:rPr lang="en-US"/>
              <a:t>(4) A Council must review its municipal public health and wellbeing plan annually and, if appropriate, amend the municipal public health and wellbeing plan. </a:t>
            </a:r>
          </a:p>
          <a:p>
            <a:pPr marL="0" indent="0">
              <a:buFontTx/>
              <a:buNone/>
            </a:pPr>
            <a:r>
              <a:rPr lang="en-US"/>
              <a:t>(4A) An annual review must include a review of the measures referred to in subsection (2)(</a:t>
            </a:r>
            <a:r>
              <a:rPr lang="en-US" err="1"/>
              <a:t>ba</a:t>
            </a:r>
            <a:r>
              <a:rPr lang="en-US"/>
              <a:t>)</a:t>
            </a:r>
          </a:p>
          <a:p>
            <a:r>
              <a:rPr lang="en-US"/>
              <a:t>(6) A Council must give a copy of the current municipal public health and wellbeing plan to the Secretary.</a:t>
            </a:r>
            <a:endParaRPr lang="en-AU"/>
          </a:p>
          <a:p>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7</a:t>
            </a:fld>
            <a:endParaRPr lang="en-AU"/>
          </a:p>
        </p:txBody>
      </p:sp>
    </p:spTree>
    <p:extLst>
      <p:ext uri="{BB962C8B-B14F-4D97-AF65-F5344CB8AC3E}">
        <p14:creationId xmlns:p14="http://schemas.microsoft.com/office/powerpoint/2010/main" val="253489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Having regard</a:t>
            </a:r>
            <a:r>
              <a:rPr lang="en-AU" baseline="0"/>
              <a:t> to State priorities doesn’t mean that councils have to address all of them.</a:t>
            </a:r>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8</a:t>
            </a:fld>
            <a:endParaRPr lang="en-AU"/>
          </a:p>
        </p:txBody>
      </p:sp>
    </p:spTree>
    <p:extLst>
      <p:ext uri="{BB962C8B-B14F-4D97-AF65-F5344CB8AC3E}">
        <p14:creationId xmlns:p14="http://schemas.microsoft.com/office/powerpoint/2010/main" val="1093263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2019-2023 Victorian State Health Plan identified 10 priority areas, all of which are included above. The State Health Plan also highlights four focus areas, these are ‘</a:t>
            </a:r>
            <a:r>
              <a:rPr lang="en-AU" i="1"/>
              <a:t>tackling climate change and its impacts on health’; ‘increasing healthy eating’; ‘increasing active living’, ‘reducing tobacco-related harm’. </a:t>
            </a:r>
            <a:r>
              <a:rPr lang="en-AU" i="0"/>
              <a:t>Councils are encouraged to address each of these in their MPHWPs.</a:t>
            </a:r>
            <a:r>
              <a:rPr lang="en-AU" i="1"/>
              <a:t> </a:t>
            </a:r>
            <a:r>
              <a:rPr lang="en-AU" i="0"/>
              <a:t>The following slides provide an overview of each focus area.</a:t>
            </a:r>
            <a:endParaRPr lang="en-AU"/>
          </a:p>
        </p:txBody>
      </p:sp>
      <p:sp>
        <p:nvSpPr>
          <p:cNvPr id="4" name="Slide Number Placeholder 3"/>
          <p:cNvSpPr>
            <a:spLocks noGrp="1"/>
          </p:cNvSpPr>
          <p:nvPr>
            <p:ph type="sldNum" sz="quarter" idx="10"/>
          </p:nvPr>
        </p:nvSpPr>
        <p:spPr/>
        <p:txBody>
          <a:bodyPr/>
          <a:lstStyle/>
          <a:p>
            <a:pPr>
              <a:defRPr/>
            </a:pPr>
            <a:fld id="{A51A3256-5523-46A3-84D7-933466DABBE2}" type="slidenum">
              <a:rPr lang="en-AU" smtClean="0"/>
              <a:pPr>
                <a:defRPr/>
              </a:pPr>
              <a:t>9</a:t>
            </a:fld>
            <a:endParaRPr lang="en-AU"/>
          </a:p>
        </p:txBody>
      </p:sp>
    </p:spTree>
    <p:extLst>
      <p:ext uri="{BB962C8B-B14F-4D97-AF65-F5344CB8AC3E}">
        <p14:creationId xmlns:p14="http://schemas.microsoft.com/office/powerpoint/2010/main" val="109326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Victoria the impacts of climate change are already being felt  and are expected to increase. </a:t>
            </a:r>
          </a:p>
          <a:p>
            <a:r>
              <a:rPr lang="en-US"/>
              <a:t>DELWP’s </a:t>
            </a:r>
            <a:r>
              <a:rPr lang="en-US" i="1"/>
              <a:t>Victorian Climate Science Report 2019 found </a:t>
            </a:r>
            <a:r>
              <a:rPr lang="en-US" b="0" i="0"/>
              <a:t>by the 2050s in Victoria, we can expect to see:</a:t>
            </a:r>
          </a:p>
          <a:p>
            <a:pPr marL="171450" indent="-171450">
              <a:buFont typeface="Arial" panose="020B0604020202020204" pitchFamily="34" charset="0"/>
              <a:buChar char="•"/>
            </a:pPr>
            <a:r>
              <a:rPr lang="en-US" b="0" i="0"/>
              <a:t>an average annual temperature increase of up to 2.4C</a:t>
            </a:r>
          </a:p>
          <a:p>
            <a:pPr marL="171450" indent="-171450">
              <a:buFont typeface="Arial" panose="020B0604020202020204" pitchFamily="34" charset="0"/>
              <a:buChar char="•"/>
            </a:pPr>
            <a:r>
              <a:rPr lang="en-US" b="0" i="0"/>
              <a:t>Double the number of very hot days</a:t>
            </a:r>
          </a:p>
          <a:p>
            <a:pPr marL="171450" indent="-171450">
              <a:buFont typeface="Arial" panose="020B0604020202020204" pitchFamily="34" charset="0"/>
              <a:buChar char="•"/>
            </a:pPr>
            <a:r>
              <a:rPr lang="en-US" b="0" i="0"/>
              <a:t>Longer fire seasons with up to 60% more very high fire danger days</a:t>
            </a:r>
          </a:p>
          <a:p>
            <a:pPr marL="171450" indent="-171450">
              <a:buFont typeface="Arial" panose="020B0604020202020204" pitchFamily="34" charset="0"/>
              <a:buChar char="•"/>
            </a:pPr>
            <a:r>
              <a:rPr lang="en-US" b="0" i="0"/>
              <a:t>Sea levels will rise by around 24cm</a:t>
            </a:r>
          </a:p>
          <a:p>
            <a:pPr marL="171450" indent="-171450">
              <a:buFont typeface="Arial" panose="020B0604020202020204" pitchFamily="34" charset="0"/>
              <a:buChar char="•"/>
            </a:pPr>
            <a:r>
              <a:rPr lang="en-US" b="0" i="0"/>
              <a:t>More intense downpours, decline in cool season rainfall</a:t>
            </a:r>
          </a:p>
          <a:p>
            <a:pPr marL="171450" indent="-171450">
              <a:buFont typeface="Arial" panose="020B0604020202020204" pitchFamily="34" charset="0"/>
              <a:buChar char="•"/>
            </a:pPr>
            <a:r>
              <a:rPr lang="en-US" b="0" i="0"/>
              <a:t>Decline in alpine snowfall of 35-75%</a:t>
            </a:r>
          </a:p>
          <a:p>
            <a:pPr marL="0" indent="0">
              <a:buFont typeface="Arial" panose="020B0604020202020204" pitchFamily="34" charset="0"/>
              <a:buNone/>
            </a:pPr>
            <a:r>
              <a:rPr lang="en-US" b="0" i="0"/>
              <a:t>There are also a multitude of co-benefits that can be gained by addressing climate change and encouraging healthy lifestyles</a:t>
            </a:r>
            <a:endParaRPr lang="en-AU" i="1"/>
          </a:p>
        </p:txBody>
      </p:sp>
      <p:sp>
        <p:nvSpPr>
          <p:cNvPr id="4" name="Slide Number Placeholder 3"/>
          <p:cNvSpPr>
            <a:spLocks noGrp="1"/>
          </p:cNvSpPr>
          <p:nvPr>
            <p:ph type="sldNum" sz="quarter" idx="5"/>
          </p:nvPr>
        </p:nvSpPr>
        <p:spPr/>
        <p:txBody>
          <a:bodyPr/>
          <a:lstStyle/>
          <a:p>
            <a:pPr>
              <a:defRPr/>
            </a:pPr>
            <a:fld id="{A51A3256-5523-46A3-84D7-933466DABBE2}" type="slidenum">
              <a:rPr lang="en-AU" smtClean="0"/>
              <a:pPr>
                <a:defRPr/>
              </a:pPr>
              <a:t>10</a:t>
            </a:fld>
            <a:endParaRPr lang="en-AU"/>
          </a:p>
        </p:txBody>
      </p:sp>
    </p:spTree>
    <p:extLst>
      <p:ext uri="{BB962C8B-B14F-4D97-AF65-F5344CB8AC3E}">
        <p14:creationId xmlns:p14="http://schemas.microsoft.com/office/powerpoint/2010/main" val="130183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B8ED-38CA-D244-84AD-E4DF3A18994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0AC136ED-8140-9342-AA24-1265F6B338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44747FC-7A55-E645-805E-EB88CCFDE066}"/>
              </a:ext>
            </a:extLst>
          </p:cNvPr>
          <p:cNvSpPr>
            <a:spLocks noGrp="1"/>
          </p:cNvSpPr>
          <p:nvPr>
            <p:ph type="dt" sz="half" idx="10"/>
          </p:nvPr>
        </p:nvSpPr>
        <p:spPr/>
        <p:txBody>
          <a:bodyPr/>
          <a:lstStyle/>
          <a:p>
            <a:pPr>
              <a:defRPr/>
            </a:pPr>
            <a:endParaRPr lang="en-AU"/>
          </a:p>
        </p:txBody>
      </p:sp>
      <p:sp>
        <p:nvSpPr>
          <p:cNvPr id="5" name="Footer Placeholder 4">
            <a:extLst>
              <a:ext uri="{FF2B5EF4-FFF2-40B4-BE49-F238E27FC236}">
                <a16:creationId xmlns:a16="http://schemas.microsoft.com/office/drawing/2014/main" id="{213745EC-3A6D-8448-AC03-7C8B8CF2F72E}"/>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E97B3523-E247-D24D-BF8B-40ED3C546815}"/>
              </a:ext>
            </a:extLst>
          </p:cNvPr>
          <p:cNvSpPr>
            <a:spLocks noGrp="1"/>
          </p:cNvSpPr>
          <p:nvPr>
            <p:ph type="sldNum" sz="quarter" idx="12"/>
          </p:nvPr>
        </p:nvSpPr>
        <p:spPr/>
        <p:txBody>
          <a:bodyPr/>
          <a:lstStyle/>
          <a:p>
            <a:pPr>
              <a:defRPr/>
            </a:pPr>
            <a:fld id="{8A66ACE5-BE59-456E-88DE-042C30EC5365}" type="slidenum">
              <a:rPr lang="en-AU" smtClean="0"/>
              <a:pPr>
                <a:defRPr/>
              </a:pPr>
              <a:t>‹#›</a:t>
            </a:fld>
            <a:endParaRPr lang="en-AU"/>
          </a:p>
        </p:txBody>
      </p:sp>
    </p:spTree>
    <p:extLst>
      <p:ext uri="{BB962C8B-B14F-4D97-AF65-F5344CB8AC3E}">
        <p14:creationId xmlns:p14="http://schemas.microsoft.com/office/powerpoint/2010/main" val="84809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65D0-E7BE-6845-90A6-B77E3D9C1D2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8BAAF-13EC-3040-AECF-BF1CFE690D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976BF6-F614-224A-A2CC-C547EA6891DB}"/>
              </a:ext>
            </a:extLst>
          </p:cNvPr>
          <p:cNvSpPr>
            <a:spLocks noGrp="1"/>
          </p:cNvSpPr>
          <p:nvPr>
            <p:ph type="dt" sz="half" idx="10"/>
          </p:nvPr>
        </p:nvSpPr>
        <p:spPr/>
        <p:txBody>
          <a:bodyPr/>
          <a:lstStyle/>
          <a:p>
            <a:pPr>
              <a:defRPr/>
            </a:pPr>
            <a:endParaRPr lang="en-AU"/>
          </a:p>
        </p:txBody>
      </p:sp>
      <p:sp>
        <p:nvSpPr>
          <p:cNvPr id="5" name="Footer Placeholder 4">
            <a:extLst>
              <a:ext uri="{FF2B5EF4-FFF2-40B4-BE49-F238E27FC236}">
                <a16:creationId xmlns:a16="http://schemas.microsoft.com/office/drawing/2014/main" id="{D46ECABD-7A6C-F045-8ECB-C41A295451F8}"/>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D9514993-EA27-FF4E-A8B9-46D2D603D8B2}"/>
              </a:ext>
            </a:extLst>
          </p:cNvPr>
          <p:cNvSpPr>
            <a:spLocks noGrp="1"/>
          </p:cNvSpPr>
          <p:nvPr>
            <p:ph type="sldNum" sz="quarter" idx="12"/>
          </p:nvPr>
        </p:nvSpPr>
        <p:spPr/>
        <p:txBody>
          <a:bodyPr/>
          <a:lstStyle/>
          <a:p>
            <a:pPr>
              <a:defRPr/>
            </a:pPr>
            <a:fld id="{758992B7-539E-451E-B835-823C53524BF0}" type="slidenum">
              <a:rPr lang="en-AU" smtClean="0"/>
              <a:pPr>
                <a:defRPr/>
              </a:pPr>
              <a:t>‹#›</a:t>
            </a:fld>
            <a:endParaRPr lang="en-AU"/>
          </a:p>
        </p:txBody>
      </p:sp>
    </p:spTree>
    <p:extLst>
      <p:ext uri="{BB962C8B-B14F-4D97-AF65-F5344CB8AC3E}">
        <p14:creationId xmlns:p14="http://schemas.microsoft.com/office/powerpoint/2010/main" val="392730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937DA-8C70-BA45-BED9-1554ECD61552}"/>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72A83F-813B-EC49-A759-1288A9396649}"/>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EAB44A-E3B5-8B4C-9743-FFD417739A23}"/>
              </a:ext>
            </a:extLst>
          </p:cNvPr>
          <p:cNvSpPr>
            <a:spLocks noGrp="1"/>
          </p:cNvSpPr>
          <p:nvPr>
            <p:ph type="dt" sz="half" idx="10"/>
          </p:nvPr>
        </p:nvSpPr>
        <p:spPr/>
        <p:txBody>
          <a:bodyPr/>
          <a:lstStyle/>
          <a:p>
            <a:pPr>
              <a:defRPr/>
            </a:pPr>
            <a:endParaRPr lang="en-AU"/>
          </a:p>
        </p:txBody>
      </p:sp>
      <p:sp>
        <p:nvSpPr>
          <p:cNvPr id="5" name="Footer Placeholder 4">
            <a:extLst>
              <a:ext uri="{FF2B5EF4-FFF2-40B4-BE49-F238E27FC236}">
                <a16:creationId xmlns:a16="http://schemas.microsoft.com/office/drawing/2014/main" id="{E0095048-4C26-8646-8E9A-9ED2B2437CC9}"/>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3E0C52B1-B1CF-A64A-AEC4-FB47BB5CFF3E}"/>
              </a:ext>
            </a:extLst>
          </p:cNvPr>
          <p:cNvSpPr>
            <a:spLocks noGrp="1"/>
          </p:cNvSpPr>
          <p:nvPr>
            <p:ph type="sldNum" sz="quarter" idx="12"/>
          </p:nvPr>
        </p:nvSpPr>
        <p:spPr/>
        <p:txBody>
          <a:bodyPr/>
          <a:lstStyle/>
          <a:p>
            <a:pPr>
              <a:defRPr/>
            </a:pPr>
            <a:fld id="{76894BCD-9C20-44B8-981F-AD33925EB1EC}" type="slidenum">
              <a:rPr lang="en-AU" smtClean="0"/>
              <a:pPr>
                <a:defRPr/>
              </a:pPr>
              <a:t>‹#›</a:t>
            </a:fld>
            <a:endParaRPr lang="en-AU"/>
          </a:p>
        </p:txBody>
      </p:sp>
    </p:spTree>
    <p:extLst>
      <p:ext uri="{BB962C8B-B14F-4D97-AF65-F5344CB8AC3E}">
        <p14:creationId xmlns:p14="http://schemas.microsoft.com/office/powerpoint/2010/main" val="365283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AD15-3CCB-A046-8401-48BDE01177B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63A14D-8C03-374C-92EC-126801CFB09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96E4B3-5403-5E4D-9B44-5DE68D4EF3E1}"/>
              </a:ext>
            </a:extLst>
          </p:cNvPr>
          <p:cNvSpPr>
            <a:spLocks noGrp="1"/>
          </p:cNvSpPr>
          <p:nvPr>
            <p:ph type="dt" sz="half" idx="10"/>
          </p:nvPr>
        </p:nvSpPr>
        <p:spPr/>
        <p:txBody>
          <a:bodyPr/>
          <a:lstStyle/>
          <a:p>
            <a:pPr>
              <a:defRPr/>
            </a:pPr>
            <a:endParaRPr lang="en-AU"/>
          </a:p>
        </p:txBody>
      </p:sp>
      <p:sp>
        <p:nvSpPr>
          <p:cNvPr id="5" name="Footer Placeholder 4">
            <a:extLst>
              <a:ext uri="{FF2B5EF4-FFF2-40B4-BE49-F238E27FC236}">
                <a16:creationId xmlns:a16="http://schemas.microsoft.com/office/drawing/2014/main" id="{B304AF14-B5B6-E542-98BD-D83A81986468}"/>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E16E7FB1-CBF9-2C42-8144-CF8750958796}"/>
              </a:ext>
            </a:extLst>
          </p:cNvPr>
          <p:cNvSpPr>
            <a:spLocks noGrp="1"/>
          </p:cNvSpPr>
          <p:nvPr>
            <p:ph type="sldNum" sz="quarter" idx="12"/>
          </p:nvPr>
        </p:nvSpPr>
        <p:spPr/>
        <p:txBody>
          <a:bodyPr/>
          <a:lstStyle/>
          <a:p>
            <a:pPr>
              <a:defRPr/>
            </a:pPr>
            <a:fld id="{9619B47A-9916-42D8-9EBB-CD0E4D6C485E}" type="slidenum">
              <a:rPr lang="en-AU" smtClean="0"/>
              <a:pPr>
                <a:defRPr/>
              </a:pPr>
              <a:t>‹#›</a:t>
            </a:fld>
            <a:endParaRPr lang="en-AU"/>
          </a:p>
        </p:txBody>
      </p:sp>
    </p:spTree>
    <p:extLst>
      <p:ext uri="{BB962C8B-B14F-4D97-AF65-F5344CB8AC3E}">
        <p14:creationId xmlns:p14="http://schemas.microsoft.com/office/powerpoint/2010/main" val="127421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D1C1-FF59-E94C-8674-632339C7CA71}"/>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BE56A00-20D8-E044-A5C9-A07E42CB020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82855A-139F-4F43-B8EF-2413CE60FE03}"/>
              </a:ext>
            </a:extLst>
          </p:cNvPr>
          <p:cNvSpPr>
            <a:spLocks noGrp="1"/>
          </p:cNvSpPr>
          <p:nvPr>
            <p:ph type="dt" sz="half" idx="10"/>
          </p:nvPr>
        </p:nvSpPr>
        <p:spPr/>
        <p:txBody>
          <a:bodyPr/>
          <a:lstStyle/>
          <a:p>
            <a:pPr>
              <a:defRPr/>
            </a:pPr>
            <a:endParaRPr lang="en-AU"/>
          </a:p>
        </p:txBody>
      </p:sp>
      <p:sp>
        <p:nvSpPr>
          <p:cNvPr id="5" name="Footer Placeholder 4">
            <a:extLst>
              <a:ext uri="{FF2B5EF4-FFF2-40B4-BE49-F238E27FC236}">
                <a16:creationId xmlns:a16="http://schemas.microsoft.com/office/drawing/2014/main" id="{FEC607F5-0F70-3048-A2EE-1C7DCFF7547E}"/>
              </a:ext>
            </a:extLst>
          </p:cNvPr>
          <p:cNvSpPr>
            <a:spLocks noGrp="1"/>
          </p:cNvSpPr>
          <p:nvPr>
            <p:ph type="ftr" sz="quarter" idx="11"/>
          </p:nvPr>
        </p:nvSpPr>
        <p:spPr/>
        <p:txBody>
          <a:bodyPr/>
          <a:lstStyle/>
          <a:p>
            <a:pPr>
              <a:defRPr/>
            </a:pPr>
            <a:endParaRPr lang="en-AU"/>
          </a:p>
        </p:txBody>
      </p:sp>
      <p:sp>
        <p:nvSpPr>
          <p:cNvPr id="6" name="Slide Number Placeholder 5">
            <a:extLst>
              <a:ext uri="{FF2B5EF4-FFF2-40B4-BE49-F238E27FC236}">
                <a16:creationId xmlns:a16="http://schemas.microsoft.com/office/drawing/2014/main" id="{DA8268A1-62EC-334E-9D14-6A2A9EE45FE5}"/>
              </a:ext>
            </a:extLst>
          </p:cNvPr>
          <p:cNvSpPr>
            <a:spLocks noGrp="1"/>
          </p:cNvSpPr>
          <p:nvPr>
            <p:ph type="sldNum" sz="quarter" idx="12"/>
          </p:nvPr>
        </p:nvSpPr>
        <p:spPr/>
        <p:txBody>
          <a:bodyPr/>
          <a:lstStyle/>
          <a:p>
            <a:pPr>
              <a:defRPr/>
            </a:pPr>
            <a:fld id="{AEA0B7A4-8FCF-4B90-B8F9-F7CCB2C22FD4}" type="slidenum">
              <a:rPr lang="en-AU" smtClean="0"/>
              <a:pPr>
                <a:defRPr/>
              </a:pPr>
              <a:t>‹#›</a:t>
            </a:fld>
            <a:endParaRPr lang="en-AU"/>
          </a:p>
        </p:txBody>
      </p:sp>
    </p:spTree>
    <p:extLst>
      <p:ext uri="{BB962C8B-B14F-4D97-AF65-F5344CB8AC3E}">
        <p14:creationId xmlns:p14="http://schemas.microsoft.com/office/powerpoint/2010/main" val="141795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F4D0-E330-C944-AA37-EA83706A058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C88110-7292-D541-92F9-A8F929ACDB51}"/>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06E7F9D-EB7D-EB4B-A9BD-7F17A46BFC77}"/>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10A7F83-6E27-BF40-B924-83350477A62A}"/>
              </a:ext>
            </a:extLst>
          </p:cNvPr>
          <p:cNvSpPr>
            <a:spLocks noGrp="1"/>
          </p:cNvSpPr>
          <p:nvPr>
            <p:ph type="dt" sz="half" idx="10"/>
          </p:nvPr>
        </p:nvSpPr>
        <p:spPr/>
        <p:txBody>
          <a:bodyPr/>
          <a:lstStyle/>
          <a:p>
            <a:pPr>
              <a:defRPr/>
            </a:pPr>
            <a:endParaRPr lang="en-AU"/>
          </a:p>
        </p:txBody>
      </p:sp>
      <p:sp>
        <p:nvSpPr>
          <p:cNvPr id="6" name="Footer Placeholder 5">
            <a:extLst>
              <a:ext uri="{FF2B5EF4-FFF2-40B4-BE49-F238E27FC236}">
                <a16:creationId xmlns:a16="http://schemas.microsoft.com/office/drawing/2014/main" id="{59811792-F990-4C46-8081-EDD689C7AEF3}"/>
              </a:ext>
            </a:extLst>
          </p:cNvPr>
          <p:cNvSpPr>
            <a:spLocks noGrp="1"/>
          </p:cNvSpPr>
          <p:nvPr>
            <p:ph type="ftr" sz="quarter" idx="11"/>
          </p:nvPr>
        </p:nvSpPr>
        <p:spPr/>
        <p:txBody>
          <a:bodyPr/>
          <a:lstStyle/>
          <a:p>
            <a:pPr>
              <a:defRPr/>
            </a:pPr>
            <a:endParaRPr lang="en-AU"/>
          </a:p>
        </p:txBody>
      </p:sp>
      <p:sp>
        <p:nvSpPr>
          <p:cNvPr id="7" name="Slide Number Placeholder 6">
            <a:extLst>
              <a:ext uri="{FF2B5EF4-FFF2-40B4-BE49-F238E27FC236}">
                <a16:creationId xmlns:a16="http://schemas.microsoft.com/office/drawing/2014/main" id="{A1A65D2A-4837-3848-985E-00D4C527E72C}"/>
              </a:ext>
            </a:extLst>
          </p:cNvPr>
          <p:cNvSpPr>
            <a:spLocks noGrp="1"/>
          </p:cNvSpPr>
          <p:nvPr>
            <p:ph type="sldNum" sz="quarter" idx="12"/>
          </p:nvPr>
        </p:nvSpPr>
        <p:spPr/>
        <p:txBody>
          <a:bodyPr/>
          <a:lstStyle/>
          <a:p>
            <a:pPr>
              <a:defRPr/>
            </a:pPr>
            <a:fld id="{84A00A0C-508F-4A73-847D-89D66E529B23}" type="slidenum">
              <a:rPr lang="en-AU" smtClean="0"/>
              <a:pPr>
                <a:defRPr/>
              </a:pPr>
              <a:t>‹#›</a:t>
            </a:fld>
            <a:endParaRPr lang="en-AU"/>
          </a:p>
        </p:txBody>
      </p:sp>
    </p:spTree>
    <p:extLst>
      <p:ext uri="{BB962C8B-B14F-4D97-AF65-F5344CB8AC3E}">
        <p14:creationId xmlns:p14="http://schemas.microsoft.com/office/powerpoint/2010/main" val="1712585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BE8C7-63A0-9349-8C57-DB836EFD6AC7}"/>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E2859B-C400-2947-8EF8-F928CFF5B44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2106EB03-5A57-1A4A-A71A-E9A789895215}"/>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3267765-2FDC-DE45-B2A1-E58890591B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12619758-988F-0C48-B6BB-96395B6B725E}"/>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50A6424-8F96-E64B-BC9B-71591F54787F}"/>
              </a:ext>
            </a:extLst>
          </p:cNvPr>
          <p:cNvSpPr>
            <a:spLocks noGrp="1"/>
          </p:cNvSpPr>
          <p:nvPr>
            <p:ph type="dt" sz="half" idx="10"/>
          </p:nvPr>
        </p:nvSpPr>
        <p:spPr/>
        <p:txBody>
          <a:bodyPr/>
          <a:lstStyle/>
          <a:p>
            <a:pPr>
              <a:defRPr/>
            </a:pPr>
            <a:endParaRPr lang="en-AU"/>
          </a:p>
        </p:txBody>
      </p:sp>
      <p:sp>
        <p:nvSpPr>
          <p:cNvPr id="8" name="Footer Placeholder 7">
            <a:extLst>
              <a:ext uri="{FF2B5EF4-FFF2-40B4-BE49-F238E27FC236}">
                <a16:creationId xmlns:a16="http://schemas.microsoft.com/office/drawing/2014/main" id="{8747A33B-3D5A-2441-A3A0-DBDC302A17D2}"/>
              </a:ext>
            </a:extLst>
          </p:cNvPr>
          <p:cNvSpPr>
            <a:spLocks noGrp="1"/>
          </p:cNvSpPr>
          <p:nvPr>
            <p:ph type="ftr" sz="quarter" idx="11"/>
          </p:nvPr>
        </p:nvSpPr>
        <p:spPr/>
        <p:txBody>
          <a:bodyPr/>
          <a:lstStyle/>
          <a:p>
            <a:pPr>
              <a:defRPr/>
            </a:pPr>
            <a:endParaRPr lang="en-AU"/>
          </a:p>
        </p:txBody>
      </p:sp>
      <p:sp>
        <p:nvSpPr>
          <p:cNvPr id="9" name="Slide Number Placeholder 8">
            <a:extLst>
              <a:ext uri="{FF2B5EF4-FFF2-40B4-BE49-F238E27FC236}">
                <a16:creationId xmlns:a16="http://schemas.microsoft.com/office/drawing/2014/main" id="{918BDAE7-DAAB-DA44-A3F6-4ACA9B618353}"/>
              </a:ext>
            </a:extLst>
          </p:cNvPr>
          <p:cNvSpPr>
            <a:spLocks noGrp="1"/>
          </p:cNvSpPr>
          <p:nvPr>
            <p:ph type="sldNum" sz="quarter" idx="12"/>
          </p:nvPr>
        </p:nvSpPr>
        <p:spPr/>
        <p:txBody>
          <a:bodyPr/>
          <a:lstStyle/>
          <a:p>
            <a:pPr>
              <a:defRPr/>
            </a:pPr>
            <a:fld id="{D6FD3C0F-847A-4A0F-B315-9FFA9DF6AB04}" type="slidenum">
              <a:rPr lang="en-AU" smtClean="0"/>
              <a:pPr>
                <a:defRPr/>
              </a:pPr>
              <a:t>‹#›</a:t>
            </a:fld>
            <a:endParaRPr lang="en-AU"/>
          </a:p>
        </p:txBody>
      </p:sp>
    </p:spTree>
    <p:extLst>
      <p:ext uri="{BB962C8B-B14F-4D97-AF65-F5344CB8AC3E}">
        <p14:creationId xmlns:p14="http://schemas.microsoft.com/office/powerpoint/2010/main" val="384130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4CE9-30D9-9344-BE23-89ADC6D1372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A21FE3-4CC3-5A4D-8ECA-897154B1D2DB}"/>
              </a:ext>
            </a:extLst>
          </p:cNvPr>
          <p:cNvSpPr>
            <a:spLocks noGrp="1"/>
          </p:cNvSpPr>
          <p:nvPr>
            <p:ph type="dt" sz="half" idx="10"/>
          </p:nvPr>
        </p:nvSpPr>
        <p:spPr/>
        <p:txBody>
          <a:bodyPr/>
          <a:lstStyle/>
          <a:p>
            <a:pPr>
              <a:defRPr/>
            </a:pPr>
            <a:endParaRPr lang="en-AU"/>
          </a:p>
        </p:txBody>
      </p:sp>
      <p:sp>
        <p:nvSpPr>
          <p:cNvPr id="4" name="Footer Placeholder 3">
            <a:extLst>
              <a:ext uri="{FF2B5EF4-FFF2-40B4-BE49-F238E27FC236}">
                <a16:creationId xmlns:a16="http://schemas.microsoft.com/office/drawing/2014/main" id="{66DA69AC-B1B9-6748-87A6-AD0986A71C5E}"/>
              </a:ext>
            </a:extLst>
          </p:cNvPr>
          <p:cNvSpPr>
            <a:spLocks noGrp="1"/>
          </p:cNvSpPr>
          <p:nvPr>
            <p:ph type="ftr" sz="quarter" idx="11"/>
          </p:nvPr>
        </p:nvSpPr>
        <p:spPr/>
        <p:txBody>
          <a:bodyPr/>
          <a:lstStyle/>
          <a:p>
            <a:pPr>
              <a:defRPr/>
            </a:pPr>
            <a:endParaRPr lang="en-AU"/>
          </a:p>
        </p:txBody>
      </p:sp>
      <p:sp>
        <p:nvSpPr>
          <p:cNvPr id="5" name="Slide Number Placeholder 4">
            <a:extLst>
              <a:ext uri="{FF2B5EF4-FFF2-40B4-BE49-F238E27FC236}">
                <a16:creationId xmlns:a16="http://schemas.microsoft.com/office/drawing/2014/main" id="{AE15B359-525B-964D-9382-1AFF5162B8BE}"/>
              </a:ext>
            </a:extLst>
          </p:cNvPr>
          <p:cNvSpPr>
            <a:spLocks noGrp="1"/>
          </p:cNvSpPr>
          <p:nvPr>
            <p:ph type="sldNum" sz="quarter" idx="12"/>
          </p:nvPr>
        </p:nvSpPr>
        <p:spPr/>
        <p:txBody>
          <a:bodyPr/>
          <a:lstStyle/>
          <a:p>
            <a:pPr>
              <a:defRPr/>
            </a:pPr>
            <a:fld id="{524685F4-223D-44DB-A02C-3ABBF16589EB}" type="slidenum">
              <a:rPr lang="en-AU" smtClean="0"/>
              <a:pPr>
                <a:defRPr/>
              </a:pPr>
              <a:t>‹#›</a:t>
            </a:fld>
            <a:endParaRPr lang="en-AU"/>
          </a:p>
        </p:txBody>
      </p:sp>
    </p:spTree>
    <p:extLst>
      <p:ext uri="{BB962C8B-B14F-4D97-AF65-F5344CB8AC3E}">
        <p14:creationId xmlns:p14="http://schemas.microsoft.com/office/powerpoint/2010/main" val="1341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21437-21E8-2B4A-BDD3-AD7268452543}"/>
              </a:ext>
            </a:extLst>
          </p:cNvPr>
          <p:cNvSpPr>
            <a:spLocks noGrp="1"/>
          </p:cNvSpPr>
          <p:nvPr>
            <p:ph type="dt" sz="half" idx="10"/>
          </p:nvPr>
        </p:nvSpPr>
        <p:spPr/>
        <p:txBody>
          <a:bodyPr/>
          <a:lstStyle/>
          <a:p>
            <a:pPr>
              <a:defRPr/>
            </a:pPr>
            <a:endParaRPr lang="en-AU"/>
          </a:p>
        </p:txBody>
      </p:sp>
      <p:sp>
        <p:nvSpPr>
          <p:cNvPr id="3" name="Footer Placeholder 2">
            <a:extLst>
              <a:ext uri="{FF2B5EF4-FFF2-40B4-BE49-F238E27FC236}">
                <a16:creationId xmlns:a16="http://schemas.microsoft.com/office/drawing/2014/main" id="{5ACA19C7-099A-CE44-9342-38945E1F93C6}"/>
              </a:ext>
            </a:extLst>
          </p:cNvPr>
          <p:cNvSpPr>
            <a:spLocks noGrp="1"/>
          </p:cNvSpPr>
          <p:nvPr>
            <p:ph type="ftr" sz="quarter" idx="11"/>
          </p:nvPr>
        </p:nvSpPr>
        <p:spPr/>
        <p:txBody>
          <a:bodyPr/>
          <a:lstStyle/>
          <a:p>
            <a:pPr>
              <a:defRPr/>
            </a:pPr>
            <a:endParaRPr lang="en-AU"/>
          </a:p>
        </p:txBody>
      </p:sp>
      <p:sp>
        <p:nvSpPr>
          <p:cNvPr id="4" name="Slide Number Placeholder 3">
            <a:extLst>
              <a:ext uri="{FF2B5EF4-FFF2-40B4-BE49-F238E27FC236}">
                <a16:creationId xmlns:a16="http://schemas.microsoft.com/office/drawing/2014/main" id="{6A1AAEDB-9EF8-F445-A328-0F443A399292}"/>
              </a:ext>
            </a:extLst>
          </p:cNvPr>
          <p:cNvSpPr>
            <a:spLocks noGrp="1"/>
          </p:cNvSpPr>
          <p:nvPr>
            <p:ph type="sldNum" sz="quarter" idx="12"/>
          </p:nvPr>
        </p:nvSpPr>
        <p:spPr/>
        <p:txBody>
          <a:bodyPr/>
          <a:lstStyle/>
          <a:p>
            <a:pPr>
              <a:defRPr/>
            </a:pPr>
            <a:fld id="{6B9C3325-5976-4778-BA6F-22AC03833ECC}" type="slidenum">
              <a:rPr lang="en-AU" smtClean="0"/>
              <a:pPr>
                <a:defRPr/>
              </a:pPr>
              <a:t>‹#›</a:t>
            </a:fld>
            <a:endParaRPr lang="en-AU"/>
          </a:p>
        </p:txBody>
      </p:sp>
    </p:spTree>
    <p:extLst>
      <p:ext uri="{BB962C8B-B14F-4D97-AF65-F5344CB8AC3E}">
        <p14:creationId xmlns:p14="http://schemas.microsoft.com/office/powerpoint/2010/main" val="257450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AC05-0566-2146-911D-D474BBD0058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8D8D073-E636-0945-AA6B-6E6A359E269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E131963-546E-3247-BEFC-F24C9FD2D1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1601FEA-9EB9-DC4A-B657-0E1D8CF35133}"/>
              </a:ext>
            </a:extLst>
          </p:cNvPr>
          <p:cNvSpPr>
            <a:spLocks noGrp="1"/>
          </p:cNvSpPr>
          <p:nvPr>
            <p:ph type="dt" sz="half" idx="10"/>
          </p:nvPr>
        </p:nvSpPr>
        <p:spPr/>
        <p:txBody>
          <a:bodyPr/>
          <a:lstStyle/>
          <a:p>
            <a:pPr>
              <a:defRPr/>
            </a:pPr>
            <a:endParaRPr lang="en-AU"/>
          </a:p>
        </p:txBody>
      </p:sp>
      <p:sp>
        <p:nvSpPr>
          <p:cNvPr id="6" name="Footer Placeholder 5">
            <a:extLst>
              <a:ext uri="{FF2B5EF4-FFF2-40B4-BE49-F238E27FC236}">
                <a16:creationId xmlns:a16="http://schemas.microsoft.com/office/drawing/2014/main" id="{1A06DBE5-1CE6-6946-B194-3E71C1427450}"/>
              </a:ext>
            </a:extLst>
          </p:cNvPr>
          <p:cNvSpPr>
            <a:spLocks noGrp="1"/>
          </p:cNvSpPr>
          <p:nvPr>
            <p:ph type="ftr" sz="quarter" idx="11"/>
          </p:nvPr>
        </p:nvSpPr>
        <p:spPr/>
        <p:txBody>
          <a:bodyPr/>
          <a:lstStyle/>
          <a:p>
            <a:pPr>
              <a:defRPr/>
            </a:pPr>
            <a:endParaRPr lang="en-AU"/>
          </a:p>
        </p:txBody>
      </p:sp>
      <p:sp>
        <p:nvSpPr>
          <p:cNvPr id="7" name="Slide Number Placeholder 6">
            <a:extLst>
              <a:ext uri="{FF2B5EF4-FFF2-40B4-BE49-F238E27FC236}">
                <a16:creationId xmlns:a16="http://schemas.microsoft.com/office/drawing/2014/main" id="{9BC8BECB-6686-CB49-8E6B-F1EDB93D8B6B}"/>
              </a:ext>
            </a:extLst>
          </p:cNvPr>
          <p:cNvSpPr>
            <a:spLocks noGrp="1"/>
          </p:cNvSpPr>
          <p:nvPr>
            <p:ph type="sldNum" sz="quarter" idx="12"/>
          </p:nvPr>
        </p:nvSpPr>
        <p:spPr/>
        <p:txBody>
          <a:bodyPr/>
          <a:lstStyle/>
          <a:p>
            <a:pPr>
              <a:defRPr/>
            </a:pPr>
            <a:fld id="{882AEE94-AC94-408F-9A24-07D4318D7066}" type="slidenum">
              <a:rPr lang="en-AU" smtClean="0"/>
              <a:pPr>
                <a:defRPr/>
              </a:pPr>
              <a:t>‹#›</a:t>
            </a:fld>
            <a:endParaRPr lang="en-AU"/>
          </a:p>
        </p:txBody>
      </p:sp>
    </p:spTree>
    <p:extLst>
      <p:ext uri="{BB962C8B-B14F-4D97-AF65-F5344CB8AC3E}">
        <p14:creationId xmlns:p14="http://schemas.microsoft.com/office/powerpoint/2010/main" val="187835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6C86-310D-6349-A02D-4384A6AD542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CAA6BD-E7F2-394B-B1F2-08C62A9A6B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19F26DE-B008-A541-85E0-5920F6FEF2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B9D0621-AE1E-AD44-9A24-AC1C1F2D48BC}"/>
              </a:ext>
            </a:extLst>
          </p:cNvPr>
          <p:cNvSpPr>
            <a:spLocks noGrp="1"/>
          </p:cNvSpPr>
          <p:nvPr>
            <p:ph type="dt" sz="half" idx="10"/>
          </p:nvPr>
        </p:nvSpPr>
        <p:spPr/>
        <p:txBody>
          <a:bodyPr/>
          <a:lstStyle/>
          <a:p>
            <a:pPr>
              <a:defRPr/>
            </a:pPr>
            <a:endParaRPr lang="en-AU"/>
          </a:p>
        </p:txBody>
      </p:sp>
      <p:sp>
        <p:nvSpPr>
          <p:cNvPr id="6" name="Footer Placeholder 5">
            <a:extLst>
              <a:ext uri="{FF2B5EF4-FFF2-40B4-BE49-F238E27FC236}">
                <a16:creationId xmlns:a16="http://schemas.microsoft.com/office/drawing/2014/main" id="{73740394-8C78-5844-8A24-F4812AF4AEB1}"/>
              </a:ext>
            </a:extLst>
          </p:cNvPr>
          <p:cNvSpPr>
            <a:spLocks noGrp="1"/>
          </p:cNvSpPr>
          <p:nvPr>
            <p:ph type="ftr" sz="quarter" idx="11"/>
          </p:nvPr>
        </p:nvSpPr>
        <p:spPr/>
        <p:txBody>
          <a:bodyPr/>
          <a:lstStyle/>
          <a:p>
            <a:pPr>
              <a:defRPr/>
            </a:pPr>
            <a:endParaRPr lang="en-AU"/>
          </a:p>
        </p:txBody>
      </p:sp>
      <p:sp>
        <p:nvSpPr>
          <p:cNvPr id="7" name="Slide Number Placeholder 6">
            <a:extLst>
              <a:ext uri="{FF2B5EF4-FFF2-40B4-BE49-F238E27FC236}">
                <a16:creationId xmlns:a16="http://schemas.microsoft.com/office/drawing/2014/main" id="{781B8CA1-5755-0E4A-88DB-ACCADC7FB692}"/>
              </a:ext>
            </a:extLst>
          </p:cNvPr>
          <p:cNvSpPr>
            <a:spLocks noGrp="1"/>
          </p:cNvSpPr>
          <p:nvPr>
            <p:ph type="sldNum" sz="quarter" idx="12"/>
          </p:nvPr>
        </p:nvSpPr>
        <p:spPr/>
        <p:txBody>
          <a:bodyPr/>
          <a:lstStyle/>
          <a:p>
            <a:pPr>
              <a:defRPr/>
            </a:pPr>
            <a:fld id="{DE6FF129-3BBE-40A1-8FF2-1279517E0441}" type="slidenum">
              <a:rPr lang="en-AU" smtClean="0"/>
              <a:pPr>
                <a:defRPr/>
              </a:pPr>
              <a:t>‹#›</a:t>
            </a:fld>
            <a:endParaRPr lang="en-AU"/>
          </a:p>
        </p:txBody>
      </p:sp>
    </p:spTree>
    <p:extLst>
      <p:ext uri="{BB962C8B-B14F-4D97-AF65-F5344CB8AC3E}">
        <p14:creationId xmlns:p14="http://schemas.microsoft.com/office/powerpoint/2010/main" val="11283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CBFEBF-4E9E-B649-B15F-E7781131B6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D6100C-169A-8645-BA66-9A4EBA1B69D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164866-3423-EE42-8B28-E363E8698CA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AU"/>
          </a:p>
        </p:txBody>
      </p:sp>
      <p:sp>
        <p:nvSpPr>
          <p:cNvPr id="5" name="Footer Placeholder 4">
            <a:extLst>
              <a:ext uri="{FF2B5EF4-FFF2-40B4-BE49-F238E27FC236}">
                <a16:creationId xmlns:a16="http://schemas.microsoft.com/office/drawing/2014/main" id="{DD3FF8F9-A9A0-1844-93DA-957FCD7BE37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AU"/>
          </a:p>
        </p:txBody>
      </p:sp>
      <p:sp>
        <p:nvSpPr>
          <p:cNvPr id="6" name="Slide Number Placeholder 5">
            <a:extLst>
              <a:ext uri="{FF2B5EF4-FFF2-40B4-BE49-F238E27FC236}">
                <a16:creationId xmlns:a16="http://schemas.microsoft.com/office/drawing/2014/main" id="{5A365E5B-8DB8-D949-AC48-199F8D90AD8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9EFB6E9-250B-4524-B0B6-041BF6BA8883}" type="slidenum">
              <a:rPr lang="en-AU" smtClean="0"/>
              <a:pPr>
                <a:defRPr/>
              </a:pPr>
              <a:t>‹#›</a:t>
            </a:fld>
            <a:endParaRPr lang="en-AU"/>
          </a:p>
        </p:txBody>
      </p:sp>
    </p:spTree>
    <p:extLst>
      <p:ext uri="{BB962C8B-B14F-4D97-AF65-F5344CB8AC3E}">
        <p14:creationId xmlns:p14="http://schemas.microsoft.com/office/powerpoint/2010/main" val="13784893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2.health.vic.gov.au/about/publications/policiesandguidelines/tackling-climate-change-mphwp-guidance-local-gov-pdf"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2.health.vic.gov.au/about/health-strategies/public-health-wellbeing-plan/tackling-climate-change" TargetMode="External"/><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heas.health.vic.gov.au/" TargetMode="External"/><Relationship Id="rId7" Type="http://schemas.openxmlformats.org/officeDocument/2006/relationships/hyperlink" Target="https://www2.health.vic.gov.au/about/health-strategies/public-health-wellbeing-plan/increasing-healthy-ea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infantprogram.org/" TargetMode="External"/><Relationship Id="rId4" Type="http://schemas.openxmlformats.org/officeDocument/2006/relationships/hyperlink" Target="https://www.achievementprogram.health.vic.gov.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file:///C:/Users/epackham/AppData/Local/Packages/Microsoft.MicrosoftEdge_8wekyb3d8bbwe/TempState/Downloads/Family%20violence%20and%20MPHWP%20-%20Guidance%20(3).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2.health.vic.gov.au/public-health/population-health-systems/municipal-public-health-and-wellbeing-planning/health-and-wellbeing-planning-guid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hyperlink" Target="https://www.mav.asn.au/what-we-do/policy-advocacy/public-health-safety/municipal-public-health-planning/municipal-health-and-wellbeing-pla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2.health.vic.gov.au/getfile/?sc_itemid=%7b1D53C7A2-E9BB-4919-AFE9-B7AFA15CAC32%7d&amp;title=Guide%20to%20municipal%20public%20health%20and%20wellbeing%20planning" TargetMode="External"/><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vichealth.vic.gov.au/media-and-resources/publications/vichealth-indicators-action-guides-2015" TargetMode="External"/><Relationship Id="rId5" Type="http://schemas.openxmlformats.org/officeDocument/2006/relationships/hyperlink" Target="https://www2.health.vic.gov.au/getfile/?sc_itemid=%7b21BDF0C0-47ED-4412-83F3-3E9367572504%7d&amp;title=A%20practical%20guide%20to%20conducting%20annual%20reviews%20of%20Municipal%20Public%20Health%20and%20Wellbeing%20Plans" TargetMode="External"/><Relationship Id="rId4" Type="http://schemas.openxmlformats.org/officeDocument/2006/relationships/hyperlink" Target="https://www.mav.asn.au/__data/assets/pdf_file/0016/27142/MPHWP-Planning-Guide-Including-health-protection-matters-into-MPHW-Plans-Dec-2020.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heas.health.vic.gov.au/" TargetMode="External"/><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vichealth.vic.gov.au/media-and-resources/publications/coronavirus-victorian-wellbeing-impact-study" TargetMode="External"/><Relationship Id="rId5" Type="http://schemas.openxmlformats.org/officeDocument/2006/relationships/hyperlink" Target="https://www.achievementprogram.health.vic.gov.au/" TargetMode="External"/><Relationship Id="rId4" Type="http://schemas.openxmlformats.org/officeDocument/2006/relationships/hyperlink" Target="https://www.mav.asn.au/what-we-do/policy-advocacy/transport-infrastructure/walking-and-bike-riding-resource-hu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3538"/>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32C2523-E796-404E-95A2-F41E310DCAEF}"/>
              </a:ext>
            </a:extLst>
          </p:cNvPr>
          <p:cNvPicPr/>
          <p:nvPr/>
        </p:nvPicPr>
        <p:blipFill rotWithShape="1">
          <a:blip r:embed="rId3">
            <a:extLst>
              <a:ext uri="{28A0092B-C50C-407E-A947-70E740481C1C}">
                <a14:useLocalDpi xmlns:a14="http://schemas.microsoft.com/office/drawing/2010/main" val="0"/>
              </a:ext>
            </a:extLst>
          </a:blip>
          <a:srcRect t="2938" b="50000"/>
          <a:stretch/>
        </p:blipFill>
        <p:spPr bwMode="auto">
          <a:xfrm>
            <a:off x="0" y="5661248"/>
            <a:ext cx="9144000" cy="1196752"/>
          </a:xfrm>
          <a:prstGeom prst="rect">
            <a:avLst/>
          </a:prstGeom>
          <a:solidFill>
            <a:srgbClr val="2A3538"/>
          </a:solidFill>
        </p:spPr>
      </p:pic>
      <p:pic>
        <p:nvPicPr>
          <p:cNvPr id="28" name="Picture 27">
            <a:extLst>
              <a:ext uri="{FF2B5EF4-FFF2-40B4-BE49-F238E27FC236}">
                <a16:creationId xmlns:a16="http://schemas.microsoft.com/office/drawing/2014/main" id="{45ADBC98-CB29-40DD-A2A5-641C1EDFDE70}"/>
              </a:ext>
            </a:extLst>
          </p:cNvPr>
          <p:cNvPicPr/>
          <p:nvPr/>
        </p:nvPicPr>
        <p:blipFill rotWithShape="1">
          <a:blip r:embed="rId3">
            <a:alphaModFix amt="85000"/>
            <a:extLst>
              <a:ext uri="{28A0092B-C50C-407E-A947-70E740481C1C}">
                <a14:useLocalDpi xmlns:a14="http://schemas.microsoft.com/office/drawing/2010/main" val="0"/>
              </a:ext>
            </a:extLst>
          </a:blip>
          <a:srcRect l="54633" t="2938" b="50000"/>
          <a:stretch/>
        </p:blipFill>
        <p:spPr bwMode="auto">
          <a:xfrm>
            <a:off x="4995664" y="4464496"/>
            <a:ext cx="4148336" cy="1196752"/>
          </a:xfrm>
          <a:prstGeom prst="rect">
            <a:avLst/>
          </a:prstGeom>
          <a:solidFill>
            <a:srgbClr val="2A3538"/>
          </a:solidFill>
        </p:spPr>
      </p:pic>
      <p:pic>
        <p:nvPicPr>
          <p:cNvPr id="29" name="Picture 28">
            <a:extLst>
              <a:ext uri="{FF2B5EF4-FFF2-40B4-BE49-F238E27FC236}">
                <a16:creationId xmlns:a16="http://schemas.microsoft.com/office/drawing/2014/main" id="{8D0E7B6A-1F04-4A66-8725-4CD349A7596D}"/>
              </a:ext>
            </a:extLst>
          </p:cNvPr>
          <p:cNvPicPr/>
          <p:nvPr/>
        </p:nvPicPr>
        <p:blipFill rotWithShape="1">
          <a:blip r:embed="rId3">
            <a:alphaModFix amt="70000"/>
            <a:extLst>
              <a:ext uri="{28A0092B-C50C-407E-A947-70E740481C1C}">
                <a14:useLocalDpi xmlns:a14="http://schemas.microsoft.com/office/drawing/2010/main" val="0"/>
              </a:ext>
            </a:extLst>
          </a:blip>
          <a:srcRect l="54633" t="2938" b="50000"/>
          <a:stretch/>
        </p:blipFill>
        <p:spPr bwMode="auto">
          <a:xfrm>
            <a:off x="4992752" y="3276599"/>
            <a:ext cx="4148336" cy="1196752"/>
          </a:xfrm>
          <a:prstGeom prst="rect">
            <a:avLst/>
          </a:prstGeom>
          <a:solidFill>
            <a:srgbClr val="2A3538"/>
          </a:solidFill>
        </p:spPr>
      </p:pic>
      <p:pic>
        <p:nvPicPr>
          <p:cNvPr id="30" name="Picture 29">
            <a:extLst>
              <a:ext uri="{FF2B5EF4-FFF2-40B4-BE49-F238E27FC236}">
                <a16:creationId xmlns:a16="http://schemas.microsoft.com/office/drawing/2014/main" id="{1D795539-6549-4694-B02E-B3135AF98835}"/>
              </a:ext>
            </a:extLst>
          </p:cNvPr>
          <p:cNvPicPr/>
          <p:nvPr/>
        </p:nvPicPr>
        <p:blipFill rotWithShape="1">
          <a:blip r:embed="rId3">
            <a:alphaModFix amt="50000"/>
            <a:extLst>
              <a:ext uri="{28A0092B-C50C-407E-A947-70E740481C1C}">
                <a14:useLocalDpi xmlns:a14="http://schemas.microsoft.com/office/drawing/2010/main" val="0"/>
              </a:ext>
            </a:extLst>
          </a:blip>
          <a:srcRect l="54633" t="2938" b="50000"/>
          <a:stretch/>
        </p:blipFill>
        <p:spPr bwMode="auto">
          <a:xfrm>
            <a:off x="4995664" y="2070992"/>
            <a:ext cx="4148336" cy="1196752"/>
          </a:xfrm>
          <a:prstGeom prst="rect">
            <a:avLst/>
          </a:prstGeom>
          <a:solidFill>
            <a:srgbClr val="2A3538"/>
          </a:solidFill>
        </p:spPr>
      </p:pic>
      <p:pic>
        <p:nvPicPr>
          <p:cNvPr id="31" name="Picture 30">
            <a:extLst>
              <a:ext uri="{FF2B5EF4-FFF2-40B4-BE49-F238E27FC236}">
                <a16:creationId xmlns:a16="http://schemas.microsoft.com/office/drawing/2014/main" id="{F4237FE7-C135-485A-A2D2-D0A89F666BED}"/>
              </a:ext>
            </a:extLst>
          </p:cNvPr>
          <p:cNvPicPr/>
          <p:nvPr/>
        </p:nvPicPr>
        <p:blipFill rotWithShape="1">
          <a:blip r:embed="rId3">
            <a:alphaModFix amt="35000"/>
            <a:extLst>
              <a:ext uri="{28A0092B-C50C-407E-A947-70E740481C1C}">
                <a14:useLocalDpi xmlns:a14="http://schemas.microsoft.com/office/drawing/2010/main" val="0"/>
              </a:ext>
            </a:extLst>
          </a:blip>
          <a:srcRect l="54633" t="2938" b="50000"/>
          <a:stretch/>
        </p:blipFill>
        <p:spPr bwMode="auto">
          <a:xfrm>
            <a:off x="4992752" y="869813"/>
            <a:ext cx="4148336" cy="1196752"/>
          </a:xfrm>
          <a:prstGeom prst="rect">
            <a:avLst/>
          </a:prstGeom>
          <a:solidFill>
            <a:srgbClr val="2A3538"/>
          </a:solidFill>
        </p:spPr>
      </p:pic>
      <p:pic>
        <p:nvPicPr>
          <p:cNvPr id="32" name="Picture 31">
            <a:extLst>
              <a:ext uri="{FF2B5EF4-FFF2-40B4-BE49-F238E27FC236}">
                <a16:creationId xmlns:a16="http://schemas.microsoft.com/office/drawing/2014/main" id="{AC36E66E-AD43-4FDC-8A6A-AF03B0CA23A2}"/>
              </a:ext>
            </a:extLst>
          </p:cNvPr>
          <p:cNvPicPr/>
          <p:nvPr/>
        </p:nvPicPr>
        <p:blipFill rotWithShape="1">
          <a:blip r:embed="rId3">
            <a:alphaModFix amt="20000"/>
            <a:extLst>
              <a:ext uri="{28A0092B-C50C-407E-A947-70E740481C1C}">
                <a14:useLocalDpi xmlns:a14="http://schemas.microsoft.com/office/drawing/2010/main" val="0"/>
              </a:ext>
            </a:extLst>
          </a:blip>
          <a:srcRect l="54633" t="16193" b="50000"/>
          <a:stretch/>
        </p:blipFill>
        <p:spPr bwMode="auto">
          <a:xfrm>
            <a:off x="4995664" y="35627"/>
            <a:ext cx="4148336" cy="859696"/>
          </a:xfrm>
          <a:prstGeom prst="rect">
            <a:avLst/>
          </a:prstGeom>
          <a:solidFill>
            <a:srgbClr val="2A3538"/>
          </a:solidFill>
        </p:spPr>
      </p:pic>
      <p:sp>
        <p:nvSpPr>
          <p:cNvPr id="2050" name="Rectangle 2"/>
          <p:cNvSpPr>
            <a:spLocks noGrp="1" noChangeArrowheads="1"/>
          </p:cNvSpPr>
          <p:nvPr>
            <p:ph type="ctrTitle"/>
          </p:nvPr>
        </p:nvSpPr>
        <p:spPr>
          <a:xfrm>
            <a:off x="685800" y="1752600"/>
            <a:ext cx="7772400" cy="1523999"/>
          </a:xfrm>
        </p:spPr>
        <p:txBody>
          <a:bodyPr/>
          <a:lstStyle/>
          <a:p>
            <a:pPr eaLnBrk="1" hangingPunct="1"/>
            <a:r>
              <a:rPr lang="en-AU" sz="3200" b="1">
                <a:solidFill>
                  <a:schemeClr val="bg1"/>
                </a:solidFill>
                <a:latin typeface="Arial Nova" panose="020B0504020202020204" pitchFamily="34" charset="0"/>
              </a:rPr>
              <a:t>Local Government Public Health and Wellbeing Planning</a:t>
            </a:r>
          </a:p>
        </p:txBody>
      </p:sp>
      <p:sp>
        <p:nvSpPr>
          <p:cNvPr id="2051" name="Rectangle 3"/>
          <p:cNvSpPr>
            <a:spLocks noGrp="1" noChangeArrowheads="1"/>
          </p:cNvSpPr>
          <p:nvPr>
            <p:ph type="subTitle" idx="1"/>
          </p:nvPr>
        </p:nvSpPr>
        <p:spPr>
          <a:xfrm>
            <a:off x="1371600" y="3733800"/>
            <a:ext cx="6400800" cy="1752600"/>
          </a:xfrm>
        </p:spPr>
        <p:txBody>
          <a:bodyPr>
            <a:normAutofit/>
          </a:bodyPr>
          <a:lstStyle/>
          <a:p>
            <a:pPr eaLnBrk="1" hangingPunct="1"/>
            <a:r>
              <a:rPr lang="en-AU" sz="2400">
                <a:solidFill>
                  <a:schemeClr val="bg1"/>
                </a:solidFill>
                <a:latin typeface="Arial Nova Light" panose="020B0304020202020204" pitchFamily="34" charset="0"/>
              </a:rPr>
              <a:t>Briefing for Executive and Councillors</a:t>
            </a:r>
          </a:p>
          <a:p>
            <a:pPr eaLnBrk="1" hangingPunct="1"/>
            <a:r>
              <a:rPr lang="en-AU" sz="2400">
                <a:solidFill>
                  <a:schemeClr val="bg1"/>
                </a:solidFill>
                <a:latin typeface="Arial Nova Light" panose="020B0304020202020204" pitchFamily="34" charset="0"/>
              </a:rPr>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1444-022D-4DF6-B062-802785689764}"/>
              </a:ext>
            </a:extLst>
          </p:cNvPr>
          <p:cNvSpPr>
            <a:spLocks noGrp="1"/>
          </p:cNvSpPr>
          <p:nvPr>
            <p:ph type="title"/>
          </p:nvPr>
        </p:nvSpPr>
        <p:spPr>
          <a:xfrm>
            <a:off x="628650" y="259696"/>
            <a:ext cx="3367286" cy="1325563"/>
          </a:xfrm>
        </p:spPr>
        <p:txBody>
          <a:bodyPr>
            <a:normAutofit fontScale="90000"/>
          </a:bodyPr>
          <a:lstStyle/>
          <a:p>
            <a:r>
              <a:rPr lang="en-AU">
                <a:latin typeface="Arial Nova" panose="020B0504020202020204" pitchFamily="34" charset="0"/>
              </a:rPr>
              <a:t>Tackling climate change and its impacts on health</a:t>
            </a:r>
          </a:p>
        </p:txBody>
      </p:sp>
      <p:sp>
        <p:nvSpPr>
          <p:cNvPr id="3" name="Content Placeholder 2">
            <a:extLst>
              <a:ext uri="{FF2B5EF4-FFF2-40B4-BE49-F238E27FC236}">
                <a16:creationId xmlns:a16="http://schemas.microsoft.com/office/drawing/2014/main" id="{1B148127-87BA-4144-96B4-D79D64BF6A90}"/>
              </a:ext>
            </a:extLst>
          </p:cNvPr>
          <p:cNvSpPr>
            <a:spLocks noGrp="1"/>
          </p:cNvSpPr>
          <p:nvPr>
            <p:ph idx="1"/>
          </p:nvPr>
        </p:nvSpPr>
        <p:spPr>
          <a:xfrm>
            <a:off x="628650" y="1625813"/>
            <a:ext cx="4231382" cy="4351338"/>
          </a:xfrm>
        </p:spPr>
        <p:txBody>
          <a:bodyPr>
            <a:normAutofit/>
          </a:bodyPr>
          <a:lstStyle/>
          <a:p>
            <a:r>
              <a:rPr lang="en-US" sz="1800">
                <a:latin typeface="Arial Nova Light" panose="020B0304020202020204" pitchFamily="34" charset="0"/>
              </a:rPr>
              <a:t>Councils are well placed to take actions to mitigate and adapt to climate change and its impacts on health at the local level</a:t>
            </a:r>
          </a:p>
          <a:p>
            <a:r>
              <a:rPr lang="en-US" sz="1800">
                <a:latin typeface="Arial Nova Light" panose="020B0304020202020204" pitchFamily="34" charset="0"/>
              </a:rPr>
              <a:t>We are already seeing direct and indirect health and wellbeing impacts associated with floods, fires and heatwaves</a:t>
            </a:r>
          </a:p>
          <a:p>
            <a:r>
              <a:rPr lang="en-US" sz="1800">
                <a:latin typeface="Arial Nova Light" panose="020B0304020202020204" pitchFamily="34" charset="0"/>
              </a:rPr>
              <a:t>Under </a:t>
            </a:r>
            <a:r>
              <a:rPr lang="en-US" sz="1800" i="1">
                <a:latin typeface="Arial Nova Light" panose="020B0304020202020204" pitchFamily="34" charset="0"/>
              </a:rPr>
              <a:t>Climate Change Act 2017 </a:t>
            </a:r>
            <a:r>
              <a:rPr lang="en-US" sz="1800">
                <a:latin typeface="Arial Nova Light" panose="020B0304020202020204" pitchFamily="34" charset="0"/>
              </a:rPr>
              <a:t>local government </a:t>
            </a:r>
            <a:r>
              <a:rPr lang="en-US" sz="1800" u="sng">
                <a:latin typeface="Arial Nova Light" panose="020B0304020202020204" pitchFamily="34" charset="0"/>
              </a:rPr>
              <a:t>must </a:t>
            </a:r>
            <a:r>
              <a:rPr lang="en-US" sz="1800">
                <a:latin typeface="Arial Nova Light" panose="020B0304020202020204" pitchFamily="34" charset="0"/>
              </a:rPr>
              <a:t>consider climate change in MPHWPs</a:t>
            </a:r>
          </a:p>
          <a:p>
            <a:r>
              <a:rPr lang="en-US" sz="1800">
                <a:latin typeface="Arial Nova Light" panose="020B0304020202020204" pitchFamily="34" charset="0"/>
              </a:rPr>
              <a:t>DHHS has developed a </a:t>
            </a:r>
            <a:r>
              <a:rPr lang="en-US" sz="1800">
                <a:latin typeface="Arial Nova Light" panose="020B0304020202020204" pitchFamily="34" charset="0"/>
                <a:hlinkClick r:id="rId3"/>
              </a:rPr>
              <a:t>resource</a:t>
            </a:r>
            <a:r>
              <a:rPr lang="en-US" sz="1800">
                <a:latin typeface="Arial Nova Light" panose="020B0304020202020204" pitchFamily="34" charset="0"/>
              </a:rPr>
              <a:t> to assist councils to meet their legislative obligations</a:t>
            </a:r>
            <a:endParaRPr lang="en-AU" sz="1800">
              <a:latin typeface="Arial Nova Light" panose="020B0304020202020204" pitchFamily="34" charset="0"/>
            </a:endParaRPr>
          </a:p>
        </p:txBody>
      </p:sp>
      <p:grpSp>
        <p:nvGrpSpPr>
          <p:cNvPr id="4" name="Group 3">
            <a:extLst>
              <a:ext uri="{FF2B5EF4-FFF2-40B4-BE49-F238E27FC236}">
                <a16:creationId xmlns:a16="http://schemas.microsoft.com/office/drawing/2014/main" id="{EF4589E1-626C-4275-ABED-6CE844AB6B9C}"/>
              </a:ext>
            </a:extLst>
          </p:cNvPr>
          <p:cNvGrpSpPr/>
          <p:nvPr/>
        </p:nvGrpSpPr>
        <p:grpSpPr>
          <a:xfrm>
            <a:off x="0" y="6048579"/>
            <a:ext cx="9144000" cy="831626"/>
            <a:chOff x="0" y="6026374"/>
            <a:chExt cx="9144000" cy="831626"/>
          </a:xfrm>
        </p:grpSpPr>
        <p:pic>
          <p:nvPicPr>
            <p:cNvPr id="5" name="Picture 4">
              <a:extLst>
                <a:ext uri="{FF2B5EF4-FFF2-40B4-BE49-F238E27FC236}">
                  <a16:creationId xmlns:a16="http://schemas.microsoft.com/office/drawing/2014/main" id="{AF06D9CC-B40B-4B63-9EFB-C09BEE1EEE26}"/>
                </a:ext>
              </a:extLst>
            </p:cNvPr>
            <p:cNvPicPr>
              <a:picLocks noChangeAspect="1"/>
            </p:cNvPicPr>
            <p:nvPr/>
          </p:nvPicPr>
          <p:blipFill rotWithShape="1">
            <a:blip r:embed="rId4">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6" name="Picture 5">
              <a:extLst>
                <a:ext uri="{FF2B5EF4-FFF2-40B4-BE49-F238E27FC236}">
                  <a16:creationId xmlns:a16="http://schemas.microsoft.com/office/drawing/2014/main" id="{D8B333E9-B2BA-40E3-9EAE-7C5365C98051}"/>
                </a:ext>
              </a:extLst>
            </p:cNvPr>
            <p:cNvPicPr/>
            <p:nvPr/>
          </p:nvPicPr>
          <p:blipFill rotWithShape="1">
            <a:blip r:embed="rId4">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7" name="Rectangle 6">
              <a:extLst>
                <a:ext uri="{FF2B5EF4-FFF2-40B4-BE49-F238E27FC236}">
                  <a16:creationId xmlns:a16="http://schemas.microsoft.com/office/drawing/2014/main" id="{6F547949-AD0D-4061-A1DC-FDE91C467C74}"/>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9" name="Picture 8">
            <a:hlinkClick r:id="rId3"/>
            <a:extLst>
              <a:ext uri="{FF2B5EF4-FFF2-40B4-BE49-F238E27FC236}">
                <a16:creationId xmlns:a16="http://schemas.microsoft.com/office/drawing/2014/main" id="{DF7E61AB-285F-486B-84E0-5AC6B2EB5558}"/>
              </a:ext>
            </a:extLst>
          </p:cNvPr>
          <p:cNvPicPr>
            <a:picLocks noChangeAspect="1"/>
          </p:cNvPicPr>
          <p:nvPr/>
        </p:nvPicPr>
        <p:blipFill rotWithShape="1">
          <a:blip r:embed="rId5"/>
          <a:srcRect l="67325" t="13601" r="17713" b="10800"/>
          <a:stretch/>
        </p:blipFill>
        <p:spPr>
          <a:xfrm>
            <a:off x="4860032" y="-29487"/>
            <a:ext cx="4283968" cy="6087745"/>
          </a:xfrm>
          <a:prstGeom prst="rect">
            <a:avLst/>
          </a:prstGeom>
        </p:spPr>
      </p:pic>
      <p:pic>
        <p:nvPicPr>
          <p:cNvPr id="12" name="Picture 11" descr="A close up of a logo&#10;&#10;Description automatically generated">
            <a:hlinkClick r:id="rId6"/>
            <a:extLst>
              <a:ext uri="{FF2B5EF4-FFF2-40B4-BE49-F238E27FC236}">
                <a16:creationId xmlns:a16="http://schemas.microsoft.com/office/drawing/2014/main" id="{A4F07759-3B3D-443E-B925-48B0228A5D3C}"/>
              </a:ext>
            </a:extLst>
          </p:cNvPr>
          <p:cNvPicPr>
            <a:picLocks noChangeAspect="1"/>
          </p:cNvPicPr>
          <p:nvPr/>
        </p:nvPicPr>
        <p:blipFill rotWithShape="1">
          <a:blip r:embed="rId7">
            <a:alphaModFix/>
            <a:extLst>
              <a:ext uri="{BEBA8EAE-BF5A-486C-A8C5-ECC9F3942E4B}">
                <a14:imgProps xmlns:a14="http://schemas.microsoft.com/office/drawing/2010/main">
                  <a14:imgLayer r:embed="rId8">
                    <a14:imgEffect>
                      <a14:backgroundRemoval t="5469" b="47266" l="2457" r="15971">
                        <a14:foregroundMark x1="9214" y1="17188" x2="9214" y2="17188"/>
                        <a14:foregroundMark x1="10565" y1="27734" x2="10565" y2="27734"/>
                        <a14:foregroundMark x1="11425" y1="26563" x2="11425" y2="26563"/>
                        <a14:foregroundMark x1="7002" y1="23828" x2="7002" y2="23828"/>
                        <a14:foregroundMark x1="6634" y1="21875" x2="6634" y2="21875"/>
                        <a14:foregroundMark x1="7248" y1="22266" x2="7248" y2="22266"/>
                        <a14:foregroundMark x1="7617" y1="23438" x2="7617" y2="23438"/>
                        <a14:foregroundMark x1="7862" y1="25781" x2="7862" y2="25781"/>
                        <a14:foregroundMark x1="7862" y1="26172" x2="7862" y2="26172"/>
                        <a14:foregroundMark x1="5774" y1="24219" x2="5774" y2="24219"/>
                        <a14:foregroundMark x1="5405" y1="10156" x2="5405" y2="10156"/>
                        <a14:foregroundMark x1="6880" y1="9375" x2="6880" y2="9375"/>
                        <a14:foregroundMark x1="8722" y1="44141" x2="8722" y2="44141"/>
                        <a14:foregroundMark x1="3440" y1="27344" x2="3440" y2="27344"/>
                        <a14:foregroundMark x1="5528" y1="10938" x2="5528" y2="10938"/>
                        <a14:foregroundMark x1="6757" y1="9375" x2="6757" y2="9375"/>
                        <a14:foregroundMark x1="6388" y1="8203" x2="6388" y2="8203"/>
                        <a14:foregroundMark x1="6143" y1="9375" x2="6143" y2="9375"/>
                        <a14:foregroundMark x1="7371" y1="7813" x2="7371" y2="7813"/>
                        <a14:foregroundMark x1="7862" y1="7422" x2="7862" y2="7422"/>
                        <a14:foregroundMark x1="8108" y1="7031" x2="8108" y2="7031"/>
                        <a14:foregroundMark x1="8600" y1="6641" x2="8600" y2="6641"/>
                        <a14:foregroundMark x1="9459" y1="6641" x2="9459" y2="6641"/>
                        <a14:foregroundMark x1="10197" y1="7031" x2="10197" y2="7031"/>
                        <a14:foregroundMark x1="11179" y1="7813" x2="11179" y2="7813"/>
                        <a14:foregroundMark x1="12039" y1="8203" x2="12039" y2="8203"/>
                        <a14:foregroundMark x1="13022" y1="10547" x2="13022" y2="10547"/>
                        <a14:foregroundMark x1="13636" y1="12891" x2="13636" y2="12891"/>
                        <a14:foregroundMark x1="14373" y1="15625" x2="14373" y2="15625"/>
                        <a14:foregroundMark x1="14988" y1="19922" x2="14988" y2="19922"/>
                        <a14:foregroundMark x1="15479" y1="21875" x2="15479" y2="21875"/>
                        <a14:foregroundMark x1="15479" y1="26563" x2="15479" y2="26563"/>
                        <a14:foregroundMark x1="15479" y1="30469" x2="15479" y2="30469"/>
                        <a14:foregroundMark x1="14619" y1="35938" x2="14619" y2="35938"/>
                        <a14:foregroundMark x1="15111" y1="33594" x2="15111" y2="33594"/>
                        <a14:foregroundMark x1="14251" y1="38672" x2="14251" y2="38672"/>
                        <a14:foregroundMark x1="13391" y1="41797" x2="13391" y2="41797"/>
                        <a14:foregroundMark x1="11916" y1="44531" x2="11916" y2="44531"/>
                        <a14:foregroundMark x1="10319" y1="46094" x2="10319" y2="46094"/>
                        <a14:foregroundMark x1="8354" y1="46094" x2="8354" y2="46094"/>
                        <a14:foregroundMark x1="15356" y1="24219" x2="15356" y2="24219"/>
                        <a14:foregroundMark x1="9337" y1="47266" x2="9337" y2="47266"/>
                        <a14:foregroundMark x1="15602" y1="26563" x2="15602" y2="26563"/>
                        <a14:foregroundMark x1="7125" y1="44531" x2="7125" y2="44531"/>
                        <a14:foregroundMark x1="4668" y1="37109" x2="4545" y2="37109"/>
                        <a14:foregroundMark x1="5160" y1="41406" x2="5160" y2="41406"/>
                        <a14:foregroundMark x1="5528" y1="41406" x2="5528" y2="41406"/>
                        <a14:foregroundMark x1="5774" y1="42969" x2="5774" y2="42969"/>
                        <a14:foregroundMark x1="6265" y1="43750" x2="6265" y2="43750"/>
                        <a14:foregroundMark x1="4668" y1="39063" x2="4668" y2="39063"/>
                        <a14:foregroundMark x1="3686" y1="35938" x2="3686" y2="35938"/>
                        <a14:foregroundMark x1="3563" y1="33203" x2="3563" y2="33203"/>
                        <a14:foregroundMark x1="3317" y1="30078" x2="3317" y2="30078"/>
                        <a14:foregroundMark x1="3071" y1="27344" x2="3071" y2="27344"/>
                        <a14:foregroundMark x1="3194" y1="23047" x2="3194" y2="23047"/>
                        <a14:foregroundMark x1="3317" y1="19531" x2="3317" y2="19531"/>
                        <a14:foregroundMark x1="3931" y1="17969" x2="3931" y2="17969"/>
                        <a14:foregroundMark x1="4914" y1="13672" x2="4914" y2="13672"/>
                        <a14:foregroundMark x1="4791" y1="10938" x2="4791" y2="10938"/>
                        <a14:foregroundMark x1="5405" y1="9375" x2="5405" y2="9375"/>
                        <a14:foregroundMark x1="6265" y1="8203" x2="6265" y2="8203"/>
                        <a14:foregroundMark x1="6634" y1="7422" x2="6634" y2="7422"/>
                        <a14:foregroundMark x1="7494" y1="5859" x2="7494" y2="5859"/>
                        <a14:foregroundMark x1="8231" y1="5859" x2="8231" y2="5859"/>
                        <a14:foregroundMark x1="8845" y1="5859" x2="8845" y2="5859"/>
                        <a14:foregroundMark x1="9337" y1="5469" x2="9337" y2="5469"/>
                        <a14:foregroundMark x1="9828" y1="5469" x2="9828" y2="5469"/>
                        <a14:foregroundMark x1="10442" y1="5469" x2="10442" y2="5469"/>
                        <a14:foregroundMark x1="11302" y1="6250" x2="11302" y2="6250"/>
                        <a14:foregroundMark x1="11916" y1="6641" x2="11916" y2="6641"/>
                        <a14:foregroundMark x1="12531" y1="7813" x2="12531" y2="7813"/>
                        <a14:foregroundMark x1="13268" y1="9375" x2="13268" y2="9375"/>
                        <a14:foregroundMark x1="14128" y1="11328" x2="14128" y2="11328"/>
                        <a14:foregroundMark x1="14619" y1="14063" x2="14619" y2="14063"/>
                        <a14:foregroundMark x1="15111" y1="15625" x2="15111" y2="15625"/>
                        <a14:foregroundMark x1="15111" y1="17188" x2="15111" y2="17188"/>
                        <a14:foregroundMark x1="15479" y1="17969" x2="15479" y2="17969"/>
                        <a14:foregroundMark x1="15602" y1="19922" x2="15602" y2="19922"/>
                        <a14:foregroundMark x1="15848" y1="23047" x2="15848" y2="23047"/>
                        <a14:foregroundMark x1="16093" y1="25391" x2="16093" y2="25391"/>
                        <a14:foregroundMark x1="15848" y1="27734" x2="15848" y2="27734"/>
                        <a14:foregroundMark x1="15848" y1="30078" x2="15848" y2="30078"/>
                        <a14:foregroundMark x1="15725" y1="33203" x2="15725" y2="33203"/>
                        <a14:foregroundMark x1="15356" y1="35547" x2="15356" y2="35547"/>
                        <a14:foregroundMark x1="14988" y1="38281" x2="14988" y2="38281"/>
                        <a14:foregroundMark x1="14496" y1="39063" x2="14496" y2="39063"/>
                        <a14:foregroundMark x1="13759" y1="41016" x2="13759" y2="41016"/>
                        <a14:foregroundMark x1="14005" y1="41797" x2="14005" y2="41797"/>
                        <a14:foregroundMark x1="13514" y1="42188" x2="13514" y2="42188"/>
                        <a14:foregroundMark x1="13391" y1="43359" x2="13391" y2="43359"/>
                        <a14:foregroundMark x1="12654" y1="44922" x2="12654" y2="44922"/>
                        <a14:foregroundMark x1="11916" y1="46094" x2="11916" y2="46094"/>
                        <a14:foregroundMark x1="11548" y1="46094" x2="11548" y2="46094"/>
                        <a14:foregroundMark x1="11179" y1="46484" x2="11179" y2="46484"/>
                        <a14:foregroundMark x1="10565" y1="46875" x2="10565" y2="46875"/>
                        <a14:foregroundMark x1="7248" y1="46875" x2="7248" y2="46875"/>
                        <a14:foregroundMark x1="6388" y1="46094" x2="6388" y2="46094"/>
                        <a14:foregroundMark x1="5897" y1="45313" x2="5897" y2="45313"/>
                        <a14:foregroundMark x1="5528" y1="44141" x2="5528" y2="44141"/>
                        <a14:foregroundMark x1="5283" y1="42969" x2="5283" y2="42969"/>
                        <a14:foregroundMark x1="5037" y1="42188" x2="5037" y2="42188"/>
                        <a14:foregroundMark x1="3931" y1="38672" x2="3931" y2="38672"/>
                        <a14:foregroundMark x1="4300" y1="41016" x2="4300" y2="41016"/>
                        <a14:foregroundMark x1="3440" y1="37109" x2="3440" y2="37109"/>
                        <a14:foregroundMark x1="3071" y1="34375" x2="3071" y2="34375"/>
                        <a14:foregroundMark x1="2826" y1="32031" x2="2826" y2="32031"/>
                        <a14:foregroundMark x1="2580" y1="27734" x2="2580" y2="27734"/>
                        <a14:foregroundMark x1="2457" y1="24609" x2="2457" y2="24609"/>
                        <a14:foregroundMark x1="2580" y1="23047" x2="2580" y2="23047"/>
                        <a14:foregroundMark x1="2703" y1="21484" x2="2703" y2="21484"/>
                        <a14:foregroundMark x1="3071" y1="19141" x2="3071" y2="19141"/>
                        <a14:foregroundMark x1="3194" y1="17969" x2="3194" y2="17969"/>
                        <a14:foregroundMark x1="3194" y1="16797" x2="3194" y2="16797"/>
                        <a14:foregroundMark x1="3808" y1="14453" x2="3808" y2="14453"/>
                        <a14:foregroundMark x1="4300" y1="12891" x2="4300" y2="12891"/>
                      </a14:backgroundRemoval>
                    </a14:imgEffect>
                  </a14:imgLayer>
                </a14:imgProps>
              </a:ext>
              <a:ext uri="{28A0092B-C50C-407E-A947-70E740481C1C}">
                <a14:useLocalDpi xmlns:a14="http://schemas.microsoft.com/office/drawing/2010/main" val="0"/>
              </a:ext>
            </a:extLst>
          </a:blip>
          <a:srcRect l="2351" t="3031" r="83350" b="51504"/>
          <a:stretch/>
        </p:blipFill>
        <p:spPr>
          <a:xfrm>
            <a:off x="3642127" y="340789"/>
            <a:ext cx="1080121" cy="1080120"/>
          </a:xfrm>
          <a:prstGeom prst="rect">
            <a:avLst/>
          </a:prstGeom>
        </p:spPr>
      </p:pic>
    </p:spTree>
    <p:extLst>
      <p:ext uri="{BB962C8B-B14F-4D97-AF65-F5344CB8AC3E}">
        <p14:creationId xmlns:p14="http://schemas.microsoft.com/office/powerpoint/2010/main" val="208930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A46E-09AA-4E84-A104-21842A03B5A4}"/>
              </a:ext>
            </a:extLst>
          </p:cNvPr>
          <p:cNvSpPr>
            <a:spLocks noGrp="1"/>
          </p:cNvSpPr>
          <p:nvPr>
            <p:ph type="title"/>
          </p:nvPr>
        </p:nvSpPr>
        <p:spPr/>
        <p:txBody>
          <a:bodyPr/>
          <a:lstStyle/>
          <a:p>
            <a:r>
              <a:rPr lang="en-AU">
                <a:solidFill>
                  <a:srgbClr val="2A3538"/>
                </a:solidFill>
                <a:latin typeface="Arial Nova" panose="020B0504020202020204" pitchFamily="34" charset="0"/>
              </a:rPr>
              <a:t>Increasing healthy eating</a:t>
            </a:r>
            <a:r>
              <a:rPr lang="en-AU"/>
              <a:t>	</a:t>
            </a:r>
          </a:p>
        </p:txBody>
      </p:sp>
      <p:sp>
        <p:nvSpPr>
          <p:cNvPr id="3" name="Content Placeholder 2">
            <a:extLst>
              <a:ext uri="{FF2B5EF4-FFF2-40B4-BE49-F238E27FC236}">
                <a16:creationId xmlns:a16="http://schemas.microsoft.com/office/drawing/2014/main" id="{E2AE6DEC-B364-4BDF-9631-E3F4CA3B9D91}"/>
              </a:ext>
            </a:extLst>
          </p:cNvPr>
          <p:cNvSpPr>
            <a:spLocks noGrp="1"/>
          </p:cNvSpPr>
          <p:nvPr>
            <p:ph idx="1"/>
          </p:nvPr>
        </p:nvSpPr>
        <p:spPr>
          <a:xfrm>
            <a:off x="628650" y="1605151"/>
            <a:ext cx="7886700" cy="4571812"/>
          </a:xfrm>
        </p:spPr>
        <p:txBody>
          <a:bodyPr/>
          <a:lstStyle/>
          <a:p>
            <a:pPr marL="0" indent="0">
              <a:buNone/>
            </a:pPr>
            <a:r>
              <a:rPr lang="en-AU" sz="2000">
                <a:latin typeface="Arial Nova Light" panose="020B0304020202020204" pitchFamily="34" charset="0"/>
              </a:rPr>
              <a:t>Local government has the ability to increase healthy eating through its role as an employer, planner, and the through delivery of key services</a:t>
            </a:r>
          </a:p>
          <a:p>
            <a:pPr marL="0" indent="0">
              <a:buNone/>
            </a:pPr>
            <a:endParaRPr lang="en-AU" sz="2000">
              <a:latin typeface="Arial Nova Light" panose="020B0304020202020204" pitchFamily="34" charset="0"/>
            </a:endParaRPr>
          </a:p>
          <a:p>
            <a:pPr marL="0" indent="0">
              <a:buNone/>
            </a:pPr>
            <a:r>
              <a:rPr lang="en-AU" sz="2000">
                <a:latin typeface="Arial Nova Light" panose="020B0304020202020204" pitchFamily="34" charset="0"/>
              </a:rPr>
              <a:t>Actions to increase healthy eating include:</a:t>
            </a:r>
          </a:p>
          <a:p>
            <a:pPr lvl="1"/>
            <a:r>
              <a:rPr lang="en-AU">
                <a:latin typeface="Arial Nova Light" panose="020B0304020202020204" pitchFamily="34" charset="0"/>
              </a:rPr>
              <a:t>Embedding healthy food and drink supply and promotion within LG facilities</a:t>
            </a:r>
          </a:p>
          <a:p>
            <a:pPr lvl="1"/>
            <a:r>
              <a:rPr lang="en-AU">
                <a:latin typeface="Arial Nova Light" panose="020B0304020202020204" pitchFamily="34" charset="0"/>
              </a:rPr>
              <a:t>Implement initiatives supporting healthy eating across the life span</a:t>
            </a:r>
          </a:p>
          <a:p>
            <a:pPr marL="0" indent="0">
              <a:buNone/>
            </a:pPr>
            <a:endParaRPr lang="en-AU" sz="2000">
              <a:latin typeface="Arial Nova Light" panose="020B0304020202020204" pitchFamily="34" charset="0"/>
            </a:endParaRPr>
          </a:p>
          <a:p>
            <a:pPr marL="0" indent="0">
              <a:buNone/>
            </a:pPr>
            <a:r>
              <a:rPr lang="en-AU" sz="1800">
                <a:latin typeface="Arial Nova Light" panose="020B0304020202020204" pitchFamily="34" charset="0"/>
              </a:rPr>
              <a:t>Programs supporting councils to achieve these outcomes:</a:t>
            </a:r>
          </a:p>
          <a:p>
            <a:pPr lvl="1"/>
            <a:r>
              <a:rPr lang="en-AU">
                <a:latin typeface="Arial Nova Light" panose="020B0304020202020204" pitchFamily="34" charset="0"/>
                <a:hlinkClick r:id="rId3"/>
              </a:rPr>
              <a:t>Healthy Eating Advisory Service </a:t>
            </a:r>
            <a:r>
              <a:rPr lang="en-AU">
                <a:latin typeface="Arial Nova Light" panose="020B0304020202020204" pitchFamily="34" charset="0"/>
              </a:rPr>
              <a:t>(Workplace, services and facilities)</a:t>
            </a:r>
          </a:p>
          <a:p>
            <a:pPr lvl="1"/>
            <a:r>
              <a:rPr lang="en-AU">
                <a:latin typeface="Arial Nova Light" panose="020B0304020202020204" pitchFamily="34" charset="0"/>
                <a:hlinkClick r:id="rId4"/>
              </a:rPr>
              <a:t>Achievement Program </a:t>
            </a:r>
            <a:r>
              <a:rPr lang="en-AU">
                <a:latin typeface="Arial Nova Light" panose="020B0304020202020204" pitchFamily="34" charset="0"/>
              </a:rPr>
              <a:t>(Workplaces, services, facilities)</a:t>
            </a:r>
          </a:p>
          <a:p>
            <a:pPr lvl="1"/>
            <a:r>
              <a:rPr lang="en-AU">
                <a:latin typeface="Arial Nova Light" panose="020B0304020202020204" pitchFamily="34" charset="0"/>
                <a:hlinkClick r:id="rId5"/>
              </a:rPr>
              <a:t>INFANT</a:t>
            </a:r>
            <a:r>
              <a:rPr lang="en-AU">
                <a:latin typeface="Arial Nova Light" panose="020B0304020202020204" pitchFamily="34" charset="0"/>
              </a:rPr>
              <a:t> Program (delivered through MCH service)</a:t>
            </a:r>
          </a:p>
          <a:p>
            <a:pPr marL="342900" lvl="1" indent="0">
              <a:buNone/>
            </a:pPr>
            <a:endParaRPr lang="en-AU" sz="2000">
              <a:latin typeface="Arial Nova Light" panose="020B0304020202020204" pitchFamily="34" charset="0"/>
            </a:endParaRPr>
          </a:p>
        </p:txBody>
      </p:sp>
      <p:grpSp>
        <p:nvGrpSpPr>
          <p:cNvPr id="4" name="Group 3">
            <a:extLst>
              <a:ext uri="{FF2B5EF4-FFF2-40B4-BE49-F238E27FC236}">
                <a16:creationId xmlns:a16="http://schemas.microsoft.com/office/drawing/2014/main" id="{2F182032-A567-4916-9896-A08D21241AE4}"/>
              </a:ext>
            </a:extLst>
          </p:cNvPr>
          <p:cNvGrpSpPr/>
          <p:nvPr/>
        </p:nvGrpSpPr>
        <p:grpSpPr>
          <a:xfrm>
            <a:off x="0" y="6048579"/>
            <a:ext cx="9144000" cy="831626"/>
            <a:chOff x="0" y="6026374"/>
            <a:chExt cx="9144000" cy="831626"/>
          </a:xfrm>
        </p:grpSpPr>
        <p:pic>
          <p:nvPicPr>
            <p:cNvPr id="5" name="Picture 4">
              <a:extLst>
                <a:ext uri="{FF2B5EF4-FFF2-40B4-BE49-F238E27FC236}">
                  <a16:creationId xmlns:a16="http://schemas.microsoft.com/office/drawing/2014/main" id="{C9D8F57F-B62B-47D8-BFB6-6967E81690BA}"/>
                </a:ext>
              </a:extLst>
            </p:cNvPr>
            <p:cNvPicPr>
              <a:picLocks noChangeAspect="1"/>
            </p:cNvPicPr>
            <p:nvPr/>
          </p:nvPicPr>
          <p:blipFill rotWithShape="1">
            <a:blip r:embed="rId6">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6" name="Picture 5">
              <a:extLst>
                <a:ext uri="{FF2B5EF4-FFF2-40B4-BE49-F238E27FC236}">
                  <a16:creationId xmlns:a16="http://schemas.microsoft.com/office/drawing/2014/main" id="{A8C21421-E71B-47F1-9E74-E492E8CD1D29}"/>
                </a:ext>
              </a:extLst>
            </p:cNvPr>
            <p:cNvPicPr/>
            <p:nvPr/>
          </p:nvPicPr>
          <p:blipFill rotWithShape="1">
            <a:blip r:embed="rId6">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7" name="Rectangle 6">
              <a:extLst>
                <a:ext uri="{FF2B5EF4-FFF2-40B4-BE49-F238E27FC236}">
                  <a16:creationId xmlns:a16="http://schemas.microsoft.com/office/drawing/2014/main" id="{165F7997-F1CA-49B6-9B2C-E9B7A60FDF04}"/>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8" name="Picture 7" descr="A close up of a logo&#10;&#10;Description automatically generated">
            <a:hlinkClick r:id="rId7"/>
            <a:extLst>
              <a:ext uri="{FF2B5EF4-FFF2-40B4-BE49-F238E27FC236}">
                <a16:creationId xmlns:a16="http://schemas.microsoft.com/office/drawing/2014/main" id="{2F3FEF7E-0347-41BF-82BB-3FBEC0F2B352}"/>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l="62824" t="2907" r="22878" b="48497"/>
          <a:stretch/>
        </p:blipFill>
        <p:spPr>
          <a:xfrm>
            <a:off x="5767561" y="365126"/>
            <a:ext cx="1080120" cy="1154489"/>
          </a:xfrm>
          <a:prstGeom prst="rect">
            <a:avLst/>
          </a:prstGeom>
        </p:spPr>
      </p:pic>
    </p:spTree>
    <p:extLst>
      <p:ext uri="{BB962C8B-B14F-4D97-AF65-F5344CB8AC3E}">
        <p14:creationId xmlns:p14="http://schemas.microsoft.com/office/powerpoint/2010/main" val="235637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BF77-0014-4368-9337-2754C75A9EC6}"/>
              </a:ext>
            </a:extLst>
          </p:cNvPr>
          <p:cNvSpPr>
            <a:spLocks noGrp="1"/>
          </p:cNvSpPr>
          <p:nvPr>
            <p:ph type="title"/>
          </p:nvPr>
        </p:nvSpPr>
        <p:spPr>
          <a:xfrm>
            <a:off x="628650" y="365126"/>
            <a:ext cx="6103590" cy="1325563"/>
          </a:xfrm>
        </p:spPr>
        <p:txBody>
          <a:bodyPr/>
          <a:lstStyle/>
          <a:p>
            <a:r>
              <a:rPr lang="en-AU">
                <a:solidFill>
                  <a:srgbClr val="2A3538"/>
                </a:solidFill>
                <a:latin typeface="Arial Nova" panose="020B0504020202020204" pitchFamily="34" charset="0"/>
              </a:rPr>
              <a:t>Increasing active living</a:t>
            </a:r>
          </a:p>
        </p:txBody>
      </p:sp>
      <p:sp>
        <p:nvSpPr>
          <p:cNvPr id="3" name="Content Placeholder 2">
            <a:extLst>
              <a:ext uri="{FF2B5EF4-FFF2-40B4-BE49-F238E27FC236}">
                <a16:creationId xmlns:a16="http://schemas.microsoft.com/office/drawing/2014/main" id="{5B9F36EA-EBE7-424B-9741-90810D6E7857}"/>
              </a:ext>
            </a:extLst>
          </p:cNvPr>
          <p:cNvSpPr>
            <a:spLocks noGrp="1"/>
          </p:cNvSpPr>
          <p:nvPr>
            <p:ph idx="1"/>
          </p:nvPr>
        </p:nvSpPr>
        <p:spPr>
          <a:xfrm>
            <a:off x="3995936" y="1552577"/>
            <a:ext cx="5028984" cy="4351338"/>
          </a:xfrm>
        </p:spPr>
        <p:txBody>
          <a:bodyPr/>
          <a:lstStyle/>
          <a:p>
            <a:pPr marL="0" indent="0">
              <a:buNone/>
            </a:pPr>
            <a:r>
              <a:rPr lang="en-US" i="0">
                <a:solidFill>
                  <a:srgbClr val="343434"/>
                </a:solidFill>
                <a:effectLst/>
                <a:latin typeface="Arial Nova Light" panose="020B0304020202020204" pitchFamily="34" charset="0"/>
              </a:rPr>
              <a:t>Local government work to increase levels of physical activity in their communities. </a:t>
            </a:r>
            <a:r>
              <a:rPr lang="en-US">
                <a:solidFill>
                  <a:srgbClr val="343434"/>
                </a:solidFill>
                <a:latin typeface="Arial Nova Light" panose="020B0304020202020204" pitchFamily="34" charset="0"/>
              </a:rPr>
              <a:t>Some key actions include:</a:t>
            </a:r>
            <a:endParaRPr lang="en-US" i="0">
              <a:solidFill>
                <a:srgbClr val="343434"/>
              </a:solidFill>
              <a:effectLst/>
              <a:latin typeface="Arial Nova Light" panose="020B0304020202020204" pitchFamily="34" charset="0"/>
            </a:endParaRPr>
          </a:p>
          <a:p>
            <a:r>
              <a:rPr lang="en-US" i="0">
                <a:solidFill>
                  <a:srgbClr val="343434"/>
                </a:solidFill>
                <a:effectLst/>
                <a:latin typeface="Arial Nova Light" panose="020B0304020202020204" pitchFamily="34" charset="0"/>
              </a:rPr>
              <a:t>Plan and develop neighbourhoods to support active lifestyles</a:t>
            </a:r>
          </a:p>
          <a:p>
            <a:r>
              <a:rPr lang="en-US">
                <a:solidFill>
                  <a:srgbClr val="343434"/>
                </a:solidFill>
                <a:latin typeface="Arial Nova Light" panose="020B0304020202020204" pitchFamily="34" charset="0"/>
              </a:rPr>
              <a:t>Ensuring options for physical activity that are accessible, inclusive and safe</a:t>
            </a:r>
          </a:p>
          <a:p>
            <a:endParaRPr lang="en-US" i="0">
              <a:solidFill>
                <a:srgbClr val="343434"/>
              </a:solidFill>
              <a:effectLst/>
              <a:latin typeface="Arial Nova Light" panose="020B0304020202020204" pitchFamily="34" charset="0"/>
            </a:endParaRPr>
          </a:p>
        </p:txBody>
      </p:sp>
      <p:grpSp>
        <p:nvGrpSpPr>
          <p:cNvPr id="4" name="Group 3">
            <a:extLst>
              <a:ext uri="{FF2B5EF4-FFF2-40B4-BE49-F238E27FC236}">
                <a16:creationId xmlns:a16="http://schemas.microsoft.com/office/drawing/2014/main" id="{701DE56D-0082-4862-8469-9536F2459F70}"/>
              </a:ext>
            </a:extLst>
          </p:cNvPr>
          <p:cNvGrpSpPr/>
          <p:nvPr/>
        </p:nvGrpSpPr>
        <p:grpSpPr>
          <a:xfrm>
            <a:off x="0" y="6048579"/>
            <a:ext cx="9144000" cy="831626"/>
            <a:chOff x="0" y="6026374"/>
            <a:chExt cx="9144000" cy="831626"/>
          </a:xfrm>
        </p:grpSpPr>
        <p:pic>
          <p:nvPicPr>
            <p:cNvPr id="5" name="Picture 4">
              <a:extLst>
                <a:ext uri="{FF2B5EF4-FFF2-40B4-BE49-F238E27FC236}">
                  <a16:creationId xmlns:a16="http://schemas.microsoft.com/office/drawing/2014/main" id="{4C0C88FE-10AC-49D4-9C6A-AF8419AD8F17}"/>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6" name="Picture 5">
              <a:extLst>
                <a:ext uri="{FF2B5EF4-FFF2-40B4-BE49-F238E27FC236}">
                  <a16:creationId xmlns:a16="http://schemas.microsoft.com/office/drawing/2014/main" id="{01057DA4-4685-4F6F-A441-1792ABC43F7F}"/>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7" name="Rectangle 6">
              <a:extLst>
                <a:ext uri="{FF2B5EF4-FFF2-40B4-BE49-F238E27FC236}">
                  <a16:creationId xmlns:a16="http://schemas.microsoft.com/office/drawing/2014/main" id="{8BC28A66-2389-4A32-BAC8-03F432EB2DB3}"/>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9" name="Picture 8" descr="A close up of a logo&#10;&#10;Description automatically generated">
            <a:extLst>
              <a:ext uri="{FF2B5EF4-FFF2-40B4-BE49-F238E27FC236}">
                <a16:creationId xmlns:a16="http://schemas.microsoft.com/office/drawing/2014/main" id="{E3ECF49A-4871-4C19-8C8F-2D9E8ECD375A}"/>
              </a:ext>
            </a:extLst>
          </p:cNvPr>
          <p:cNvPicPr>
            <a:picLocks noChangeAspect="1"/>
          </p:cNvPicPr>
          <p:nvPr/>
        </p:nvPicPr>
        <p:blipFill rotWithShape="1">
          <a:blip r:embed="rId4">
            <a:extLst>
              <a:ext uri="{28A0092B-C50C-407E-A947-70E740481C1C}">
                <a14:useLocalDpi xmlns:a14="http://schemas.microsoft.com/office/drawing/2010/main" val="0"/>
              </a:ext>
            </a:extLst>
          </a:blip>
          <a:srcRect l="2744" t="2637" r="83356" b="48360"/>
          <a:stretch/>
        </p:blipFill>
        <p:spPr>
          <a:xfrm>
            <a:off x="5291853" y="504288"/>
            <a:ext cx="1080120" cy="1080120"/>
          </a:xfrm>
          <a:prstGeom prst="rect">
            <a:avLst/>
          </a:prstGeom>
        </p:spPr>
      </p:pic>
      <p:pic>
        <p:nvPicPr>
          <p:cNvPr id="1028" name="Picture 4">
            <a:extLst>
              <a:ext uri="{FF2B5EF4-FFF2-40B4-BE49-F238E27FC236}">
                <a16:creationId xmlns:a16="http://schemas.microsoft.com/office/drawing/2014/main" id="{C24573AF-3A52-47FC-900D-11581A0C408A}"/>
              </a:ext>
            </a:extLst>
          </p:cNvPr>
          <p:cNvPicPr>
            <a:picLocks noChangeAspect="1" noChangeArrowheads="1"/>
          </p:cNvPicPr>
          <p:nvPr/>
        </p:nvPicPr>
        <p:blipFill rotWithShape="1">
          <a:blip r:embed="rId5">
            <a:alphaModFix amt="85000"/>
            <a:extLst>
              <a:ext uri="{28A0092B-C50C-407E-A947-70E740481C1C}">
                <a14:useLocalDpi xmlns:a14="http://schemas.microsoft.com/office/drawing/2010/main" val="0"/>
              </a:ext>
            </a:extLst>
          </a:blip>
          <a:srcRect l="21707" r="22965"/>
          <a:stretch/>
        </p:blipFill>
        <p:spPr bwMode="auto">
          <a:xfrm>
            <a:off x="0" y="1340444"/>
            <a:ext cx="3842505" cy="4635803"/>
          </a:xfrm>
          <a:prstGeom prst="flowChartDelay">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22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3F64-B055-4016-8A72-285F9A755409}"/>
              </a:ext>
            </a:extLst>
          </p:cNvPr>
          <p:cNvSpPr>
            <a:spLocks noGrp="1"/>
          </p:cNvSpPr>
          <p:nvPr>
            <p:ph type="title"/>
          </p:nvPr>
        </p:nvSpPr>
        <p:spPr/>
        <p:txBody>
          <a:bodyPr/>
          <a:lstStyle/>
          <a:p>
            <a:r>
              <a:rPr lang="en-AU">
                <a:solidFill>
                  <a:srgbClr val="2A3538"/>
                </a:solidFill>
                <a:latin typeface="Arial Nova" panose="020B0504020202020204" pitchFamily="34" charset="0"/>
              </a:rPr>
              <a:t>Reducing tobacco-related harm</a:t>
            </a:r>
          </a:p>
        </p:txBody>
      </p:sp>
      <p:sp>
        <p:nvSpPr>
          <p:cNvPr id="3" name="Content Placeholder 2">
            <a:extLst>
              <a:ext uri="{FF2B5EF4-FFF2-40B4-BE49-F238E27FC236}">
                <a16:creationId xmlns:a16="http://schemas.microsoft.com/office/drawing/2014/main" id="{B6AB2594-E4FD-4A7B-99B8-54924A251CFF}"/>
              </a:ext>
            </a:extLst>
          </p:cNvPr>
          <p:cNvSpPr>
            <a:spLocks noGrp="1"/>
          </p:cNvSpPr>
          <p:nvPr>
            <p:ph idx="1"/>
          </p:nvPr>
        </p:nvSpPr>
        <p:spPr>
          <a:xfrm>
            <a:off x="600516" y="1484784"/>
            <a:ext cx="5743550" cy="4351338"/>
          </a:xfrm>
        </p:spPr>
        <p:txBody>
          <a:bodyPr/>
          <a:lstStyle/>
          <a:p>
            <a:pPr marL="0" indent="0" algn="l">
              <a:buNone/>
            </a:pPr>
            <a:r>
              <a:rPr lang="en-US" sz="1800" b="0" i="0">
                <a:solidFill>
                  <a:srgbClr val="2A3538"/>
                </a:solidFill>
                <a:effectLst/>
                <a:latin typeface="Arial Nova Light" panose="020B0304020202020204" pitchFamily="34" charset="0"/>
              </a:rPr>
              <a:t>Local government takes several evidence-based actions to reduce tobacco-related harm including:</a:t>
            </a:r>
          </a:p>
          <a:p>
            <a:pPr algn="l">
              <a:buFont typeface="Arial" panose="020B0604020202020204" pitchFamily="34" charset="0"/>
              <a:buChar char="•"/>
            </a:pPr>
            <a:r>
              <a:rPr lang="en-US" sz="1800" b="0" i="0">
                <a:solidFill>
                  <a:srgbClr val="2A3538"/>
                </a:solidFill>
                <a:effectLst/>
                <a:latin typeface="Arial Nova Light" panose="020B0304020202020204" pitchFamily="34" charset="0"/>
              </a:rPr>
              <a:t>educating businesses and the community about their obligations under the Tobacco Act 1987</a:t>
            </a:r>
          </a:p>
          <a:p>
            <a:pPr algn="l">
              <a:buFont typeface="Arial" panose="020B0604020202020204" pitchFamily="34" charset="0"/>
              <a:buChar char="•"/>
            </a:pPr>
            <a:r>
              <a:rPr lang="en-US" sz="1800" b="0" i="0">
                <a:solidFill>
                  <a:srgbClr val="2A3538"/>
                </a:solidFill>
                <a:effectLst/>
                <a:latin typeface="Arial Nova Light" panose="020B0304020202020204" pitchFamily="34" charset="0"/>
              </a:rPr>
              <a:t>monitoring compliance and taking enforcement action where necessary</a:t>
            </a:r>
          </a:p>
          <a:p>
            <a:pPr algn="l">
              <a:buFont typeface="Arial" panose="020B0604020202020204" pitchFamily="34" charset="0"/>
              <a:buChar char="•"/>
            </a:pPr>
            <a:r>
              <a:rPr lang="en-US" sz="1800" b="0" i="0">
                <a:solidFill>
                  <a:srgbClr val="2A3538"/>
                </a:solidFill>
                <a:effectLst/>
                <a:latin typeface="Arial Nova Light" panose="020B0304020202020204" pitchFamily="34" charset="0"/>
              </a:rPr>
              <a:t>respond to complaints in relation to the Tobacco Act 1987</a:t>
            </a:r>
          </a:p>
          <a:p>
            <a:pPr algn="l">
              <a:buFont typeface="Arial" panose="020B0604020202020204" pitchFamily="34" charset="0"/>
              <a:buChar char="•"/>
            </a:pPr>
            <a:r>
              <a:rPr lang="en-US" sz="1800" b="0" i="0">
                <a:solidFill>
                  <a:srgbClr val="2A3538"/>
                </a:solidFill>
                <a:effectLst/>
                <a:latin typeface="Arial Nova Light" panose="020B0304020202020204" pitchFamily="34" charset="0"/>
              </a:rPr>
              <a:t>participating in the Cigarette Sales to Minors Program and conduct test purchases with young people to ensure compliance with the Tobacco Act 1987</a:t>
            </a:r>
          </a:p>
          <a:p>
            <a:pPr marL="0" indent="0">
              <a:buNone/>
            </a:pPr>
            <a:endParaRPr lang="en-AU"/>
          </a:p>
        </p:txBody>
      </p:sp>
      <p:grpSp>
        <p:nvGrpSpPr>
          <p:cNvPr id="4" name="Group 3">
            <a:extLst>
              <a:ext uri="{FF2B5EF4-FFF2-40B4-BE49-F238E27FC236}">
                <a16:creationId xmlns:a16="http://schemas.microsoft.com/office/drawing/2014/main" id="{7693AF12-2523-40D1-B508-4847575F8F74}"/>
              </a:ext>
            </a:extLst>
          </p:cNvPr>
          <p:cNvGrpSpPr/>
          <p:nvPr/>
        </p:nvGrpSpPr>
        <p:grpSpPr>
          <a:xfrm>
            <a:off x="0" y="6048579"/>
            <a:ext cx="9144000" cy="831626"/>
            <a:chOff x="0" y="6026374"/>
            <a:chExt cx="9144000" cy="831626"/>
          </a:xfrm>
        </p:grpSpPr>
        <p:pic>
          <p:nvPicPr>
            <p:cNvPr id="5" name="Picture 4">
              <a:extLst>
                <a:ext uri="{FF2B5EF4-FFF2-40B4-BE49-F238E27FC236}">
                  <a16:creationId xmlns:a16="http://schemas.microsoft.com/office/drawing/2014/main" id="{35AD9775-F1D2-418D-8EB6-7D35ED0F5E17}"/>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6" name="Picture 5">
              <a:extLst>
                <a:ext uri="{FF2B5EF4-FFF2-40B4-BE49-F238E27FC236}">
                  <a16:creationId xmlns:a16="http://schemas.microsoft.com/office/drawing/2014/main" id="{8CED13E7-1D08-49B3-8820-D4720F5E9CE6}"/>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7" name="Rectangle 6">
              <a:extLst>
                <a:ext uri="{FF2B5EF4-FFF2-40B4-BE49-F238E27FC236}">
                  <a16:creationId xmlns:a16="http://schemas.microsoft.com/office/drawing/2014/main" id="{CF3EB3B8-2120-4BBB-A761-375DBBA9AA9F}"/>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8" name="Picture 7" descr="A close up of a logo&#10;&#10;Description automatically generated">
            <a:extLst>
              <a:ext uri="{FF2B5EF4-FFF2-40B4-BE49-F238E27FC236}">
                <a16:creationId xmlns:a16="http://schemas.microsoft.com/office/drawing/2014/main" id="{E88D9538-61CC-41C0-9BA6-90B523D62FE2}"/>
              </a:ext>
            </a:extLst>
          </p:cNvPr>
          <p:cNvPicPr>
            <a:picLocks noChangeAspect="1"/>
          </p:cNvPicPr>
          <p:nvPr/>
        </p:nvPicPr>
        <p:blipFill rotWithShape="1">
          <a:blip r:embed="rId4">
            <a:extLst>
              <a:ext uri="{28A0092B-C50C-407E-A947-70E740481C1C}">
                <a14:useLocalDpi xmlns:a14="http://schemas.microsoft.com/office/drawing/2010/main" val="0"/>
              </a:ext>
            </a:extLst>
          </a:blip>
          <a:srcRect l="62046" r="22202" b="45093"/>
          <a:stretch/>
        </p:blipFill>
        <p:spPr>
          <a:xfrm>
            <a:off x="6713984" y="422774"/>
            <a:ext cx="1224136" cy="1210265"/>
          </a:xfrm>
          <a:prstGeom prst="rect">
            <a:avLst/>
          </a:prstGeom>
        </p:spPr>
      </p:pic>
    </p:spTree>
    <p:extLst>
      <p:ext uri="{BB962C8B-B14F-4D97-AF65-F5344CB8AC3E}">
        <p14:creationId xmlns:p14="http://schemas.microsoft.com/office/powerpoint/2010/main" val="72770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rgbClr val="21616B"/>
                </a:solidFill>
                <a:latin typeface="Arial Nova" panose="020B0504020202020204" pitchFamily="34" charset="0"/>
              </a:rPr>
              <a:t>Local Government </a:t>
            </a:r>
            <a:r>
              <a:rPr lang="en-AU" u="sng">
                <a:solidFill>
                  <a:srgbClr val="21616B"/>
                </a:solidFill>
                <a:latin typeface="Arial Nova" panose="020B0504020202020204" pitchFamily="34" charset="0"/>
              </a:rPr>
              <a:t>CAN</a:t>
            </a:r>
            <a:r>
              <a:rPr lang="en-AU">
                <a:solidFill>
                  <a:srgbClr val="21616B"/>
                </a:solidFill>
                <a:latin typeface="Arial Nova" panose="020B0504020202020204" pitchFamily="34" charset="0"/>
              </a:rPr>
              <a:t> influence the health and wellbeing of communities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84" y="3717031"/>
            <a:ext cx="3003991" cy="2511031"/>
          </a:xfrm>
          <a:prstGeom prst="rect">
            <a:avLst/>
          </a:prstGeom>
        </p:spPr>
      </p:pic>
      <p:sp>
        <p:nvSpPr>
          <p:cNvPr id="9" name="TextBox 8"/>
          <p:cNvSpPr txBox="1"/>
          <p:nvPr/>
        </p:nvSpPr>
        <p:spPr>
          <a:xfrm>
            <a:off x="311715" y="2201929"/>
            <a:ext cx="2330125" cy="1323439"/>
          </a:xfrm>
          <a:prstGeom prst="rect">
            <a:avLst/>
          </a:prstGeom>
          <a:noFill/>
        </p:spPr>
        <p:txBody>
          <a:bodyPr wrap="none" rtlCol="0">
            <a:spAutoFit/>
          </a:bodyPr>
          <a:lstStyle/>
          <a:p>
            <a:r>
              <a:rPr lang="en-AU" sz="2000" b="1">
                <a:latin typeface="Arial Nova Light" panose="020B0304020202020204" pitchFamily="34" charset="0"/>
                <a:cs typeface="Arial" panose="020B0604020202020204" pitchFamily="34" charset="0"/>
              </a:rPr>
              <a:t>19</a:t>
            </a:r>
            <a:r>
              <a:rPr lang="en-AU" sz="2000" b="1" baseline="30000">
                <a:latin typeface="Arial Nova Light" panose="020B0304020202020204" pitchFamily="34" charset="0"/>
                <a:cs typeface="Arial" panose="020B0604020202020204" pitchFamily="34" charset="0"/>
              </a:rPr>
              <a:t>th</a:t>
            </a:r>
            <a:r>
              <a:rPr lang="en-AU" sz="2000" b="1">
                <a:latin typeface="Arial Nova Light" panose="020B0304020202020204" pitchFamily="34" charset="0"/>
                <a:cs typeface="Arial" panose="020B0604020202020204" pitchFamily="34" charset="0"/>
              </a:rPr>
              <a:t> Century</a:t>
            </a:r>
          </a:p>
          <a:p>
            <a:r>
              <a:rPr lang="en-AU" sz="2000">
                <a:latin typeface="Arial Nova Light" panose="020B0304020202020204" pitchFamily="34" charset="0"/>
                <a:cs typeface="Arial" panose="020B0604020202020204" pitchFamily="34" charset="0"/>
              </a:rPr>
              <a:t>Drains</a:t>
            </a:r>
          </a:p>
          <a:p>
            <a:r>
              <a:rPr lang="en-AU" sz="2000">
                <a:latin typeface="Arial Nova Light" panose="020B0304020202020204" pitchFamily="34" charset="0"/>
                <a:cs typeface="Arial" panose="020B0604020202020204" pitchFamily="34" charset="0"/>
              </a:rPr>
              <a:t>Sewers</a:t>
            </a:r>
          </a:p>
          <a:p>
            <a:r>
              <a:rPr lang="en-AU" sz="2000">
                <a:latin typeface="Arial Nova Light" panose="020B0304020202020204" pitchFamily="34" charset="0"/>
                <a:cs typeface="Arial" panose="020B0604020202020204" pitchFamily="34" charset="0"/>
              </a:rPr>
              <a:t>Building regulations</a:t>
            </a:r>
          </a:p>
        </p:txBody>
      </p:sp>
      <p:sp>
        <p:nvSpPr>
          <p:cNvPr id="10" name="TextBox 9"/>
          <p:cNvSpPr txBox="1"/>
          <p:nvPr/>
        </p:nvSpPr>
        <p:spPr>
          <a:xfrm>
            <a:off x="2909427" y="1472754"/>
            <a:ext cx="2964849" cy="2462213"/>
          </a:xfrm>
          <a:prstGeom prst="rect">
            <a:avLst/>
          </a:prstGeom>
          <a:noFill/>
        </p:spPr>
        <p:txBody>
          <a:bodyPr wrap="square" rtlCol="0">
            <a:spAutoFit/>
          </a:bodyPr>
          <a:lstStyle/>
          <a:p>
            <a:r>
              <a:rPr lang="en-AU" sz="2000" b="1">
                <a:latin typeface="Arial Nova Light" panose="020B0304020202020204" pitchFamily="34" charset="0"/>
              </a:rPr>
              <a:t>Early 20</a:t>
            </a:r>
            <a:r>
              <a:rPr lang="en-AU" sz="2000" b="1" baseline="30000">
                <a:latin typeface="Arial Nova Light" panose="020B0304020202020204" pitchFamily="34" charset="0"/>
              </a:rPr>
              <a:t>th</a:t>
            </a:r>
            <a:r>
              <a:rPr lang="en-AU" sz="2000" b="1">
                <a:latin typeface="Arial Nova Light" panose="020B0304020202020204" pitchFamily="34" charset="0"/>
              </a:rPr>
              <a:t> Century</a:t>
            </a:r>
          </a:p>
          <a:p>
            <a:r>
              <a:rPr lang="en-AU" sz="2000">
                <a:latin typeface="Arial Nova Light" panose="020B0304020202020204" pitchFamily="34" charset="0"/>
              </a:rPr>
              <a:t>Parks and playgrounds</a:t>
            </a:r>
          </a:p>
          <a:p>
            <a:r>
              <a:rPr lang="en-AU" sz="2000">
                <a:latin typeface="Arial Nova Light" panose="020B0304020202020204" pitchFamily="34" charset="0"/>
              </a:rPr>
              <a:t>Maternal and Child Health</a:t>
            </a:r>
          </a:p>
          <a:p>
            <a:r>
              <a:rPr lang="en-AU" sz="2000">
                <a:latin typeface="Arial Nova Light" panose="020B0304020202020204" pitchFamily="34" charset="0"/>
              </a:rPr>
              <a:t>Immunisation</a:t>
            </a:r>
          </a:p>
          <a:p>
            <a:r>
              <a:rPr lang="en-AU" sz="2000">
                <a:latin typeface="Arial Nova Light" panose="020B0304020202020204" pitchFamily="34" charset="0"/>
              </a:rPr>
              <a:t>Food Regulation</a:t>
            </a:r>
          </a:p>
          <a:p>
            <a:r>
              <a:rPr lang="en-AU" sz="2000">
                <a:latin typeface="Arial Nova Light" panose="020B0304020202020204" pitchFamily="34" charset="0"/>
              </a:rPr>
              <a:t>Residential Zones</a:t>
            </a:r>
          </a:p>
          <a:p>
            <a:endParaRPr lang="en-AU" sz="140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407" y="3717032"/>
            <a:ext cx="2881992" cy="2971884"/>
          </a:xfrm>
          <a:prstGeom prst="rect">
            <a:avLst/>
          </a:prstGeom>
        </p:spPr>
      </p:pic>
      <p:sp>
        <p:nvSpPr>
          <p:cNvPr id="12" name="TextBox 11"/>
          <p:cNvSpPr txBox="1"/>
          <p:nvPr/>
        </p:nvSpPr>
        <p:spPr>
          <a:xfrm>
            <a:off x="6001738" y="1850287"/>
            <a:ext cx="2886524" cy="1938992"/>
          </a:xfrm>
          <a:prstGeom prst="rect">
            <a:avLst/>
          </a:prstGeom>
          <a:noFill/>
        </p:spPr>
        <p:txBody>
          <a:bodyPr wrap="square" rtlCol="0">
            <a:spAutoFit/>
          </a:bodyPr>
          <a:lstStyle/>
          <a:p>
            <a:r>
              <a:rPr lang="en-AU" sz="2000" b="1">
                <a:latin typeface="Arial Nova Light" panose="020B0304020202020204" pitchFamily="34" charset="0"/>
              </a:rPr>
              <a:t>Late 20 Century to now</a:t>
            </a:r>
          </a:p>
          <a:p>
            <a:r>
              <a:rPr lang="en-AU" sz="2000">
                <a:latin typeface="Arial Nova Light" panose="020B0304020202020204" pitchFamily="34" charset="0"/>
              </a:rPr>
              <a:t>Healthy Cities</a:t>
            </a:r>
          </a:p>
          <a:p>
            <a:r>
              <a:rPr lang="en-AU" sz="2000">
                <a:latin typeface="Arial Nova Light" panose="020B0304020202020204" pitchFamily="34" charset="0"/>
              </a:rPr>
              <a:t>Health Promotion</a:t>
            </a:r>
          </a:p>
          <a:p>
            <a:r>
              <a:rPr lang="en-AU" sz="2000">
                <a:latin typeface="Arial Nova Light" panose="020B0304020202020204" pitchFamily="34" charset="0"/>
              </a:rPr>
              <a:t>Preventative focus</a:t>
            </a:r>
          </a:p>
          <a:p>
            <a:r>
              <a:rPr lang="en-AU" sz="2000">
                <a:latin typeface="Arial Nova Light" panose="020B0304020202020204" pitchFamily="34" charset="0"/>
              </a:rPr>
              <a:t>Climate change and health</a:t>
            </a:r>
          </a:p>
        </p:txBody>
      </p:sp>
      <p:pic>
        <p:nvPicPr>
          <p:cNvPr id="5" name="Picture 4">
            <a:extLst>
              <a:ext uri="{FF2B5EF4-FFF2-40B4-BE49-F238E27FC236}">
                <a16:creationId xmlns:a16="http://schemas.microsoft.com/office/drawing/2014/main" id="{A8485A67-6B4E-498E-96B2-67300B85DD9A}"/>
              </a:ext>
            </a:extLst>
          </p:cNvPr>
          <p:cNvPicPr>
            <a:picLocks noChangeAspect="1"/>
          </p:cNvPicPr>
          <p:nvPr/>
        </p:nvPicPr>
        <p:blipFill rotWithShape="1">
          <a:blip r:embed="rId5"/>
          <a:srcRect r="3206" b="-267"/>
          <a:stretch/>
        </p:blipFill>
        <p:spPr>
          <a:xfrm>
            <a:off x="5746813" y="3754572"/>
            <a:ext cx="3393303" cy="2338724"/>
          </a:xfrm>
          <a:prstGeom prst="rect">
            <a:avLst/>
          </a:prstGeom>
        </p:spPr>
      </p:pic>
      <p:grpSp>
        <p:nvGrpSpPr>
          <p:cNvPr id="31" name="Group 30">
            <a:extLst>
              <a:ext uri="{FF2B5EF4-FFF2-40B4-BE49-F238E27FC236}">
                <a16:creationId xmlns:a16="http://schemas.microsoft.com/office/drawing/2014/main" id="{FDDFB365-86C5-48F8-97B1-3C36F164E0BF}"/>
              </a:ext>
            </a:extLst>
          </p:cNvPr>
          <p:cNvGrpSpPr/>
          <p:nvPr/>
        </p:nvGrpSpPr>
        <p:grpSpPr>
          <a:xfrm>
            <a:off x="0" y="6048579"/>
            <a:ext cx="9144000" cy="831626"/>
            <a:chOff x="0" y="6026374"/>
            <a:chExt cx="9144000" cy="831626"/>
          </a:xfrm>
        </p:grpSpPr>
        <p:pic>
          <p:nvPicPr>
            <p:cNvPr id="32" name="Picture 31">
              <a:extLst>
                <a:ext uri="{FF2B5EF4-FFF2-40B4-BE49-F238E27FC236}">
                  <a16:creationId xmlns:a16="http://schemas.microsoft.com/office/drawing/2014/main" id="{E5BC3164-E5B9-4450-A275-A6756A3ADDC0}"/>
                </a:ext>
              </a:extLst>
            </p:cNvPr>
            <p:cNvPicPr>
              <a:picLocks noChangeAspect="1"/>
            </p:cNvPicPr>
            <p:nvPr/>
          </p:nvPicPr>
          <p:blipFill rotWithShape="1">
            <a:blip r:embed="rId6">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33" name="Picture 32">
              <a:extLst>
                <a:ext uri="{FF2B5EF4-FFF2-40B4-BE49-F238E27FC236}">
                  <a16:creationId xmlns:a16="http://schemas.microsoft.com/office/drawing/2014/main" id="{FF176073-36ED-4A15-AF04-4392A4810502}"/>
                </a:ext>
              </a:extLst>
            </p:cNvPr>
            <p:cNvPicPr/>
            <p:nvPr/>
          </p:nvPicPr>
          <p:blipFill rotWithShape="1">
            <a:blip r:embed="rId6">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34" name="Rectangle 33">
              <a:extLst>
                <a:ext uri="{FF2B5EF4-FFF2-40B4-BE49-F238E27FC236}">
                  <a16:creationId xmlns:a16="http://schemas.microsoft.com/office/drawing/2014/main" id="{4B098EF0-0FF1-47B7-81F5-79C94EE1A3B5}"/>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36577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485039"/>
            <a:ext cx="7772400" cy="1143000"/>
          </a:xfrm>
        </p:spPr>
        <p:txBody>
          <a:bodyPr>
            <a:normAutofit fontScale="90000"/>
          </a:bodyPr>
          <a:lstStyle/>
          <a:p>
            <a:r>
              <a:rPr lang="en-AU" b="1">
                <a:solidFill>
                  <a:srgbClr val="21616B"/>
                </a:solidFill>
                <a:latin typeface="Arial Nova Light" panose="020B0304020202020204" pitchFamily="34" charset="0"/>
              </a:rPr>
              <a:t>Council </a:t>
            </a:r>
            <a:r>
              <a:rPr lang="en-AU" b="1" u="sng">
                <a:solidFill>
                  <a:srgbClr val="21616B"/>
                </a:solidFill>
                <a:latin typeface="Arial Nova Light" panose="020B0304020202020204" pitchFamily="34" charset="0"/>
              </a:rPr>
              <a:t>CAN</a:t>
            </a:r>
            <a:r>
              <a:rPr lang="en-AU" b="1">
                <a:solidFill>
                  <a:srgbClr val="21616B"/>
                </a:solidFill>
                <a:latin typeface="Arial Nova Light" panose="020B0304020202020204" pitchFamily="34" charset="0"/>
              </a:rPr>
              <a:t> influence the health and wellbeing of communities</a:t>
            </a:r>
            <a:br>
              <a:rPr lang="en-AU"/>
            </a:br>
            <a:endParaRPr lang="en-AU" sz="1400"/>
          </a:p>
        </p:txBody>
      </p:sp>
      <p:grpSp>
        <p:nvGrpSpPr>
          <p:cNvPr id="10" name="Group 9">
            <a:extLst>
              <a:ext uri="{FF2B5EF4-FFF2-40B4-BE49-F238E27FC236}">
                <a16:creationId xmlns:a16="http://schemas.microsoft.com/office/drawing/2014/main" id="{8B04D86F-45B9-42DC-A233-FDFF878A1BB9}"/>
              </a:ext>
            </a:extLst>
          </p:cNvPr>
          <p:cNvGrpSpPr/>
          <p:nvPr/>
        </p:nvGrpSpPr>
        <p:grpSpPr>
          <a:xfrm>
            <a:off x="0" y="6048579"/>
            <a:ext cx="9144000" cy="831626"/>
            <a:chOff x="0" y="6026374"/>
            <a:chExt cx="9144000" cy="831626"/>
          </a:xfrm>
        </p:grpSpPr>
        <p:pic>
          <p:nvPicPr>
            <p:cNvPr id="11" name="Picture 10">
              <a:extLst>
                <a:ext uri="{FF2B5EF4-FFF2-40B4-BE49-F238E27FC236}">
                  <a16:creationId xmlns:a16="http://schemas.microsoft.com/office/drawing/2014/main" id="{9B9B2C3C-197F-4990-B61E-63D61A38C19E}"/>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2" name="Picture 11">
              <a:extLst>
                <a:ext uri="{FF2B5EF4-FFF2-40B4-BE49-F238E27FC236}">
                  <a16:creationId xmlns:a16="http://schemas.microsoft.com/office/drawing/2014/main" id="{9ECB85C6-4FE1-41CB-8CB2-4D5F9CFEF868}"/>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3" name="Rectangle 12">
              <a:extLst>
                <a:ext uri="{FF2B5EF4-FFF2-40B4-BE49-F238E27FC236}">
                  <a16:creationId xmlns:a16="http://schemas.microsoft.com/office/drawing/2014/main" id="{E85DB7F7-803E-42EA-9D48-AA6F4B43E16B}"/>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aphicFrame>
        <p:nvGraphicFramePr>
          <p:cNvPr id="3" name="Table 3">
            <a:extLst>
              <a:ext uri="{FF2B5EF4-FFF2-40B4-BE49-F238E27FC236}">
                <a16:creationId xmlns:a16="http://schemas.microsoft.com/office/drawing/2014/main" id="{DEA08708-E8B3-437A-9E3E-649BF7CABB01}"/>
              </a:ext>
            </a:extLst>
          </p:cNvPr>
          <p:cNvGraphicFramePr>
            <a:graphicFrameLocks noGrp="1"/>
          </p:cNvGraphicFramePr>
          <p:nvPr>
            <p:extLst>
              <p:ext uri="{D42A27DB-BD31-4B8C-83A1-F6EECF244321}">
                <p14:modId xmlns:p14="http://schemas.microsoft.com/office/powerpoint/2010/main" val="1254628179"/>
              </p:ext>
            </p:extLst>
          </p:nvPr>
        </p:nvGraphicFramePr>
        <p:xfrm>
          <a:off x="843625" y="1511124"/>
          <a:ext cx="7614574" cy="4791568"/>
        </p:xfrm>
        <a:graphic>
          <a:graphicData uri="http://schemas.openxmlformats.org/drawingml/2006/table">
            <a:tbl>
              <a:tblPr firstRow="1" bandRow="1">
                <a:tableStyleId>{5C22544A-7EE6-4342-B048-85BDC9FD1C3A}</a:tableStyleId>
              </a:tblPr>
              <a:tblGrid>
                <a:gridCol w="1505068">
                  <a:extLst>
                    <a:ext uri="{9D8B030D-6E8A-4147-A177-3AD203B41FA5}">
                      <a16:colId xmlns:a16="http://schemas.microsoft.com/office/drawing/2014/main" val="1099907499"/>
                    </a:ext>
                  </a:extLst>
                </a:gridCol>
                <a:gridCol w="3571314">
                  <a:extLst>
                    <a:ext uri="{9D8B030D-6E8A-4147-A177-3AD203B41FA5}">
                      <a16:colId xmlns:a16="http://schemas.microsoft.com/office/drawing/2014/main" val="2087837896"/>
                    </a:ext>
                  </a:extLst>
                </a:gridCol>
                <a:gridCol w="2538192">
                  <a:extLst>
                    <a:ext uri="{9D8B030D-6E8A-4147-A177-3AD203B41FA5}">
                      <a16:colId xmlns:a16="http://schemas.microsoft.com/office/drawing/2014/main" val="1775165512"/>
                    </a:ext>
                  </a:extLst>
                </a:gridCol>
              </a:tblGrid>
              <a:tr h="487616">
                <a:tc>
                  <a:txBody>
                    <a:bodyPr/>
                    <a:lstStyle/>
                    <a:p>
                      <a:r>
                        <a:rPr lang="en-AU" sz="1600">
                          <a:latin typeface="Arial Nova" panose="020B0504020202020204" pitchFamily="34" charset="0"/>
                        </a:rPr>
                        <a:t>Dimensions of Health</a:t>
                      </a:r>
                    </a:p>
                  </a:txBody>
                  <a:tcPr>
                    <a:solidFill>
                      <a:srgbClr val="1B75BC"/>
                    </a:solidFill>
                  </a:tcPr>
                </a:tc>
                <a:tc>
                  <a:txBody>
                    <a:bodyPr/>
                    <a:lstStyle/>
                    <a:p>
                      <a:r>
                        <a:rPr lang="en-AU" sz="1600">
                          <a:latin typeface="Arial Nova" panose="020B0504020202020204" pitchFamily="34" charset="0"/>
                        </a:rPr>
                        <a:t>Components</a:t>
                      </a:r>
                    </a:p>
                  </a:txBody>
                  <a:tcPr>
                    <a:solidFill>
                      <a:srgbClr val="1B75BC"/>
                    </a:solidFill>
                  </a:tcPr>
                </a:tc>
                <a:tc>
                  <a:txBody>
                    <a:bodyPr/>
                    <a:lstStyle/>
                    <a:p>
                      <a:r>
                        <a:rPr lang="en-AU" sz="1600">
                          <a:latin typeface="Arial Nova" panose="020B0504020202020204" pitchFamily="34" charset="0"/>
                        </a:rPr>
                        <a:t>Council Action Area Examples</a:t>
                      </a:r>
                    </a:p>
                  </a:txBody>
                  <a:tcPr>
                    <a:solidFill>
                      <a:srgbClr val="1B75BC"/>
                    </a:solidFill>
                  </a:tcPr>
                </a:tc>
                <a:extLst>
                  <a:ext uri="{0D108BD9-81ED-4DB2-BD59-A6C34878D82A}">
                    <a16:rowId xmlns:a16="http://schemas.microsoft.com/office/drawing/2014/main" val="1045712385"/>
                  </a:ext>
                </a:extLst>
              </a:tr>
              <a:tr h="898240">
                <a:tc>
                  <a:txBody>
                    <a:bodyPr/>
                    <a:lstStyle/>
                    <a:p>
                      <a:r>
                        <a:rPr lang="en-AU" sz="1400">
                          <a:latin typeface="Arial Nova" panose="020B0504020202020204" pitchFamily="34" charset="0"/>
                        </a:rPr>
                        <a:t>Built/Physical</a:t>
                      </a:r>
                    </a:p>
                  </a:txBody>
                  <a:tcPr>
                    <a:solidFill>
                      <a:srgbClr val="D9E1F2"/>
                    </a:solidFill>
                  </a:tcPr>
                </a:tc>
                <a:tc>
                  <a:txBody>
                    <a:bodyPr/>
                    <a:lstStyle/>
                    <a:p>
                      <a:pPr marL="285750" indent="-285750">
                        <a:buFont typeface="Arial" panose="020B0604020202020204" pitchFamily="34" charset="0"/>
                        <a:buChar char="•"/>
                      </a:pPr>
                      <a:r>
                        <a:rPr lang="en-AU" sz="1400">
                          <a:latin typeface="Arial Nova" panose="020B0504020202020204" pitchFamily="34" charset="0"/>
                        </a:rPr>
                        <a:t>Provision of infrastructure</a:t>
                      </a:r>
                    </a:p>
                    <a:p>
                      <a:pPr marL="285750" indent="-285750">
                        <a:buFont typeface="Arial" panose="020B0604020202020204" pitchFamily="34" charset="0"/>
                        <a:buChar char="•"/>
                      </a:pPr>
                      <a:r>
                        <a:rPr lang="en-AU" sz="1400">
                          <a:latin typeface="Arial Nova" panose="020B0504020202020204" pitchFamily="34" charset="0"/>
                        </a:rPr>
                        <a:t>Amenities: parks, street lighting, roads, footpaths</a:t>
                      </a:r>
                    </a:p>
                  </a:txBody>
                  <a:tcPr>
                    <a:solidFill>
                      <a:srgbClr val="D9E1F2"/>
                    </a:solidFill>
                  </a:tcPr>
                </a:tc>
                <a:tc>
                  <a:txBody>
                    <a:bodyPr/>
                    <a:lstStyle/>
                    <a:p>
                      <a:pPr marL="285750" indent="-285750">
                        <a:buFont typeface="Arial" panose="020B0604020202020204" pitchFamily="34" charset="0"/>
                        <a:buChar char="•"/>
                      </a:pPr>
                      <a:r>
                        <a:rPr lang="en-AU" sz="1400">
                          <a:latin typeface="Arial Nova" panose="020B0504020202020204" pitchFamily="34" charset="0"/>
                        </a:rPr>
                        <a:t>Land use planning</a:t>
                      </a:r>
                    </a:p>
                    <a:p>
                      <a:pPr marL="285750" indent="-285750">
                        <a:buFont typeface="Arial" panose="020B0604020202020204" pitchFamily="34" charset="0"/>
                        <a:buChar char="•"/>
                      </a:pPr>
                      <a:r>
                        <a:rPr lang="en-AU" sz="1400">
                          <a:latin typeface="Arial Nova" panose="020B0504020202020204" pitchFamily="34" charset="0"/>
                        </a:rPr>
                        <a:t>Transport and traffic management</a:t>
                      </a:r>
                    </a:p>
                    <a:p>
                      <a:pPr marL="285750" indent="-285750">
                        <a:buFont typeface="Arial" panose="020B0604020202020204" pitchFamily="34" charset="0"/>
                        <a:buChar char="•"/>
                      </a:pPr>
                      <a:r>
                        <a:rPr lang="en-AU" sz="1400">
                          <a:latin typeface="Arial Nova" panose="020B0504020202020204" pitchFamily="34" charset="0"/>
                        </a:rPr>
                        <a:t>Recreation facilities</a:t>
                      </a:r>
                    </a:p>
                  </a:txBody>
                  <a:tcPr>
                    <a:solidFill>
                      <a:srgbClr val="D9E1F2"/>
                    </a:solidFill>
                  </a:tcPr>
                </a:tc>
                <a:extLst>
                  <a:ext uri="{0D108BD9-81ED-4DB2-BD59-A6C34878D82A}">
                    <a16:rowId xmlns:a16="http://schemas.microsoft.com/office/drawing/2014/main" val="403015284"/>
                  </a:ext>
                </a:extLst>
              </a:tr>
              <a:tr h="898240">
                <a:tc>
                  <a:txBody>
                    <a:bodyPr/>
                    <a:lstStyle/>
                    <a:p>
                      <a:r>
                        <a:rPr lang="en-AU" sz="1400">
                          <a:latin typeface="Arial Nova" panose="020B0504020202020204" pitchFamily="34" charset="0"/>
                        </a:rPr>
                        <a:t>Social</a:t>
                      </a:r>
                    </a:p>
                  </a:txBody>
                  <a:tcPr>
                    <a:solidFill>
                      <a:srgbClr val="D9E1F2"/>
                    </a:solidFill>
                  </a:tcPr>
                </a:tc>
                <a:tc>
                  <a:txBody>
                    <a:bodyPr/>
                    <a:lstStyle/>
                    <a:p>
                      <a:pPr marL="285750" indent="-285750">
                        <a:buFont typeface="Arial" panose="020B0604020202020204" pitchFamily="34" charset="0"/>
                        <a:buChar char="•"/>
                      </a:pPr>
                      <a:r>
                        <a:rPr lang="en-AU" sz="1400">
                          <a:latin typeface="Arial Nova" panose="020B0504020202020204" pitchFamily="34" charset="0"/>
                        </a:rPr>
                        <a:t>Sense of community</a:t>
                      </a:r>
                    </a:p>
                    <a:p>
                      <a:pPr marL="285750" indent="-285750">
                        <a:buFont typeface="Arial" panose="020B0604020202020204" pitchFamily="34" charset="0"/>
                        <a:buChar char="•"/>
                      </a:pPr>
                      <a:r>
                        <a:rPr lang="en-AU" sz="1400">
                          <a:latin typeface="Arial Nova" panose="020B0504020202020204" pitchFamily="34" charset="0"/>
                        </a:rPr>
                        <a:t>Participation</a:t>
                      </a:r>
                    </a:p>
                    <a:p>
                      <a:pPr marL="285750" indent="-285750">
                        <a:buFont typeface="Arial" panose="020B0604020202020204" pitchFamily="34" charset="0"/>
                        <a:buChar char="•"/>
                      </a:pPr>
                      <a:r>
                        <a:rPr lang="en-AU" sz="1400">
                          <a:latin typeface="Arial Nova" panose="020B0504020202020204" pitchFamily="34" charset="0"/>
                        </a:rPr>
                        <a:t>Perceptions of safety</a:t>
                      </a:r>
                    </a:p>
                  </a:txBody>
                  <a:tcPr>
                    <a:solidFill>
                      <a:srgbClr val="D9E1F2"/>
                    </a:solidFill>
                  </a:tcPr>
                </a:tc>
                <a:tc>
                  <a:txBody>
                    <a:bodyPr/>
                    <a:lstStyle/>
                    <a:p>
                      <a:pPr marL="285750" indent="-285750">
                        <a:buFont typeface="Arial" panose="020B0604020202020204" pitchFamily="34" charset="0"/>
                        <a:buChar char="•"/>
                      </a:pPr>
                      <a:r>
                        <a:rPr lang="en-AU" sz="1400">
                          <a:latin typeface="Arial Nova" panose="020B0504020202020204" pitchFamily="34" charset="0"/>
                        </a:rPr>
                        <a:t>Community support</a:t>
                      </a:r>
                    </a:p>
                    <a:p>
                      <a:pPr marL="285750" indent="-285750">
                        <a:buFont typeface="Arial" panose="020B0604020202020204" pitchFamily="34" charset="0"/>
                        <a:buChar char="•"/>
                      </a:pPr>
                      <a:r>
                        <a:rPr lang="en-AU" sz="1400">
                          <a:latin typeface="Arial Nova" panose="020B0504020202020204" pitchFamily="34" charset="0"/>
                        </a:rPr>
                        <a:t>Art and cultural development</a:t>
                      </a:r>
                    </a:p>
                    <a:p>
                      <a:pPr marL="285750" indent="-285750">
                        <a:buFont typeface="Arial" panose="020B0604020202020204" pitchFamily="34" charset="0"/>
                        <a:buChar char="•"/>
                      </a:pPr>
                      <a:r>
                        <a:rPr lang="en-AU" sz="1400">
                          <a:latin typeface="Arial Nova" panose="020B0504020202020204" pitchFamily="34" charset="0"/>
                        </a:rPr>
                        <a:t>Library services</a:t>
                      </a:r>
                    </a:p>
                  </a:txBody>
                  <a:tcPr>
                    <a:solidFill>
                      <a:srgbClr val="D9E1F2"/>
                    </a:solidFill>
                  </a:tcPr>
                </a:tc>
                <a:extLst>
                  <a:ext uri="{0D108BD9-81ED-4DB2-BD59-A6C34878D82A}">
                    <a16:rowId xmlns:a16="http://schemas.microsoft.com/office/drawing/2014/main" val="639391150"/>
                  </a:ext>
                </a:extLst>
              </a:tr>
              <a:tr h="898240">
                <a:tc>
                  <a:txBody>
                    <a:bodyPr/>
                    <a:lstStyle/>
                    <a:p>
                      <a:r>
                        <a:rPr lang="en-AU" sz="1400">
                          <a:latin typeface="Arial Nova" panose="020B0504020202020204" pitchFamily="34" charset="0"/>
                        </a:rPr>
                        <a:t>Economic</a:t>
                      </a:r>
                    </a:p>
                  </a:txBody>
                  <a:tcPr>
                    <a:solidFill>
                      <a:srgbClr val="D9E1F2"/>
                    </a:solidFill>
                  </a:tcPr>
                </a:tc>
                <a:tc>
                  <a:txBody>
                    <a:bodyPr/>
                    <a:lstStyle/>
                    <a:p>
                      <a:pPr marL="285750" indent="-285750">
                        <a:buFont typeface="Arial" panose="020B0604020202020204" pitchFamily="34" charset="0"/>
                        <a:buChar char="•"/>
                      </a:pPr>
                      <a:r>
                        <a:rPr lang="en-AU" sz="1400">
                          <a:latin typeface="Arial Nova" panose="020B0504020202020204" pitchFamily="34" charset="0"/>
                        </a:rPr>
                        <a:t>Economic policy</a:t>
                      </a:r>
                    </a:p>
                    <a:p>
                      <a:pPr marL="285750" indent="-285750">
                        <a:buFont typeface="Arial" panose="020B0604020202020204" pitchFamily="34" charset="0"/>
                        <a:buChar char="•"/>
                      </a:pPr>
                      <a:r>
                        <a:rPr lang="en-AU" sz="1400">
                          <a:latin typeface="Arial Nova" panose="020B0504020202020204" pitchFamily="34" charset="0"/>
                        </a:rPr>
                        <a:t>Industrial development</a:t>
                      </a:r>
                    </a:p>
                    <a:p>
                      <a:pPr marL="285750" indent="-285750">
                        <a:buFont typeface="Arial" panose="020B0604020202020204" pitchFamily="34" charset="0"/>
                        <a:buChar char="•"/>
                      </a:pPr>
                      <a:r>
                        <a:rPr lang="en-AU" sz="1400">
                          <a:latin typeface="Arial Nova" panose="020B0504020202020204" pitchFamily="34" charset="0"/>
                        </a:rPr>
                        <a:t>Employment</a:t>
                      </a:r>
                    </a:p>
                  </a:txBody>
                  <a:tcPr>
                    <a:solidFill>
                      <a:srgbClr val="D9E1F2"/>
                    </a:solidFill>
                  </a:tcPr>
                </a:tc>
                <a:tc>
                  <a:txBody>
                    <a:bodyPr/>
                    <a:lstStyle/>
                    <a:p>
                      <a:pPr marL="285750" indent="-285750">
                        <a:buFont typeface="Arial" panose="020B0604020202020204" pitchFamily="34" charset="0"/>
                        <a:buChar char="•"/>
                      </a:pPr>
                      <a:r>
                        <a:rPr lang="en-AU" sz="1400">
                          <a:latin typeface="Arial Nova" panose="020B0504020202020204" pitchFamily="34" charset="0"/>
                        </a:rPr>
                        <a:t>Community economic development</a:t>
                      </a:r>
                    </a:p>
                    <a:p>
                      <a:pPr marL="285750" indent="-285750">
                        <a:buFont typeface="Arial" panose="020B0604020202020204" pitchFamily="34" charset="0"/>
                        <a:buChar char="•"/>
                      </a:pPr>
                      <a:r>
                        <a:rPr lang="en-AU" sz="1400">
                          <a:latin typeface="Arial Nova" panose="020B0504020202020204" pitchFamily="34" charset="0"/>
                        </a:rPr>
                        <a:t>Access and equity</a:t>
                      </a:r>
                    </a:p>
                  </a:txBody>
                  <a:tcPr>
                    <a:solidFill>
                      <a:srgbClr val="D9E1F2"/>
                    </a:solidFill>
                  </a:tcPr>
                </a:tc>
                <a:extLst>
                  <a:ext uri="{0D108BD9-81ED-4DB2-BD59-A6C34878D82A}">
                    <a16:rowId xmlns:a16="http://schemas.microsoft.com/office/drawing/2014/main" val="3264873374"/>
                  </a:ext>
                </a:extLst>
              </a:tr>
              <a:tr h="692928">
                <a:tc>
                  <a:txBody>
                    <a:bodyPr/>
                    <a:lstStyle/>
                    <a:p>
                      <a:r>
                        <a:rPr lang="en-AU" sz="1400">
                          <a:latin typeface="Arial Nova" panose="020B0504020202020204" pitchFamily="34" charset="0"/>
                        </a:rPr>
                        <a:t>Natural</a:t>
                      </a:r>
                    </a:p>
                  </a:txBody>
                  <a:tcPr>
                    <a:lnB w="12700" cmpd="sng">
                      <a:noFill/>
                    </a:lnB>
                    <a:solidFill>
                      <a:srgbClr val="D9E1F2"/>
                    </a:solidFill>
                  </a:tcPr>
                </a:tc>
                <a:tc>
                  <a:txBody>
                    <a:bodyPr/>
                    <a:lstStyle/>
                    <a:p>
                      <a:pPr marL="285750" indent="-285750">
                        <a:buFont typeface="Arial" panose="020B0604020202020204" pitchFamily="34" charset="0"/>
                        <a:buChar char="•"/>
                      </a:pPr>
                      <a:r>
                        <a:rPr lang="en-AU" sz="1400">
                          <a:latin typeface="Arial Nova" panose="020B0504020202020204" pitchFamily="34" charset="0"/>
                        </a:rPr>
                        <a:t>Geography</a:t>
                      </a:r>
                    </a:p>
                    <a:p>
                      <a:pPr marL="285750" indent="-285750">
                        <a:buFont typeface="Arial" panose="020B0604020202020204" pitchFamily="34" charset="0"/>
                        <a:buChar char="•"/>
                      </a:pPr>
                      <a:r>
                        <a:rPr lang="en-AU" sz="1400">
                          <a:latin typeface="Arial Nova" panose="020B0504020202020204" pitchFamily="34" charset="0"/>
                        </a:rPr>
                        <a:t>Air &amp; water quality</a:t>
                      </a:r>
                    </a:p>
                    <a:p>
                      <a:pPr marL="285750" indent="-285750">
                        <a:buFont typeface="Arial" panose="020B0604020202020204" pitchFamily="34" charset="0"/>
                        <a:buChar char="•"/>
                      </a:pPr>
                      <a:r>
                        <a:rPr lang="en-AU" sz="1400">
                          <a:latin typeface="Arial Nova" panose="020B0504020202020204" pitchFamily="34" charset="0"/>
                        </a:rPr>
                        <a:t>Native vegetation</a:t>
                      </a:r>
                    </a:p>
                  </a:txBody>
                  <a:tcPr>
                    <a:lnB w="12700" cmpd="sng">
                      <a:noFill/>
                    </a:lnB>
                    <a:solidFill>
                      <a:srgbClr val="D9E1F2"/>
                    </a:solidFill>
                  </a:tcPr>
                </a:tc>
                <a:tc>
                  <a:txBody>
                    <a:bodyPr/>
                    <a:lstStyle/>
                    <a:p>
                      <a:pPr marL="285750" indent="-285750">
                        <a:buFont typeface="Arial" panose="020B0604020202020204" pitchFamily="34" charset="0"/>
                        <a:buChar char="•"/>
                      </a:pPr>
                      <a:r>
                        <a:rPr lang="en-AU" sz="1400">
                          <a:latin typeface="Arial Nova" panose="020B0504020202020204" pitchFamily="34" charset="0"/>
                        </a:rPr>
                        <a:t>Water quality</a:t>
                      </a:r>
                    </a:p>
                    <a:p>
                      <a:pPr marL="285750" indent="-285750">
                        <a:buFont typeface="Arial" panose="020B0604020202020204" pitchFamily="34" charset="0"/>
                        <a:buChar char="•"/>
                      </a:pPr>
                      <a:r>
                        <a:rPr lang="en-AU" sz="1400">
                          <a:latin typeface="Arial Nova" panose="020B0504020202020204" pitchFamily="34" charset="0"/>
                        </a:rPr>
                        <a:t>Waste management</a:t>
                      </a:r>
                    </a:p>
                    <a:p>
                      <a:pPr marL="285750" indent="-285750">
                        <a:buFont typeface="Arial" panose="020B0604020202020204" pitchFamily="34" charset="0"/>
                        <a:buChar char="•"/>
                      </a:pPr>
                      <a:r>
                        <a:rPr lang="en-AU" sz="1400">
                          <a:latin typeface="Arial Nova" panose="020B0504020202020204" pitchFamily="34" charset="0"/>
                        </a:rPr>
                        <a:t>Energy consumption</a:t>
                      </a:r>
                    </a:p>
                  </a:txBody>
                  <a:tcPr>
                    <a:lnB w="12700" cmpd="sng">
                      <a:noFill/>
                    </a:lnB>
                    <a:solidFill>
                      <a:srgbClr val="D9E1F2"/>
                    </a:solidFill>
                  </a:tcPr>
                </a:tc>
                <a:extLst>
                  <a:ext uri="{0D108BD9-81ED-4DB2-BD59-A6C34878D82A}">
                    <a16:rowId xmlns:a16="http://schemas.microsoft.com/office/drawing/2014/main" val="2659489494"/>
                  </a:ext>
                </a:extLst>
              </a:tr>
              <a:tr h="692928">
                <a:tc gridSpan="3">
                  <a:txBody>
                    <a:bodyPr/>
                    <a:lstStyle/>
                    <a:p>
                      <a:r>
                        <a:rPr lang="en-AU" sz="1100">
                          <a:latin typeface="Arial Nova" panose="020B0504020202020204" pitchFamily="34" charset="0"/>
                        </a:rPr>
                        <a:t>Adapted from </a:t>
                      </a:r>
                      <a:r>
                        <a:rPr lang="en-AU" sz="1100" i="1">
                          <a:latin typeface="Arial Nova" panose="020B0504020202020204" pitchFamily="34" charset="0"/>
                        </a:rPr>
                        <a:t>Environments for Health – </a:t>
                      </a:r>
                      <a:r>
                        <a:rPr lang="en-AU" sz="1100" i="0">
                          <a:latin typeface="Arial Nova" panose="020B0504020202020204" pitchFamily="34" charset="0"/>
                        </a:rPr>
                        <a:t>Department of Human Services Victoria</a:t>
                      </a:r>
                      <a:endParaRPr lang="en-AU" sz="1100">
                        <a:latin typeface="Arial Nova" panose="020B05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indent="0">
                        <a:buFont typeface="Arial" panose="020B0604020202020204" pitchFamily="34" charset="0"/>
                        <a:buNone/>
                      </a:pPr>
                      <a:endParaRPr lang="en-AU" sz="1400">
                        <a:latin typeface="Arial Nova" panose="020B0504020202020204" pitchFamily="34" charset="0"/>
                      </a:endParaRPr>
                    </a:p>
                  </a:txBody>
                  <a:tcPr>
                    <a:solidFill>
                      <a:srgbClr val="D9E1F2"/>
                    </a:solidFill>
                  </a:tcPr>
                </a:tc>
                <a:tc hMerge="1">
                  <a:txBody>
                    <a:bodyPr/>
                    <a:lstStyle/>
                    <a:p>
                      <a:pPr marL="285750" indent="-285750">
                        <a:buFont typeface="Arial" panose="020B0604020202020204" pitchFamily="34" charset="0"/>
                        <a:buChar char="•"/>
                      </a:pPr>
                      <a:endParaRPr lang="en-AU" sz="1400">
                        <a:latin typeface="Arial Nova" panose="020B0504020202020204" pitchFamily="34" charset="0"/>
                      </a:endParaRPr>
                    </a:p>
                  </a:txBody>
                  <a:tcPr>
                    <a:solidFill>
                      <a:srgbClr val="D9E1F2"/>
                    </a:solidFill>
                  </a:tcPr>
                </a:tc>
                <a:extLst>
                  <a:ext uri="{0D108BD9-81ED-4DB2-BD59-A6C34878D82A}">
                    <a16:rowId xmlns:a16="http://schemas.microsoft.com/office/drawing/2014/main" val="1995477698"/>
                  </a:ext>
                </a:extLst>
              </a:tr>
            </a:tbl>
          </a:graphicData>
        </a:graphic>
      </p:graphicFrame>
    </p:spTree>
    <p:extLst>
      <p:ext uri="{BB962C8B-B14F-4D97-AF65-F5344CB8AC3E}">
        <p14:creationId xmlns:p14="http://schemas.microsoft.com/office/powerpoint/2010/main" val="152947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4F90-077E-BB42-9138-21D2CB62E244}"/>
              </a:ext>
            </a:extLst>
          </p:cNvPr>
          <p:cNvSpPr>
            <a:spLocks noGrp="1"/>
          </p:cNvSpPr>
          <p:nvPr>
            <p:ph type="title"/>
          </p:nvPr>
        </p:nvSpPr>
        <p:spPr>
          <a:xfrm>
            <a:off x="628650" y="365127"/>
            <a:ext cx="7886700" cy="580044"/>
          </a:xfrm>
        </p:spPr>
        <p:txBody>
          <a:bodyPr/>
          <a:lstStyle/>
          <a:p>
            <a:r>
              <a:rPr lang="en-US">
                <a:solidFill>
                  <a:srgbClr val="21616B"/>
                </a:solidFill>
                <a:latin typeface="Arial Nova" panose="020B0504020202020204" pitchFamily="34" charset="0"/>
              </a:rPr>
              <a:t>Council planning landscape</a:t>
            </a:r>
          </a:p>
        </p:txBody>
      </p:sp>
      <p:grpSp>
        <p:nvGrpSpPr>
          <p:cNvPr id="14" name="Group 13">
            <a:extLst>
              <a:ext uri="{FF2B5EF4-FFF2-40B4-BE49-F238E27FC236}">
                <a16:creationId xmlns:a16="http://schemas.microsoft.com/office/drawing/2014/main" id="{45EAA39C-5ED2-45A6-8E66-A9EA49FAFCC7}"/>
              </a:ext>
            </a:extLst>
          </p:cNvPr>
          <p:cNvGrpSpPr/>
          <p:nvPr/>
        </p:nvGrpSpPr>
        <p:grpSpPr>
          <a:xfrm>
            <a:off x="0" y="6048579"/>
            <a:ext cx="9144000" cy="831626"/>
            <a:chOff x="0" y="6026374"/>
            <a:chExt cx="9144000" cy="831626"/>
          </a:xfrm>
        </p:grpSpPr>
        <p:pic>
          <p:nvPicPr>
            <p:cNvPr id="15" name="Picture 14">
              <a:extLst>
                <a:ext uri="{FF2B5EF4-FFF2-40B4-BE49-F238E27FC236}">
                  <a16:creationId xmlns:a16="http://schemas.microsoft.com/office/drawing/2014/main" id="{D2AB52C6-A213-42DC-8FCB-43B08373E7A5}"/>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6" name="Picture 15">
              <a:extLst>
                <a:ext uri="{FF2B5EF4-FFF2-40B4-BE49-F238E27FC236}">
                  <a16:creationId xmlns:a16="http://schemas.microsoft.com/office/drawing/2014/main" id="{A32DC20D-C6A9-4630-B994-CA0280DAEF6C}"/>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7" name="Rectangle 16">
              <a:extLst>
                <a:ext uri="{FF2B5EF4-FFF2-40B4-BE49-F238E27FC236}">
                  <a16:creationId xmlns:a16="http://schemas.microsoft.com/office/drawing/2014/main" id="{3BA1D728-DE36-4D3B-9EB6-3BF837591CB6}"/>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Content Placeholder 6">
            <a:extLst>
              <a:ext uri="{FF2B5EF4-FFF2-40B4-BE49-F238E27FC236}">
                <a16:creationId xmlns:a16="http://schemas.microsoft.com/office/drawing/2014/main" id="{CFBCD310-56EA-CF48-9094-9365EEA806B5}"/>
              </a:ext>
            </a:extLst>
          </p:cNvPr>
          <p:cNvPicPr>
            <a:picLocks noGrp="1" noChangeAspect="1"/>
          </p:cNvPicPr>
          <p:nvPr/>
        </p:nvPicPr>
        <p:blipFill>
          <a:blip r:embed="rId4"/>
          <a:srcRect/>
          <a:stretch/>
        </p:blipFill>
        <p:spPr>
          <a:xfrm>
            <a:off x="899592" y="925416"/>
            <a:ext cx="7488831" cy="5263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876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ree police officers sitting in a row at a table."/>
          <p:cNvPicPr>
            <a:picLocks noChangeAspect="1"/>
          </p:cNvPicPr>
          <p:nvPr/>
        </p:nvPicPr>
        <p:blipFill rotWithShape="1">
          <a:blip r:embed="rId3" cstate="print">
            <a:extLst>
              <a:ext uri="{28A0092B-C50C-407E-A947-70E740481C1C}">
                <a14:useLocalDpi xmlns:a14="http://schemas.microsoft.com/office/drawing/2010/main" val="0"/>
              </a:ext>
            </a:extLst>
          </a:blip>
          <a:srcRect t="2" b="20378"/>
          <a:stretch/>
        </p:blipFill>
        <p:spPr>
          <a:xfrm>
            <a:off x="1960207" y="4386263"/>
            <a:ext cx="3294160" cy="1770296"/>
          </a:xfrm>
          <a:prstGeom prst="rect">
            <a:avLst/>
          </a:prstGeom>
        </p:spPr>
      </p:pic>
      <p:sp>
        <p:nvSpPr>
          <p:cNvPr id="2" name="Title 1"/>
          <p:cNvSpPr>
            <a:spLocks noGrp="1"/>
          </p:cNvSpPr>
          <p:nvPr>
            <p:ph type="title"/>
          </p:nvPr>
        </p:nvSpPr>
        <p:spPr/>
        <p:txBody>
          <a:bodyPr>
            <a:normAutofit/>
          </a:bodyPr>
          <a:lstStyle/>
          <a:p>
            <a:r>
              <a:rPr lang="en-AU">
                <a:solidFill>
                  <a:srgbClr val="2A3538"/>
                </a:solidFill>
                <a:latin typeface="Arial Nova" panose="020B0504020202020204" pitchFamily="34" charset="0"/>
              </a:rPr>
              <a:t>Partnerships &amp; collaboration</a:t>
            </a:r>
            <a:br>
              <a:rPr lang="en-AU" b="1"/>
            </a:br>
            <a:endParaRPr lang="en-AU"/>
          </a:p>
        </p:txBody>
      </p:sp>
      <p:sp>
        <p:nvSpPr>
          <p:cNvPr id="3" name="Content Placeholder 2">
            <a:extLst>
              <a:ext uri="{FF2B5EF4-FFF2-40B4-BE49-F238E27FC236}">
                <a16:creationId xmlns:a16="http://schemas.microsoft.com/office/drawing/2014/main" id="{81488AC2-2F04-4B54-BF49-A04C707940D1}"/>
              </a:ext>
            </a:extLst>
          </p:cNvPr>
          <p:cNvSpPr>
            <a:spLocks noGrp="1"/>
          </p:cNvSpPr>
          <p:nvPr>
            <p:ph idx="1"/>
          </p:nvPr>
        </p:nvSpPr>
        <p:spPr>
          <a:xfrm>
            <a:off x="621148" y="1089995"/>
            <a:ext cx="7886700" cy="4351338"/>
          </a:xfrm>
        </p:spPr>
        <p:txBody>
          <a:bodyPr>
            <a:normAutofit/>
          </a:bodyPr>
          <a:lstStyle/>
          <a:p>
            <a:pPr marL="0" indent="0">
              <a:buNone/>
            </a:pPr>
            <a:r>
              <a:rPr lang="en-AU">
                <a:latin typeface="Arial Nova Light" panose="020B0304020202020204" pitchFamily="34" charset="0"/>
              </a:rPr>
              <a:t>Many of the goals of municipal public health plans can only be realised through collaboration between local stakeholders. Councils can play a variety of roles in partnerships, including:</a:t>
            </a:r>
          </a:p>
          <a:p>
            <a:r>
              <a:rPr lang="en-AU">
                <a:latin typeface="Arial Nova Light" panose="020B0304020202020204" pitchFamily="34" charset="0"/>
              </a:rPr>
              <a:t>Leaders</a:t>
            </a:r>
          </a:p>
          <a:p>
            <a:r>
              <a:rPr lang="en-AU">
                <a:latin typeface="Arial Nova Light" panose="020B0304020202020204" pitchFamily="34" charset="0"/>
              </a:rPr>
              <a:t>Collaborators</a:t>
            </a:r>
          </a:p>
          <a:p>
            <a:r>
              <a:rPr lang="en-AU">
                <a:latin typeface="Arial Nova Light" panose="020B0304020202020204" pitchFamily="34" charset="0"/>
              </a:rPr>
              <a:t>Planners</a:t>
            </a:r>
          </a:p>
          <a:p>
            <a:r>
              <a:rPr lang="en-AU">
                <a:latin typeface="Arial Nova Light" panose="020B0304020202020204" pitchFamily="34" charset="0"/>
              </a:rPr>
              <a:t>Providers</a:t>
            </a:r>
          </a:p>
          <a:p>
            <a:r>
              <a:rPr lang="en-AU">
                <a:latin typeface="Arial Nova Light" panose="020B0304020202020204" pitchFamily="34" charset="0"/>
              </a:rPr>
              <a:t>Advocates</a:t>
            </a:r>
          </a:p>
        </p:txBody>
      </p:sp>
      <p:pic>
        <p:nvPicPr>
          <p:cNvPr id="6" name="Picture 5" descr="Man and woman walking past regional health service."/>
          <p:cNvPicPr>
            <a:picLocks noChangeAspect="1"/>
          </p:cNvPicPr>
          <p:nvPr/>
        </p:nvPicPr>
        <p:blipFill rotWithShape="1">
          <a:blip r:embed="rId4">
            <a:extLst>
              <a:ext uri="{28A0092B-C50C-407E-A947-70E740481C1C}">
                <a14:useLocalDpi xmlns:a14="http://schemas.microsoft.com/office/drawing/2010/main" val="0"/>
              </a:ext>
            </a:extLst>
          </a:blip>
          <a:srcRect r="7922"/>
          <a:stretch/>
        </p:blipFill>
        <p:spPr>
          <a:xfrm>
            <a:off x="0" y="4386263"/>
            <a:ext cx="1960207" cy="1662316"/>
          </a:xfrm>
          <a:prstGeom prst="rect">
            <a:avLst/>
          </a:prstGeom>
        </p:spPr>
      </p:pic>
      <p:pic>
        <p:nvPicPr>
          <p:cNvPr id="1026" name="Picture 2">
            <a:extLst>
              <a:ext uri="{FF2B5EF4-FFF2-40B4-BE49-F238E27FC236}">
                <a16:creationId xmlns:a16="http://schemas.microsoft.com/office/drawing/2014/main" id="{898C7581-4F19-4B11-BA99-159C8429C5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771"/>
          <a:stretch/>
        </p:blipFill>
        <p:spPr bwMode="auto">
          <a:xfrm>
            <a:off x="6847163" y="4386263"/>
            <a:ext cx="2296837" cy="1662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n and child planting plants."/>
          <p:cNvPicPr>
            <a:picLocks noChangeAspect="1"/>
          </p:cNvPicPr>
          <p:nvPr/>
        </p:nvPicPr>
        <p:blipFill rotWithShape="1">
          <a:blip r:embed="rId6">
            <a:extLst>
              <a:ext uri="{28A0092B-C50C-407E-A947-70E740481C1C}">
                <a14:useLocalDpi xmlns:a14="http://schemas.microsoft.com/office/drawing/2010/main" val="0"/>
              </a:ext>
            </a:extLst>
          </a:blip>
          <a:srcRect t="845" r="13778"/>
          <a:stretch/>
        </p:blipFill>
        <p:spPr>
          <a:xfrm>
            <a:off x="5254367" y="4386263"/>
            <a:ext cx="1791978" cy="1934049"/>
          </a:xfrm>
          <a:prstGeom prst="rect">
            <a:avLst/>
          </a:prstGeom>
        </p:spPr>
      </p:pic>
      <p:grpSp>
        <p:nvGrpSpPr>
          <p:cNvPr id="15" name="Group 14">
            <a:extLst>
              <a:ext uri="{FF2B5EF4-FFF2-40B4-BE49-F238E27FC236}">
                <a16:creationId xmlns:a16="http://schemas.microsoft.com/office/drawing/2014/main" id="{2BED76D1-B3CD-4FBD-9C8F-B0193347FA16}"/>
              </a:ext>
            </a:extLst>
          </p:cNvPr>
          <p:cNvGrpSpPr/>
          <p:nvPr/>
        </p:nvGrpSpPr>
        <p:grpSpPr>
          <a:xfrm>
            <a:off x="0" y="6048579"/>
            <a:ext cx="9144000" cy="831626"/>
            <a:chOff x="0" y="6026374"/>
            <a:chExt cx="9144000" cy="831626"/>
          </a:xfrm>
        </p:grpSpPr>
        <p:pic>
          <p:nvPicPr>
            <p:cNvPr id="16" name="Picture 15">
              <a:extLst>
                <a:ext uri="{FF2B5EF4-FFF2-40B4-BE49-F238E27FC236}">
                  <a16:creationId xmlns:a16="http://schemas.microsoft.com/office/drawing/2014/main" id="{7A4D45A2-292A-4D3E-AC6C-5E587C279000}"/>
                </a:ext>
              </a:extLst>
            </p:cNvPr>
            <p:cNvPicPr>
              <a:picLocks noChangeAspect="1"/>
            </p:cNvPicPr>
            <p:nvPr/>
          </p:nvPicPr>
          <p:blipFill rotWithShape="1">
            <a:blip r:embed="rId7">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7" name="Picture 16">
              <a:extLst>
                <a:ext uri="{FF2B5EF4-FFF2-40B4-BE49-F238E27FC236}">
                  <a16:creationId xmlns:a16="http://schemas.microsoft.com/office/drawing/2014/main" id="{6AF493E5-5672-4978-8FC1-1B89C916F4D0}"/>
                </a:ext>
              </a:extLst>
            </p:cNvPr>
            <p:cNvPicPr/>
            <p:nvPr/>
          </p:nvPicPr>
          <p:blipFill rotWithShape="1">
            <a:blip r:embed="rId7">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8" name="Rectangle 17">
              <a:extLst>
                <a:ext uri="{FF2B5EF4-FFF2-40B4-BE49-F238E27FC236}">
                  <a16:creationId xmlns:a16="http://schemas.microsoft.com/office/drawing/2014/main" id="{FD4267D6-D8E8-438D-AD83-DF2818E6EAF3}"/>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834404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2440-B15D-418D-95FD-F7CECBBF2ECC}"/>
              </a:ext>
            </a:extLst>
          </p:cNvPr>
          <p:cNvSpPr>
            <a:spLocks noGrp="1"/>
          </p:cNvSpPr>
          <p:nvPr>
            <p:ph type="title"/>
          </p:nvPr>
        </p:nvSpPr>
        <p:spPr/>
        <p:txBody>
          <a:bodyPr>
            <a:noAutofit/>
          </a:bodyPr>
          <a:lstStyle/>
          <a:p>
            <a:r>
              <a:rPr lang="en-AU" sz="2800">
                <a:solidFill>
                  <a:srgbClr val="363636"/>
                </a:solidFill>
                <a:effectLst/>
                <a:latin typeface="Arial Nova" panose="020B0504020202020204" pitchFamily="34" charset="0"/>
                <a:ea typeface="Times New Roman" panose="02020603050405020304" pitchFamily="18" charset="0"/>
              </a:rPr>
              <a:t>Including family violence measures in municipal public health and wellbeing plans</a:t>
            </a:r>
            <a:endParaRPr lang="en-AU" sz="2800">
              <a:effectLst/>
              <a:latin typeface="Arial Nova" panose="020B050402020202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52EFA8BC-6FB9-43E6-B3F8-553DD1F9CC6F}"/>
              </a:ext>
            </a:extLst>
          </p:cNvPr>
          <p:cNvSpPr>
            <a:spLocks noGrp="1"/>
          </p:cNvSpPr>
          <p:nvPr>
            <p:ph idx="1"/>
          </p:nvPr>
        </p:nvSpPr>
        <p:spPr/>
        <p:txBody>
          <a:bodyPr>
            <a:normAutofit/>
          </a:bodyPr>
          <a:lstStyle/>
          <a:p>
            <a:r>
              <a:rPr lang="en-AU" sz="2000">
                <a:solidFill>
                  <a:srgbClr val="000000"/>
                </a:solidFill>
                <a:effectLst/>
                <a:latin typeface="Arial Nova Light" panose="020B0304020202020204" pitchFamily="34" charset="0"/>
                <a:ea typeface="Calibri" panose="020F0502020204030204" pitchFamily="34" charset="0"/>
              </a:rPr>
              <a:t>Following the Royal Commission into Family Violence, the </a:t>
            </a:r>
            <a:r>
              <a:rPr lang="en-AU" sz="2000" i="1">
                <a:solidFill>
                  <a:srgbClr val="000000"/>
                </a:solidFill>
                <a:effectLst/>
                <a:latin typeface="Arial Nova Light" panose="020B0304020202020204" pitchFamily="34" charset="0"/>
                <a:ea typeface="Calibri" panose="020F0502020204030204" pitchFamily="34" charset="0"/>
              </a:rPr>
              <a:t>Public Health and Wellbeing Act 2008</a:t>
            </a:r>
            <a:r>
              <a:rPr lang="en-AU" sz="2000">
                <a:solidFill>
                  <a:srgbClr val="000000"/>
                </a:solidFill>
                <a:effectLst/>
                <a:latin typeface="Arial Nova Light" panose="020B0304020202020204" pitchFamily="34" charset="0"/>
                <a:ea typeface="Calibri" panose="020F0502020204030204" pitchFamily="34" charset="0"/>
              </a:rPr>
              <a:t>, was amended to require councils to specify measures to prevent family violence </a:t>
            </a:r>
          </a:p>
          <a:p>
            <a:r>
              <a:rPr lang="en-AU" sz="2000">
                <a:solidFill>
                  <a:srgbClr val="000000"/>
                </a:solidFill>
                <a:effectLst/>
                <a:latin typeface="Arial Nova Light" panose="020B0304020202020204" pitchFamily="34" charset="0"/>
                <a:ea typeface="Calibri" panose="020F0502020204030204" pitchFamily="34" charset="0"/>
              </a:rPr>
              <a:t>Councils are required to provide the Secretary of DHHS with information regarding these measures every two years</a:t>
            </a:r>
          </a:p>
          <a:p>
            <a:r>
              <a:rPr lang="en-AU" sz="2000">
                <a:solidFill>
                  <a:srgbClr val="000000"/>
                </a:solidFill>
                <a:latin typeface="Arial Nova Light" panose="020B0304020202020204" pitchFamily="34" charset="0"/>
              </a:rPr>
              <a:t>The MAV and DHHS developed the guidance </a:t>
            </a:r>
            <a:r>
              <a:rPr lang="en-AU" sz="2000">
                <a:solidFill>
                  <a:srgbClr val="000000"/>
                </a:solidFill>
                <a:latin typeface="Arial Nova Light" panose="020B0304020202020204" pitchFamily="34" charset="0"/>
                <a:hlinkClick r:id="rId3" action="ppaction://hlinkfile"/>
              </a:rPr>
              <a:t>F</a:t>
            </a:r>
            <a:r>
              <a:rPr lang="en-US" sz="2000" err="1">
                <a:solidFill>
                  <a:srgbClr val="000000"/>
                </a:solidFill>
                <a:latin typeface="Arial Nova Light" panose="020B0304020202020204" pitchFamily="34" charset="0"/>
                <a:hlinkClick r:id="rId3" action="ppaction://hlinkfile"/>
              </a:rPr>
              <a:t>amily</a:t>
            </a:r>
            <a:r>
              <a:rPr lang="en-US" sz="2000">
                <a:solidFill>
                  <a:srgbClr val="000000"/>
                </a:solidFill>
                <a:latin typeface="Arial Nova Light" panose="020B0304020202020204" pitchFamily="34" charset="0"/>
                <a:hlinkClick r:id="rId3" action="ppaction://hlinkfile"/>
              </a:rPr>
              <a:t> violence and municipal public health and wellbeing planning,</a:t>
            </a:r>
            <a:r>
              <a:rPr lang="en-US" sz="2000">
                <a:solidFill>
                  <a:srgbClr val="000000"/>
                </a:solidFill>
                <a:latin typeface="Arial Nova Light" panose="020B0304020202020204" pitchFamily="34" charset="0"/>
              </a:rPr>
              <a:t> and the advice note;</a:t>
            </a:r>
          </a:p>
          <a:p>
            <a:r>
              <a:rPr lang="en-AU" sz="2000" u="sng">
                <a:solidFill>
                  <a:srgbClr val="0076AD"/>
                </a:solidFill>
                <a:effectLst/>
                <a:latin typeface="Arial Nova Light" panose="020B0304020202020204" pitchFamily="34" charset="0"/>
                <a:ea typeface="Calibri" panose="020F0502020204030204" pitchFamily="34" charset="0"/>
                <a:hlinkClick r:id="rId4"/>
              </a:rPr>
              <a:t>Reporting on family violence measures in municipal public health and wellbeing plans</a:t>
            </a:r>
            <a:r>
              <a:rPr lang="en-AU" sz="2000" u="sng">
                <a:solidFill>
                  <a:srgbClr val="0076AD"/>
                </a:solidFill>
                <a:effectLst/>
                <a:latin typeface="Arial Nova Light" panose="020B0304020202020204" pitchFamily="34" charset="0"/>
                <a:ea typeface="Calibri" panose="020F0502020204030204" pitchFamily="34" charset="0"/>
              </a:rPr>
              <a:t> (2019)</a:t>
            </a:r>
            <a:endParaRPr lang="en-AU" sz="2400">
              <a:latin typeface="Arial Nova Light" panose="020B0304020202020204" pitchFamily="34" charset="0"/>
            </a:endParaRPr>
          </a:p>
        </p:txBody>
      </p:sp>
      <p:grpSp>
        <p:nvGrpSpPr>
          <p:cNvPr id="4" name="Group 3">
            <a:extLst>
              <a:ext uri="{FF2B5EF4-FFF2-40B4-BE49-F238E27FC236}">
                <a16:creationId xmlns:a16="http://schemas.microsoft.com/office/drawing/2014/main" id="{295999A9-F8D8-4246-A231-12081FFA9DB6}"/>
              </a:ext>
            </a:extLst>
          </p:cNvPr>
          <p:cNvGrpSpPr/>
          <p:nvPr/>
        </p:nvGrpSpPr>
        <p:grpSpPr>
          <a:xfrm>
            <a:off x="0" y="6048579"/>
            <a:ext cx="9144000" cy="831626"/>
            <a:chOff x="0" y="6026374"/>
            <a:chExt cx="9144000" cy="831626"/>
          </a:xfrm>
        </p:grpSpPr>
        <p:pic>
          <p:nvPicPr>
            <p:cNvPr id="5" name="Picture 4">
              <a:extLst>
                <a:ext uri="{FF2B5EF4-FFF2-40B4-BE49-F238E27FC236}">
                  <a16:creationId xmlns:a16="http://schemas.microsoft.com/office/drawing/2014/main" id="{6974CCFE-98CC-4999-9ADF-7E8B7B84767E}"/>
                </a:ext>
              </a:extLst>
            </p:cNvPr>
            <p:cNvPicPr>
              <a:picLocks noChangeAspect="1"/>
            </p:cNvPicPr>
            <p:nvPr/>
          </p:nvPicPr>
          <p:blipFill rotWithShape="1">
            <a:blip r:embed="rId5">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6" name="Picture 5">
              <a:extLst>
                <a:ext uri="{FF2B5EF4-FFF2-40B4-BE49-F238E27FC236}">
                  <a16:creationId xmlns:a16="http://schemas.microsoft.com/office/drawing/2014/main" id="{D775EBBD-7CC3-4E07-A33D-077294563A93}"/>
                </a:ext>
              </a:extLst>
            </p:cNvPr>
            <p:cNvPicPr/>
            <p:nvPr/>
          </p:nvPicPr>
          <p:blipFill rotWithShape="1">
            <a:blip r:embed="rId5">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7" name="Rectangle 6">
              <a:extLst>
                <a:ext uri="{FF2B5EF4-FFF2-40B4-BE49-F238E27FC236}">
                  <a16:creationId xmlns:a16="http://schemas.microsoft.com/office/drawing/2014/main" id="{1F4A8B59-8B5C-461B-9966-6BC40EB1505A}"/>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87536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547717B-6829-41D2-8932-3462E05DC8B3}"/>
              </a:ext>
            </a:extLst>
          </p:cNvPr>
          <p:cNvPicPr>
            <a:picLocks noChangeAspect="1"/>
          </p:cNvPicPr>
          <p:nvPr/>
        </p:nvPicPr>
        <p:blipFill rotWithShape="1">
          <a:blip r:embed="rId3"/>
          <a:srcRect l="65430" t="16878" r="16186" b="4000"/>
          <a:stretch/>
        </p:blipFill>
        <p:spPr>
          <a:xfrm>
            <a:off x="6359783" y="3111753"/>
            <a:ext cx="2357842" cy="2854164"/>
          </a:xfrm>
          <a:prstGeom prst="rect">
            <a:avLst/>
          </a:prstGeom>
        </p:spPr>
      </p:pic>
      <p:sp>
        <p:nvSpPr>
          <p:cNvPr id="2" name="Title 1"/>
          <p:cNvSpPr>
            <a:spLocks noGrp="1"/>
          </p:cNvSpPr>
          <p:nvPr>
            <p:ph type="title"/>
          </p:nvPr>
        </p:nvSpPr>
        <p:spPr>
          <a:xfrm>
            <a:off x="628651" y="365127"/>
            <a:ext cx="4735438" cy="903634"/>
          </a:xfrm>
        </p:spPr>
        <p:txBody>
          <a:bodyPr>
            <a:normAutofit fontScale="90000"/>
          </a:bodyPr>
          <a:lstStyle/>
          <a:p>
            <a:r>
              <a:rPr lang="en-AU">
                <a:solidFill>
                  <a:srgbClr val="2A3538"/>
                </a:solidFill>
                <a:latin typeface="Arial Nova" panose="020B0504020202020204" pitchFamily="34" charset="0"/>
              </a:rPr>
              <a:t>Including health and wellbeing matters in Council Plans</a:t>
            </a:r>
          </a:p>
        </p:txBody>
      </p:sp>
      <p:sp>
        <p:nvSpPr>
          <p:cNvPr id="3" name="Content Placeholder 2">
            <a:extLst>
              <a:ext uri="{FF2B5EF4-FFF2-40B4-BE49-F238E27FC236}">
                <a16:creationId xmlns:a16="http://schemas.microsoft.com/office/drawing/2014/main" id="{5F4AD9B2-CF54-4F3D-824E-1219EFA859D4}"/>
              </a:ext>
            </a:extLst>
          </p:cNvPr>
          <p:cNvSpPr>
            <a:spLocks noGrp="1"/>
          </p:cNvSpPr>
          <p:nvPr>
            <p:ph idx="1"/>
          </p:nvPr>
        </p:nvSpPr>
        <p:spPr>
          <a:xfrm>
            <a:off x="628650" y="1556792"/>
            <a:ext cx="5276006" cy="4620171"/>
          </a:xfrm>
        </p:spPr>
        <p:txBody>
          <a:bodyPr/>
          <a:lstStyle/>
          <a:p>
            <a:r>
              <a:rPr lang="en-US">
                <a:latin typeface="Arial Nova Light" panose="020B0304020202020204" pitchFamily="34" charset="0"/>
              </a:rPr>
              <a:t>Under the </a:t>
            </a:r>
            <a:r>
              <a:rPr lang="en-US" i="1">
                <a:latin typeface="Arial Nova Light" panose="020B0304020202020204" pitchFamily="34" charset="0"/>
              </a:rPr>
              <a:t>Local Government Act 2020,</a:t>
            </a:r>
            <a:r>
              <a:rPr lang="en-US">
                <a:latin typeface="Arial Nova Light" panose="020B0304020202020204" pitchFamily="34" charset="0"/>
              </a:rPr>
              <a:t> MPHWPs can be incorporated into Council Plans</a:t>
            </a:r>
          </a:p>
          <a:p>
            <a:r>
              <a:rPr lang="en-US">
                <a:latin typeface="Arial Nova Light" panose="020B0304020202020204" pitchFamily="34" charset="0"/>
              </a:rPr>
              <a:t>It is important to note that there is no longer a 4-month period between the due date for the Council Plan and MPHWP</a:t>
            </a:r>
          </a:p>
          <a:p>
            <a:r>
              <a:rPr lang="en-US">
                <a:latin typeface="Arial Nova Light" panose="020B0304020202020204" pitchFamily="34" charset="0"/>
              </a:rPr>
              <a:t>Both are now due in October 2021, in addition to the 10-year Community Vision</a:t>
            </a:r>
          </a:p>
          <a:p>
            <a:r>
              <a:rPr lang="en-US">
                <a:latin typeface="Arial Nova Light" panose="020B0304020202020204" pitchFamily="34" charset="0"/>
              </a:rPr>
              <a:t>Integrated plans must be provided to DHHS who will determine whether the integrated plan meets the requirements of the </a:t>
            </a:r>
            <a:r>
              <a:rPr lang="en-US" i="1">
                <a:latin typeface="Arial Nova Light" panose="020B0304020202020204" pitchFamily="34" charset="0"/>
              </a:rPr>
              <a:t>Public Health and Wellbeing Act 2008</a:t>
            </a:r>
          </a:p>
          <a:p>
            <a:endParaRPr lang="en-AU"/>
          </a:p>
        </p:txBody>
      </p:sp>
      <p:grpSp>
        <p:nvGrpSpPr>
          <p:cNvPr id="9" name="Group 8">
            <a:extLst>
              <a:ext uri="{FF2B5EF4-FFF2-40B4-BE49-F238E27FC236}">
                <a16:creationId xmlns:a16="http://schemas.microsoft.com/office/drawing/2014/main" id="{DC459AE2-1E1C-4CFC-B5C4-D383B75050C3}"/>
              </a:ext>
            </a:extLst>
          </p:cNvPr>
          <p:cNvGrpSpPr/>
          <p:nvPr/>
        </p:nvGrpSpPr>
        <p:grpSpPr>
          <a:xfrm>
            <a:off x="-5145" y="6026374"/>
            <a:ext cx="9144000" cy="831626"/>
            <a:chOff x="0" y="6026374"/>
            <a:chExt cx="9144000" cy="831626"/>
          </a:xfrm>
        </p:grpSpPr>
        <p:pic>
          <p:nvPicPr>
            <p:cNvPr id="10" name="Picture 9">
              <a:extLst>
                <a:ext uri="{FF2B5EF4-FFF2-40B4-BE49-F238E27FC236}">
                  <a16:creationId xmlns:a16="http://schemas.microsoft.com/office/drawing/2014/main" id="{A258C25F-8B70-4E81-AC6C-EAC7A64FD570}"/>
                </a:ext>
              </a:extLst>
            </p:cNvPr>
            <p:cNvPicPr>
              <a:picLocks noChangeAspect="1"/>
            </p:cNvPicPr>
            <p:nvPr/>
          </p:nvPicPr>
          <p:blipFill rotWithShape="1">
            <a:blip r:embed="rId4">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1" name="Picture 10">
              <a:extLst>
                <a:ext uri="{FF2B5EF4-FFF2-40B4-BE49-F238E27FC236}">
                  <a16:creationId xmlns:a16="http://schemas.microsoft.com/office/drawing/2014/main" id="{C96A7EBC-337B-4BD3-A73A-20F412B02438}"/>
                </a:ext>
              </a:extLst>
            </p:cNvPr>
            <p:cNvPicPr/>
            <p:nvPr/>
          </p:nvPicPr>
          <p:blipFill rotWithShape="1">
            <a:blip r:embed="rId4">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2" name="Rectangle 11">
              <a:extLst>
                <a:ext uri="{FF2B5EF4-FFF2-40B4-BE49-F238E27FC236}">
                  <a16:creationId xmlns:a16="http://schemas.microsoft.com/office/drawing/2014/main" id="{047CEB9C-AD99-4CCC-8A3C-4D47EC1F317F}"/>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4" name="Picture 13">
            <a:extLst>
              <a:ext uri="{FF2B5EF4-FFF2-40B4-BE49-F238E27FC236}">
                <a16:creationId xmlns:a16="http://schemas.microsoft.com/office/drawing/2014/main" id="{C96DDA32-E3ED-4A2B-9D9B-55D33A07844D}"/>
              </a:ext>
            </a:extLst>
          </p:cNvPr>
          <p:cNvPicPr>
            <a:picLocks noChangeAspect="1"/>
          </p:cNvPicPr>
          <p:nvPr/>
        </p:nvPicPr>
        <p:blipFill rotWithShape="1">
          <a:blip r:embed="rId5"/>
          <a:srcRect l="68474" t="21701" r="19100" b="19409"/>
          <a:stretch/>
        </p:blipFill>
        <p:spPr>
          <a:xfrm>
            <a:off x="6359783" y="0"/>
            <a:ext cx="2289414" cy="3051296"/>
          </a:xfrm>
          <a:prstGeom prst="rect">
            <a:avLst/>
          </a:prstGeom>
        </p:spPr>
      </p:pic>
    </p:spTree>
    <p:extLst>
      <p:ext uri="{BB962C8B-B14F-4D97-AF65-F5344CB8AC3E}">
        <p14:creationId xmlns:p14="http://schemas.microsoft.com/office/powerpoint/2010/main" val="342473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A group of people playing in a water park&#10;&#10;Description automatically generated with low confidence">
            <a:extLst>
              <a:ext uri="{FF2B5EF4-FFF2-40B4-BE49-F238E27FC236}">
                <a16:creationId xmlns:a16="http://schemas.microsoft.com/office/drawing/2014/main" id="{72246DE3-D1BA-4108-9732-F89CC4D5A013}"/>
              </a:ext>
            </a:extLst>
          </p:cNvPr>
          <p:cNvPicPr>
            <a:picLocks noChangeAspect="1"/>
          </p:cNvPicPr>
          <p:nvPr/>
        </p:nvPicPr>
        <p:blipFill rotWithShape="1">
          <a:blip r:embed="rId2">
            <a:alphaModFix amt="85000"/>
          </a:blip>
          <a:srcRect l="26210" r="27878"/>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9E9C93FD-906C-443F-B8D4-225C5733C795}"/>
              </a:ext>
            </a:extLst>
          </p:cNvPr>
          <p:cNvSpPr>
            <a:spLocks noGrp="1"/>
          </p:cNvSpPr>
          <p:nvPr>
            <p:ph type="title"/>
          </p:nvPr>
        </p:nvSpPr>
        <p:spPr>
          <a:xfrm>
            <a:off x="493469" y="89707"/>
            <a:ext cx="3840085" cy="1692794"/>
          </a:xfrm>
        </p:spPr>
        <p:txBody>
          <a:bodyPr>
            <a:normAutofit/>
          </a:bodyPr>
          <a:lstStyle/>
          <a:p>
            <a:r>
              <a:rPr lang="en-AU">
                <a:solidFill>
                  <a:srgbClr val="2A3538"/>
                </a:solidFill>
                <a:latin typeface="Arial Nova" panose="020B0504020202020204" pitchFamily="34" charset="0"/>
              </a:rPr>
              <a:t>Contents</a:t>
            </a:r>
          </a:p>
        </p:txBody>
      </p:sp>
      <p:sp>
        <p:nvSpPr>
          <p:cNvPr id="3" name="Content Placeholder 2">
            <a:extLst>
              <a:ext uri="{FF2B5EF4-FFF2-40B4-BE49-F238E27FC236}">
                <a16:creationId xmlns:a16="http://schemas.microsoft.com/office/drawing/2014/main" id="{74F0CD1F-0CC0-49F8-BEA8-777FF3A8FEF4}"/>
              </a:ext>
            </a:extLst>
          </p:cNvPr>
          <p:cNvSpPr>
            <a:spLocks noGrp="1"/>
          </p:cNvSpPr>
          <p:nvPr>
            <p:ph idx="1"/>
          </p:nvPr>
        </p:nvSpPr>
        <p:spPr>
          <a:xfrm>
            <a:off x="501903" y="1412776"/>
            <a:ext cx="3907233" cy="4968552"/>
          </a:xfrm>
        </p:spPr>
        <p:txBody>
          <a:bodyPr>
            <a:normAutofit/>
          </a:bodyPr>
          <a:lstStyle/>
          <a:p>
            <a:pPr marL="457200" indent="-457200">
              <a:buFont typeface="+mj-lt"/>
              <a:buAutoNum type="arabicPeriod"/>
            </a:pPr>
            <a:r>
              <a:rPr lang="en-AU" sz="1900">
                <a:latin typeface="Arial Nova Light" panose="020B0304020202020204" pitchFamily="34" charset="0"/>
              </a:rPr>
              <a:t>Overview</a:t>
            </a:r>
          </a:p>
          <a:p>
            <a:pPr marL="457200" indent="-457200">
              <a:buFont typeface="+mj-lt"/>
              <a:buAutoNum type="arabicPeriod"/>
            </a:pPr>
            <a:r>
              <a:rPr lang="en-AU" sz="1900">
                <a:latin typeface="Arial Nova Light" panose="020B0304020202020204" pitchFamily="34" charset="0"/>
              </a:rPr>
              <a:t>Legislative context</a:t>
            </a:r>
          </a:p>
          <a:p>
            <a:pPr marL="457200" indent="-457200">
              <a:buFont typeface="+mj-lt"/>
              <a:buAutoNum type="arabicPeriod"/>
            </a:pPr>
            <a:r>
              <a:rPr lang="en-AU" sz="1900">
                <a:latin typeface="Arial Nova Light" panose="020B0304020202020204" pitchFamily="34" charset="0"/>
              </a:rPr>
              <a:t>Requirements</a:t>
            </a:r>
          </a:p>
          <a:p>
            <a:pPr marL="457200" indent="-457200">
              <a:buFont typeface="+mj-lt"/>
              <a:buAutoNum type="arabicPeriod"/>
            </a:pPr>
            <a:r>
              <a:rPr lang="en-AU" sz="1900">
                <a:latin typeface="Arial Nova Light" panose="020B0304020202020204" pitchFamily="34" charset="0"/>
              </a:rPr>
              <a:t>Victorian Public Health &amp; Wellbeing Plan 2019-2023</a:t>
            </a:r>
          </a:p>
          <a:p>
            <a:pPr lvl="1"/>
            <a:r>
              <a:rPr lang="en-AU" sz="1600">
                <a:latin typeface="Arial Nova Light" panose="020B0304020202020204" pitchFamily="34" charset="0"/>
              </a:rPr>
              <a:t>Focus areas</a:t>
            </a:r>
          </a:p>
          <a:p>
            <a:pPr marL="457200" indent="-457200">
              <a:buFont typeface="+mj-lt"/>
              <a:buAutoNum type="arabicPeriod"/>
            </a:pPr>
            <a:r>
              <a:rPr lang="en-AU" sz="1900">
                <a:latin typeface="Arial Nova Light" panose="020B0304020202020204" pitchFamily="34" charset="0"/>
              </a:rPr>
              <a:t>How councils can influence health and wellbeing</a:t>
            </a:r>
          </a:p>
          <a:p>
            <a:pPr marL="457200" indent="-457200">
              <a:buFont typeface="+mj-lt"/>
              <a:buAutoNum type="arabicPeriod"/>
            </a:pPr>
            <a:r>
              <a:rPr lang="en-AU" sz="1900">
                <a:latin typeface="Arial Nova Light" panose="020B0304020202020204" pitchFamily="34" charset="0"/>
              </a:rPr>
              <a:t>Council strategic planning landscape</a:t>
            </a:r>
          </a:p>
          <a:p>
            <a:pPr lvl="1"/>
            <a:r>
              <a:rPr lang="en-AU" sz="1600">
                <a:latin typeface="Arial Nova Light" panose="020B0304020202020204" pitchFamily="34" charset="0"/>
              </a:rPr>
              <a:t>Integration with Council Plans</a:t>
            </a:r>
          </a:p>
          <a:p>
            <a:pPr lvl="1"/>
            <a:r>
              <a:rPr lang="en-AU" sz="1600">
                <a:latin typeface="Arial Nova Light" panose="020B0304020202020204" pitchFamily="34" charset="0"/>
              </a:rPr>
              <a:t>Timelines</a:t>
            </a:r>
          </a:p>
          <a:p>
            <a:pPr marL="457200" indent="-457200">
              <a:buFont typeface="+mj-lt"/>
              <a:buAutoNum type="arabicPeriod"/>
            </a:pPr>
            <a:r>
              <a:rPr lang="en-AU" sz="1900">
                <a:latin typeface="Arial Nova Light" panose="020B0304020202020204" pitchFamily="34" charset="0"/>
              </a:rPr>
              <a:t>Resources</a:t>
            </a:r>
          </a:p>
          <a:p>
            <a:endParaRPr lang="en-AU" sz="1500">
              <a:latin typeface="Arial Nova Light" panose="020B0304020202020204" pitchFamily="34" charset="0"/>
            </a:endParaRPr>
          </a:p>
          <a:p>
            <a:endParaRPr lang="en-AU" sz="1500"/>
          </a:p>
          <a:p>
            <a:endParaRPr lang="en-AU" sz="1500"/>
          </a:p>
          <a:p>
            <a:endParaRPr lang="en-AU" sz="1500"/>
          </a:p>
        </p:txBody>
      </p:sp>
      <p:grpSp>
        <p:nvGrpSpPr>
          <p:cNvPr id="17" name="Group 16">
            <a:extLst>
              <a:ext uri="{FF2B5EF4-FFF2-40B4-BE49-F238E27FC236}">
                <a16:creationId xmlns:a16="http://schemas.microsoft.com/office/drawing/2014/main" id="{6834F6C5-766D-4BFF-BE25-FC5D8F76B6D6}"/>
              </a:ext>
            </a:extLst>
          </p:cNvPr>
          <p:cNvGrpSpPr/>
          <p:nvPr/>
        </p:nvGrpSpPr>
        <p:grpSpPr>
          <a:xfrm>
            <a:off x="0" y="6026374"/>
            <a:ext cx="9144000" cy="831626"/>
            <a:chOff x="0" y="6026374"/>
            <a:chExt cx="9144000" cy="831626"/>
          </a:xfrm>
        </p:grpSpPr>
        <p:pic>
          <p:nvPicPr>
            <p:cNvPr id="19" name="Picture 18">
              <a:extLst>
                <a:ext uri="{FF2B5EF4-FFF2-40B4-BE49-F238E27FC236}">
                  <a16:creationId xmlns:a16="http://schemas.microsoft.com/office/drawing/2014/main" id="{136F2AFA-F975-4720-BC2B-66E6CDA21937}"/>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24" name="Picture 23">
              <a:extLst>
                <a:ext uri="{FF2B5EF4-FFF2-40B4-BE49-F238E27FC236}">
                  <a16:creationId xmlns:a16="http://schemas.microsoft.com/office/drawing/2014/main" id="{899AADB4-BCE9-40A8-AB55-22E258AB071E}"/>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26" name="Rectangle 25">
              <a:extLst>
                <a:ext uri="{FF2B5EF4-FFF2-40B4-BE49-F238E27FC236}">
                  <a16:creationId xmlns:a16="http://schemas.microsoft.com/office/drawing/2014/main" id="{1571E181-E412-4D34-9AFE-DF55C797533B}"/>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82726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404664"/>
            <a:ext cx="7772400" cy="738336"/>
          </a:xfrm>
        </p:spPr>
        <p:txBody>
          <a:bodyPr>
            <a:normAutofit fontScale="90000"/>
          </a:bodyPr>
          <a:lstStyle/>
          <a:p>
            <a:r>
              <a:rPr lang="en-AU">
                <a:solidFill>
                  <a:srgbClr val="2A3538"/>
                </a:solidFill>
                <a:latin typeface="Arial Nova" panose="020B0504020202020204" pitchFamily="34" charset="0"/>
                <a:ea typeface="Geneva" charset="-128"/>
              </a:rPr>
              <a:t>Alignment of state and municipal public health and wellbeing planning</a:t>
            </a:r>
            <a:br>
              <a:rPr lang="en-AU">
                <a:effectLst>
                  <a:outerShdw blurRad="38100" dist="38100" dir="2700000" algn="tl">
                    <a:srgbClr val="C0C0C0"/>
                  </a:outerShdw>
                </a:effectLst>
                <a:ea typeface="Geneva" charset="-128"/>
              </a:rPr>
            </a:br>
            <a:endParaRPr lang="en-AU"/>
          </a:p>
        </p:txBody>
      </p:sp>
      <p:sp>
        <p:nvSpPr>
          <p:cNvPr id="3" name="Content Placeholder 2"/>
          <p:cNvSpPr>
            <a:spLocks noGrp="1"/>
          </p:cNvSpPr>
          <p:nvPr>
            <p:ph idx="1"/>
          </p:nvPr>
        </p:nvSpPr>
        <p:spPr>
          <a:xfrm>
            <a:off x="287521" y="1295400"/>
            <a:ext cx="8170679" cy="4800600"/>
          </a:xfrm>
        </p:spPr>
        <p:txBody>
          <a:bodyPr/>
          <a:lstStyle/>
          <a:p>
            <a:pPr marL="0" indent="0">
              <a:buNone/>
            </a:pPr>
            <a:r>
              <a:rPr lang="en-AU"/>
              <a:t> </a:t>
            </a:r>
          </a:p>
        </p:txBody>
      </p:sp>
      <p:grpSp>
        <p:nvGrpSpPr>
          <p:cNvPr id="4" name="Group 3"/>
          <p:cNvGrpSpPr>
            <a:grpSpLocks/>
          </p:cNvGrpSpPr>
          <p:nvPr/>
        </p:nvGrpSpPr>
        <p:grpSpPr bwMode="auto">
          <a:xfrm>
            <a:off x="287521" y="1103516"/>
            <a:ext cx="9390063" cy="4868863"/>
            <a:chOff x="480" y="754"/>
            <a:chExt cx="5303" cy="3067"/>
          </a:xfrm>
        </p:grpSpPr>
        <p:sp>
          <p:nvSpPr>
            <p:cNvPr id="5" name="Oval 4"/>
            <p:cNvSpPr>
              <a:spLocks noChangeArrowheads="1"/>
            </p:cNvSpPr>
            <p:nvPr/>
          </p:nvSpPr>
          <p:spPr bwMode="auto">
            <a:xfrm>
              <a:off x="902" y="2045"/>
              <a:ext cx="130" cy="124"/>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AU"/>
                <a:t>     </a:t>
              </a:r>
            </a:p>
          </p:txBody>
        </p:sp>
        <p:sp>
          <p:nvSpPr>
            <p:cNvPr id="6" name="Oval 5"/>
            <p:cNvSpPr>
              <a:spLocks noChangeArrowheads="1"/>
            </p:cNvSpPr>
            <p:nvPr/>
          </p:nvSpPr>
          <p:spPr bwMode="auto">
            <a:xfrm>
              <a:off x="1463" y="2045"/>
              <a:ext cx="130" cy="124"/>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2543" y="2045"/>
              <a:ext cx="130" cy="124"/>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3105" y="2045"/>
              <a:ext cx="130" cy="124"/>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2025" y="2045"/>
              <a:ext cx="130" cy="124"/>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9"/>
            <p:cNvSpPr>
              <a:spLocks noChangeArrowheads="1"/>
            </p:cNvSpPr>
            <p:nvPr/>
          </p:nvSpPr>
          <p:spPr bwMode="auto">
            <a:xfrm>
              <a:off x="3624" y="2045"/>
              <a:ext cx="129" cy="124"/>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0"/>
            <p:cNvSpPr>
              <a:spLocks noChangeArrowheads="1"/>
            </p:cNvSpPr>
            <p:nvPr/>
          </p:nvSpPr>
          <p:spPr bwMode="auto">
            <a:xfrm>
              <a:off x="4130" y="2045"/>
              <a:ext cx="129" cy="124"/>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1"/>
            <p:cNvSpPr>
              <a:spLocks noChangeArrowheads="1"/>
            </p:cNvSpPr>
            <p:nvPr/>
          </p:nvSpPr>
          <p:spPr bwMode="auto">
            <a:xfrm>
              <a:off x="903" y="2419"/>
              <a:ext cx="129" cy="125"/>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2"/>
            <p:cNvSpPr>
              <a:spLocks noChangeArrowheads="1"/>
            </p:cNvSpPr>
            <p:nvPr/>
          </p:nvSpPr>
          <p:spPr bwMode="auto">
            <a:xfrm>
              <a:off x="1462" y="2419"/>
              <a:ext cx="129" cy="125"/>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3"/>
            <p:cNvSpPr>
              <a:spLocks noChangeArrowheads="1"/>
            </p:cNvSpPr>
            <p:nvPr/>
          </p:nvSpPr>
          <p:spPr bwMode="auto">
            <a:xfrm>
              <a:off x="2024" y="2419"/>
              <a:ext cx="129" cy="125"/>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4"/>
            <p:cNvSpPr>
              <a:spLocks noChangeArrowheads="1"/>
            </p:cNvSpPr>
            <p:nvPr/>
          </p:nvSpPr>
          <p:spPr bwMode="auto">
            <a:xfrm>
              <a:off x="2543" y="2419"/>
              <a:ext cx="129" cy="125"/>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5"/>
            <p:cNvSpPr>
              <a:spLocks noChangeArrowheads="1"/>
            </p:cNvSpPr>
            <p:nvPr/>
          </p:nvSpPr>
          <p:spPr bwMode="auto">
            <a:xfrm>
              <a:off x="3624" y="2419"/>
              <a:ext cx="129" cy="125"/>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16"/>
            <p:cNvSpPr>
              <a:spLocks noChangeArrowheads="1"/>
            </p:cNvSpPr>
            <p:nvPr/>
          </p:nvSpPr>
          <p:spPr bwMode="auto">
            <a:xfrm>
              <a:off x="3105" y="2419"/>
              <a:ext cx="129" cy="125"/>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17"/>
            <p:cNvSpPr>
              <a:spLocks noChangeArrowheads="1"/>
            </p:cNvSpPr>
            <p:nvPr/>
          </p:nvSpPr>
          <p:spPr bwMode="auto">
            <a:xfrm>
              <a:off x="4130" y="2419"/>
              <a:ext cx="130" cy="125"/>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cxnSp>
          <p:nvCxnSpPr>
            <p:cNvPr id="19" name="AutoShape 18"/>
            <p:cNvCxnSpPr>
              <a:cxnSpLocks noChangeShapeType="1"/>
              <a:endCxn id="5" idx="2"/>
            </p:cNvCxnSpPr>
            <p:nvPr/>
          </p:nvCxnSpPr>
          <p:spPr bwMode="auto">
            <a:xfrm>
              <a:off x="480" y="2107"/>
              <a:ext cx="410"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19"/>
            <p:cNvCxnSpPr>
              <a:cxnSpLocks noChangeShapeType="1"/>
              <a:stCxn id="5" idx="6"/>
              <a:endCxn id="6" idx="2"/>
            </p:cNvCxnSpPr>
            <p:nvPr/>
          </p:nvCxnSpPr>
          <p:spPr bwMode="auto">
            <a:xfrm>
              <a:off x="1043" y="2107"/>
              <a:ext cx="409"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0"/>
            <p:cNvCxnSpPr>
              <a:cxnSpLocks noChangeShapeType="1"/>
              <a:endCxn id="12" idx="2"/>
            </p:cNvCxnSpPr>
            <p:nvPr/>
          </p:nvCxnSpPr>
          <p:spPr bwMode="auto">
            <a:xfrm>
              <a:off x="481" y="2482"/>
              <a:ext cx="410"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21"/>
            <p:cNvCxnSpPr>
              <a:cxnSpLocks noChangeShapeType="1"/>
              <a:stCxn id="12" idx="6"/>
              <a:endCxn id="13" idx="2"/>
            </p:cNvCxnSpPr>
            <p:nvPr/>
          </p:nvCxnSpPr>
          <p:spPr bwMode="auto">
            <a:xfrm>
              <a:off x="1044" y="2482"/>
              <a:ext cx="406"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2"/>
            <p:cNvCxnSpPr>
              <a:cxnSpLocks noChangeShapeType="1"/>
              <a:stCxn id="13" idx="6"/>
              <a:endCxn id="14" idx="2"/>
            </p:cNvCxnSpPr>
            <p:nvPr/>
          </p:nvCxnSpPr>
          <p:spPr bwMode="auto">
            <a:xfrm>
              <a:off x="1603" y="2482"/>
              <a:ext cx="409"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3"/>
            <p:cNvCxnSpPr>
              <a:cxnSpLocks noChangeShapeType="1"/>
              <a:stCxn id="14" idx="6"/>
              <a:endCxn id="15" idx="2"/>
            </p:cNvCxnSpPr>
            <p:nvPr/>
          </p:nvCxnSpPr>
          <p:spPr bwMode="auto">
            <a:xfrm>
              <a:off x="2165" y="2482"/>
              <a:ext cx="366"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4"/>
            <p:cNvCxnSpPr>
              <a:cxnSpLocks noChangeShapeType="1"/>
              <a:stCxn id="15" idx="6"/>
              <a:endCxn id="17" idx="2"/>
            </p:cNvCxnSpPr>
            <p:nvPr/>
          </p:nvCxnSpPr>
          <p:spPr bwMode="auto">
            <a:xfrm>
              <a:off x="2684" y="2482"/>
              <a:ext cx="409"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5"/>
            <p:cNvCxnSpPr>
              <a:cxnSpLocks noChangeShapeType="1"/>
              <a:stCxn id="17" idx="6"/>
              <a:endCxn id="16" idx="2"/>
            </p:cNvCxnSpPr>
            <p:nvPr/>
          </p:nvCxnSpPr>
          <p:spPr bwMode="auto">
            <a:xfrm>
              <a:off x="3246" y="2482"/>
              <a:ext cx="366"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6"/>
            <p:cNvCxnSpPr>
              <a:cxnSpLocks noChangeShapeType="1"/>
              <a:stCxn id="16" idx="6"/>
              <a:endCxn id="18" idx="2"/>
            </p:cNvCxnSpPr>
            <p:nvPr/>
          </p:nvCxnSpPr>
          <p:spPr bwMode="auto">
            <a:xfrm>
              <a:off x="3765" y="2482"/>
              <a:ext cx="353"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Oval 27"/>
            <p:cNvSpPr>
              <a:spLocks noChangeArrowheads="1"/>
            </p:cNvSpPr>
            <p:nvPr/>
          </p:nvSpPr>
          <p:spPr bwMode="auto">
            <a:xfrm>
              <a:off x="4574" y="2419"/>
              <a:ext cx="130" cy="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9" name="AutoShape 28"/>
            <p:cNvCxnSpPr>
              <a:cxnSpLocks noChangeShapeType="1"/>
              <a:stCxn id="18" idx="6"/>
              <a:endCxn id="28" idx="2"/>
            </p:cNvCxnSpPr>
            <p:nvPr/>
          </p:nvCxnSpPr>
          <p:spPr bwMode="auto">
            <a:xfrm>
              <a:off x="4272" y="2482"/>
              <a:ext cx="302"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29"/>
            <p:cNvSpPr txBox="1">
              <a:spLocks noChangeArrowheads="1"/>
            </p:cNvSpPr>
            <p:nvPr/>
          </p:nvSpPr>
          <p:spPr bwMode="auto">
            <a:xfrm>
              <a:off x="788" y="2211"/>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400"/>
                <a:t>2018</a:t>
              </a:r>
            </a:p>
          </p:txBody>
        </p:sp>
        <p:sp>
          <p:nvSpPr>
            <p:cNvPr id="31" name="Text Box 30"/>
            <p:cNvSpPr txBox="1">
              <a:spLocks noChangeArrowheads="1"/>
            </p:cNvSpPr>
            <p:nvPr/>
          </p:nvSpPr>
          <p:spPr bwMode="auto">
            <a:xfrm>
              <a:off x="1371" y="2211"/>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400"/>
                <a:t>2019</a:t>
              </a:r>
            </a:p>
          </p:txBody>
        </p:sp>
        <p:sp>
          <p:nvSpPr>
            <p:cNvPr id="32" name="Text Box 31"/>
            <p:cNvSpPr txBox="1">
              <a:spLocks noChangeArrowheads="1"/>
            </p:cNvSpPr>
            <p:nvPr/>
          </p:nvSpPr>
          <p:spPr bwMode="auto">
            <a:xfrm>
              <a:off x="1901" y="2211"/>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400"/>
                <a:t>2020</a:t>
              </a:r>
            </a:p>
          </p:txBody>
        </p:sp>
        <p:sp>
          <p:nvSpPr>
            <p:cNvPr id="33" name="Text Box 32"/>
            <p:cNvSpPr txBox="1">
              <a:spLocks noChangeArrowheads="1"/>
            </p:cNvSpPr>
            <p:nvPr/>
          </p:nvSpPr>
          <p:spPr bwMode="auto">
            <a:xfrm>
              <a:off x="2445" y="2211"/>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400"/>
                <a:t>2021</a:t>
              </a:r>
            </a:p>
          </p:txBody>
        </p:sp>
        <p:sp>
          <p:nvSpPr>
            <p:cNvPr id="34" name="Text Box 33"/>
            <p:cNvSpPr txBox="1">
              <a:spLocks noChangeArrowheads="1"/>
            </p:cNvSpPr>
            <p:nvPr/>
          </p:nvSpPr>
          <p:spPr bwMode="auto">
            <a:xfrm>
              <a:off x="3023" y="2211"/>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400"/>
                <a:t>2022</a:t>
              </a:r>
            </a:p>
          </p:txBody>
        </p:sp>
        <p:sp>
          <p:nvSpPr>
            <p:cNvPr id="35" name="Text Box 34"/>
            <p:cNvSpPr txBox="1">
              <a:spLocks noChangeArrowheads="1"/>
            </p:cNvSpPr>
            <p:nvPr/>
          </p:nvSpPr>
          <p:spPr bwMode="auto">
            <a:xfrm>
              <a:off x="3488" y="2211"/>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400"/>
                <a:t>2023</a:t>
              </a:r>
            </a:p>
          </p:txBody>
        </p:sp>
        <p:sp>
          <p:nvSpPr>
            <p:cNvPr id="36" name="Text Box 35"/>
            <p:cNvSpPr txBox="1">
              <a:spLocks noChangeArrowheads="1"/>
            </p:cNvSpPr>
            <p:nvPr/>
          </p:nvSpPr>
          <p:spPr bwMode="auto">
            <a:xfrm>
              <a:off x="4009" y="2211"/>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400"/>
                <a:t>2024</a:t>
              </a:r>
            </a:p>
          </p:txBody>
        </p:sp>
        <p:cxnSp>
          <p:nvCxnSpPr>
            <p:cNvPr id="37" name="AutoShape 36"/>
            <p:cNvCxnSpPr>
              <a:cxnSpLocks noChangeShapeType="1"/>
              <a:stCxn id="9" idx="6"/>
              <a:endCxn id="7" idx="2"/>
            </p:cNvCxnSpPr>
            <p:nvPr/>
          </p:nvCxnSpPr>
          <p:spPr bwMode="auto">
            <a:xfrm>
              <a:off x="2166" y="2107"/>
              <a:ext cx="366"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37"/>
            <p:cNvCxnSpPr>
              <a:cxnSpLocks noChangeShapeType="1"/>
              <a:stCxn id="7" idx="6"/>
              <a:endCxn id="8" idx="2"/>
            </p:cNvCxnSpPr>
            <p:nvPr/>
          </p:nvCxnSpPr>
          <p:spPr bwMode="auto">
            <a:xfrm>
              <a:off x="2684" y="2107"/>
              <a:ext cx="410"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38"/>
            <p:cNvCxnSpPr>
              <a:cxnSpLocks noChangeShapeType="1"/>
              <a:stCxn id="8" idx="6"/>
              <a:endCxn id="10" idx="2"/>
            </p:cNvCxnSpPr>
            <p:nvPr/>
          </p:nvCxnSpPr>
          <p:spPr bwMode="auto">
            <a:xfrm>
              <a:off x="3246" y="2107"/>
              <a:ext cx="366"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39"/>
            <p:cNvCxnSpPr>
              <a:cxnSpLocks noChangeShapeType="1"/>
            </p:cNvCxnSpPr>
            <p:nvPr/>
          </p:nvCxnSpPr>
          <p:spPr bwMode="auto">
            <a:xfrm>
              <a:off x="3759" y="2115"/>
              <a:ext cx="353"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Oval 40"/>
            <p:cNvSpPr>
              <a:spLocks noChangeArrowheads="1"/>
            </p:cNvSpPr>
            <p:nvPr/>
          </p:nvSpPr>
          <p:spPr bwMode="auto">
            <a:xfrm>
              <a:off x="4574" y="2045"/>
              <a:ext cx="130" cy="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2" name="AutoShape 41"/>
            <p:cNvCxnSpPr>
              <a:cxnSpLocks noChangeShapeType="1"/>
              <a:stCxn id="41" idx="2"/>
              <a:endCxn id="11" idx="6"/>
            </p:cNvCxnSpPr>
            <p:nvPr/>
          </p:nvCxnSpPr>
          <p:spPr bwMode="auto">
            <a:xfrm flipH="1">
              <a:off x="4271" y="2107"/>
              <a:ext cx="303"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Line 42"/>
            <p:cNvSpPr>
              <a:spLocks noChangeShapeType="1"/>
            </p:cNvSpPr>
            <p:nvPr/>
          </p:nvSpPr>
          <p:spPr bwMode="auto">
            <a:xfrm flipV="1">
              <a:off x="1946" y="795"/>
              <a:ext cx="0" cy="1320"/>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4" name="Line 43"/>
            <p:cNvSpPr>
              <a:spLocks noChangeShapeType="1"/>
            </p:cNvSpPr>
            <p:nvPr/>
          </p:nvSpPr>
          <p:spPr bwMode="auto">
            <a:xfrm flipV="1">
              <a:off x="4031" y="795"/>
              <a:ext cx="0" cy="1320"/>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5" name="Line 44"/>
            <p:cNvSpPr>
              <a:spLocks noChangeShapeType="1"/>
            </p:cNvSpPr>
            <p:nvPr/>
          </p:nvSpPr>
          <p:spPr bwMode="auto">
            <a:xfrm flipV="1">
              <a:off x="2989" y="2482"/>
              <a:ext cx="0" cy="1311"/>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6" name="Line 45"/>
            <p:cNvSpPr>
              <a:spLocks noChangeShapeType="1"/>
            </p:cNvSpPr>
            <p:nvPr/>
          </p:nvSpPr>
          <p:spPr bwMode="auto">
            <a:xfrm flipV="1">
              <a:off x="857" y="2482"/>
              <a:ext cx="0" cy="1311"/>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7" name="Line 46"/>
            <p:cNvSpPr>
              <a:spLocks noChangeShapeType="1"/>
            </p:cNvSpPr>
            <p:nvPr/>
          </p:nvSpPr>
          <p:spPr bwMode="auto">
            <a:xfrm flipV="1">
              <a:off x="1311" y="2482"/>
              <a:ext cx="0" cy="623"/>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8" name="Line 47"/>
            <p:cNvSpPr>
              <a:spLocks noChangeShapeType="1"/>
            </p:cNvSpPr>
            <p:nvPr/>
          </p:nvSpPr>
          <p:spPr bwMode="auto">
            <a:xfrm flipV="1">
              <a:off x="3534" y="2481"/>
              <a:ext cx="0" cy="623"/>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49" name="Line 48"/>
            <p:cNvSpPr>
              <a:spLocks noChangeShapeType="1"/>
            </p:cNvSpPr>
            <p:nvPr/>
          </p:nvSpPr>
          <p:spPr bwMode="auto">
            <a:xfrm flipV="1">
              <a:off x="4530" y="1662"/>
              <a:ext cx="0" cy="453"/>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0" name="Text Box 49"/>
            <p:cNvSpPr txBox="1">
              <a:spLocks noChangeArrowheads="1"/>
            </p:cNvSpPr>
            <p:nvPr/>
          </p:nvSpPr>
          <p:spPr bwMode="auto">
            <a:xfrm>
              <a:off x="1991" y="754"/>
              <a:ext cx="134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October 2020</a:t>
              </a:r>
            </a:p>
            <a:p>
              <a:pPr eaLnBrk="1" hangingPunct="1">
                <a:spcBef>
                  <a:spcPct val="50000"/>
                </a:spcBef>
              </a:pPr>
              <a:r>
                <a:rPr lang="en-AU" sz="1200"/>
                <a:t>Local government elections</a:t>
              </a:r>
            </a:p>
          </p:txBody>
        </p:sp>
        <p:sp>
          <p:nvSpPr>
            <p:cNvPr id="51" name="Text Box 50"/>
            <p:cNvSpPr txBox="1">
              <a:spLocks noChangeArrowheads="1"/>
            </p:cNvSpPr>
            <p:nvPr/>
          </p:nvSpPr>
          <p:spPr bwMode="auto">
            <a:xfrm>
              <a:off x="2508" y="1171"/>
              <a:ext cx="76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October 2021</a:t>
              </a:r>
            </a:p>
            <a:p>
              <a:pPr eaLnBrk="1" hangingPunct="1">
                <a:spcBef>
                  <a:spcPct val="50000"/>
                </a:spcBef>
              </a:pPr>
              <a:r>
                <a:rPr lang="en-AU" sz="1200"/>
                <a:t>Council plans</a:t>
              </a:r>
            </a:p>
          </p:txBody>
        </p:sp>
        <p:sp>
          <p:nvSpPr>
            <p:cNvPr id="52" name="Text Box 51"/>
            <p:cNvSpPr txBox="1">
              <a:spLocks noChangeArrowheads="1"/>
            </p:cNvSpPr>
            <p:nvPr/>
          </p:nvSpPr>
          <p:spPr bwMode="auto">
            <a:xfrm>
              <a:off x="2506" y="1616"/>
              <a:ext cx="125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October 2021</a:t>
              </a:r>
            </a:p>
            <a:p>
              <a:pPr eaLnBrk="1" hangingPunct="1">
                <a:spcBef>
                  <a:spcPct val="50000"/>
                </a:spcBef>
              </a:pPr>
              <a:r>
                <a:rPr lang="en-AU" sz="1200"/>
                <a:t>MPHWPs</a:t>
              </a:r>
            </a:p>
          </p:txBody>
        </p:sp>
        <p:sp>
          <p:nvSpPr>
            <p:cNvPr id="53" name="Text Box 52"/>
            <p:cNvSpPr txBox="1">
              <a:spLocks noChangeArrowheads="1"/>
            </p:cNvSpPr>
            <p:nvPr/>
          </p:nvSpPr>
          <p:spPr bwMode="auto">
            <a:xfrm>
              <a:off x="4093" y="754"/>
              <a:ext cx="128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October 2024</a:t>
              </a:r>
            </a:p>
            <a:p>
              <a:pPr eaLnBrk="1" hangingPunct="1">
                <a:spcBef>
                  <a:spcPct val="50000"/>
                </a:spcBef>
              </a:pPr>
              <a:r>
                <a:rPr lang="en-AU" sz="1200"/>
                <a:t>Local government elections</a:t>
              </a:r>
            </a:p>
          </p:txBody>
        </p:sp>
        <p:sp>
          <p:nvSpPr>
            <p:cNvPr id="54" name="Text Box 53"/>
            <p:cNvSpPr txBox="1">
              <a:spLocks noChangeArrowheads="1"/>
            </p:cNvSpPr>
            <p:nvPr/>
          </p:nvSpPr>
          <p:spPr bwMode="auto">
            <a:xfrm>
              <a:off x="4530" y="1616"/>
              <a:ext cx="125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October 2025</a:t>
              </a:r>
            </a:p>
            <a:p>
              <a:pPr eaLnBrk="1" hangingPunct="1">
                <a:spcBef>
                  <a:spcPct val="50000"/>
                </a:spcBef>
              </a:pPr>
              <a:r>
                <a:rPr lang="en-AU" sz="1200"/>
                <a:t>MPHWPs</a:t>
              </a:r>
            </a:p>
          </p:txBody>
        </p:sp>
        <p:cxnSp>
          <p:nvCxnSpPr>
            <p:cNvPr id="55" name="AutoShape 54"/>
            <p:cNvCxnSpPr>
              <a:cxnSpLocks noChangeShapeType="1"/>
              <a:stCxn id="6" idx="6"/>
              <a:endCxn id="9" idx="2"/>
            </p:cNvCxnSpPr>
            <p:nvPr/>
          </p:nvCxnSpPr>
          <p:spPr bwMode="auto">
            <a:xfrm>
              <a:off x="1604" y="2107"/>
              <a:ext cx="410"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 Box 55"/>
            <p:cNvSpPr txBox="1">
              <a:spLocks noChangeArrowheads="1"/>
            </p:cNvSpPr>
            <p:nvPr/>
          </p:nvSpPr>
          <p:spPr bwMode="auto">
            <a:xfrm>
              <a:off x="4579" y="1192"/>
              <a:ext cx="77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October 2025 </a:t>
              </a:r>
              <a:r>
                <a:rPr lang="en-AU" sz="1200"/>
                <a:t>Council plans</a:t>
              </a:r>
            </a:p>
          </p:txBody>
        </p:sp>
        <p:sp>
          <p:nvSpPr>
            <p:cNvPr id="57" name="Text Box 56"/>
            <p:cNvSpPr txBox="1">
              <a:spLocks noChangeArrowheads="1"/>
            </p:cNvSpPr>
            <p:nvPr/>
          </p:nvSpPr>
          <p:spPr bwMode="auto">
            <a:xfrm>
              <a:off x="857" y="3475"/>
              <a:ext cx="198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November 2018</a:t>
              </a:r>
            </a:p>
            <a:p>
              <a:pPr eaLnBrk="1" hangingPunct="1">
                <a:spcBef>
                  <a:spcPct val="50000"/>
                </a:spcBef>
              </a:pPr>
              <a:r>
                <a:rPr lang="en-AU" sz="1200"/>
                <a:t>Victorian government election</a:t>
              </a:r>
            </a:p>
          </p:txBody>
        </p:sp>
        <p:sp>
          <p:nvSpPr>
            <p:cNvPr id="58" name="Text Box 57"/>
            <p:cNvSpPr txBox="1">
              <a:spLocks noChangeArrowheads="1"/>
            </p:cNvSpPr>
            <p:nvPr/>
          </p:nvSpPr>
          <p:spPr bwMode="auto">
            <a:xfrm>
              <a:off x="3537" y="2697"/>
              <a:ext cx="1656"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September 2023	</a:t>
              </a:r>
            </a:p>
            <a:p>
              <a:pPr eaLnBrk="1" hangingPunct="1">
                <a:spcBef>
                  <a:spcPct val="50000"/>
                </a:spcBef>
              </a:pPr>
              <a:r>
                <a:rPr lang="en-AU" sz="1200"/>
                <a:t>Victorian Public Health and Wellbeing Plan</a:t>
              </a:r>
            </a:p>
          </p:txBody>
        </p:sp>
        <p:sp>
          <p:nvSpPr>
            <p:cNvPr id="59" name="Text Box 58"/>
            <p:cNvSpPr txBox="1">
              <a:spLocks noChangeArrowheads="1"/>
            </p:cNvSpPr>
            <p:nvPr/>
          </p:nvSpPr>
          <p:spPr bwMode="auto">
            <a:xfrm>
              <a:off x="2989" y="3475"/>
              <a:ext cx="185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November 2022</a:t>
              </a:r>
            </a:p>
            <a:p>
              <a:pPr eaLnBrk="1" hangingPunct="1">
                <a:spcBef>
                  <a:spcPct val="50000"/>
                </a:spcBef>
              </a:pPr>
              <a:r>
                <a:rPr lang="en-AU" sz="1200"/>
                <a:t>Victorian government election</a:t>
              </a:r>
            </a:p>
          </p:txBody>
        </p:sp>
        <p:sp>
          <p:nvSpPr>
            <p:cNvPr id="60" name="Text Box 59"/>
            <p:cNvSpPr txBox="1">
              <a:spLocks noChangeArrowheads="1"/>
            </p:cNvSpPr>
            <p:nvPr/>
          </p:nvSpPr>
          <p:spPr bwMode="auto">
            <a:xfrm>
              <a:off x="1315" y="2697"/>
              <a:ext cx="1474"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200" b="1"/>
                <a:t>September 2019</a:t>
              </a:r>
            </a:p>
            <a:p>
              <a:pPr eaLnBrk="1" hangingPunct="1">
                <a:spcBef>
                  <a:spcPct val="50000"/>
                </a:spcBef>
              </a:pPr>
              <a:r>
                <a:rPr lang="en-AU" sz="1200"/>
                <a:t>Victorian Public Health and Wellbeing Plan</a:t>
              </a:r>
            </a:p>
          </p:txBody>
        </p:sp>
        <p:sp>
          <p:nvSpPr>
            <p:cNvPr id="61" name="Line 60"/>
            <p:cNvSpPr>
              <a:spLocks noChangeShapeType="1"/>
            </p:cNvSpPr>
            <p:nvPr/>
          </p:nvSpPr>
          <p:spPr bwMode="auto">
            <a:xfrm flipV="1">
              <a:off x="2490" y="1662"/>
              <a:ext cx="0" cy="453"/>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2" name="Oval 61"/>
            <p:cNvSpPr>
              <a:spLocks noChangeArrowheads="1"/>
            </p:cNvSpPr>
            <p:nvPr/>
          </p:nvSpPr>
          <p:spPr bwMode="auto">
            <a:xfrm>
              <a:off x="4583" y="2036"/>
              <a:ext cx="129" cy="124"/>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2"/>
            <p:cNvSpPr>
              <a:spLocks noChangeArrowheads="1"/>
            </p:cNvSpPr>
            <p:nvPr/>
          </p:nvSpPr>
          <p:spPr bwMode="auto">
            <a:xfrm>
              <a:off x="4582" y="2418"/>
              <a:ext cx="130" cy="125"/>
            </a:xfrm>
            <a:prstGeom prst="ellipse">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4" name="Text Box 63"/>
            <p:cNvSpPr txBox="1">
              <a:spLocks noChangeArrowheads="1"/>
            </p:cNvSpPr>
            <p:nvPr/>
          </p:nvSpPr>
          <p:spPr bwMode="auto">
            <a:xfrm>
              <a:off x="4461" y="2205"/>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sz="1400"/>
                <a:t>2025</a:t>
              </a:r>
            </a:p>
          </p:txBody>
        </p:sp>
        <p:sp>
          <p:nvSpPr>
            <p:cNvPr id="65" name="Oval 64"/>
            <p:cNvSpPr>
              <a:spLocks noChangeArrowheads="1"/>
            </p:cNvSpPr>
            <p:nvPr/>
          </p:nvSpPr>
          <p:spPr bwMode="auto">
            <a:xfrm>
              <a:off x="4984" y="2036"/>
              <a:ext cx="129" cy="1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65"/>
            <p:cNvSpPr>
              <a:spLocks noChangeArrowheads="1"/>
            </p:cNvSpPr>
            <p:nvPr/>
          </p:nvSpPr>
          <p:spPr bwMode="auto">
            <a:xfrm>
              <a:off x="4990" y="2418"/>
              <a:ext cx="130" cy="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cxnSp>
          <p:nvCxnSpPr>
            <p:cNvPr id="67" name="AutoShape 66"/>
            <p:cNvCxnSpPr>
              <a:cxnSpLocks noChangeShapeType="1"/>
              <a:stCxn id="62" idx="6"/>
              <a:endCxn id="65" idx="2"/>
            </p:cNvCxnSpPr>
            <p:nvPr/>
          </p:nvCxnSpPr>
          <p:spPr bwMode="auto">
            <a:xfrm>
              <a:off x="4724" y="2098"/>
              <a:ext cx="260"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67"/>
            <p:cNvCxnSpPr>
              <a:cxnSpLocks noChangeShapeType="1"/>
              <a:stCxn id="63" idx="6"/>
              <a:endCxn id="66" idx="2"/>
            </p:cNvCxnSpPr>
            <p:nvPr/>
          </p:nvCxnSpPr>
          <p:spPr bwMode="auto">
            <a:xfrm>
              <a:off x="4724" y="2481"/>
              <a:ext cx="266" cy="0"/>
            </a:xfrm>
            <a:prstGeom prst="straightConnector1">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Line 68"/>
            <p:cNvSpPr>
              <a:spLocks noChangeShapeType="1"/>
            </p:cNvSpPr>
            <p:nvPr/>
          </p:nvSpPr>
          <p:spPr bwMode="auto">
            <a:xfrm>
              <a:off x="2486" y="1208"/>
              <a:ext cx="0" cy="908"/>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0" name="Line 69"/>
            <p:cNvSpPr>
              <a:spLocks noChangeShapeType="1"/>
            </p:cNvSpPr>
            <p:nvPr/>
          </p:nvSpPr>
          <p:spPr bwMode="auto">
            <a:xfrm>
              <a:off x="4530" y="1214"/>
              <a:ext cx="0" cy="908"/>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76" name="Group 75">
            <a:extLst>
              <a:ext uri="{FF2B5EF4-FFF2-40B4-BE49-F238E27FC236}">
                <a16:creationId xmlns:a16="http://schemas.microsoft.com/office/drawing/2014/main" id="{8D722F37-53EF-47D7-9BFA-29FCED538813}"/>
              </a:ext>
            </a:extLst>
          </p:cNvPr>
          <p:cNvGrpSpPr/>
          <p:nvPr/>
        </p:nvGrpSpPr>
        <p:grpSpPr>
          <a:xfrm>
            <a:off x="0" y="6048579"/>
            <a:ext cx="9144000" cy="831626"/>
            <a:chOff x="0" y="6026374"/>
            <a:chExt cx="9144000" cy="831626"/>
          </a:xfrm>
        </p:grpSpPr>
        <p:pic>
          <p:nvPicPr>
            <p:cNvPr id="77" name="Picture 76">
              <a:extLst>
                <a:ext uri="{FF2B5EF4-FFF2-40B4-BE49-F238E27FC236}">
                  <a16:creationId xmlns:a16="http://schemas.microsoft.com/office/drawing/2014/main" id="{31347F9F-FDF6-4F02-8E40-5B39E59697C4}"/>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78" name="Picture 77">
              <a:extLst>
                <a:ext uri="{FF2B5EF4-FFF2-40B4-BE49-F238E27FC236}">
                  <a16:creationId xmlns:a16="http://schemas.microsoft.com/office/drawing/2014/main" id="{9E7C6F34-1063-40F6-853C-4530051CCD12}"/>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79" name="Rectangle 78">
              <a:extLst>
                <a:ext uri="{FF2B5EF4-FFF2-40B4-BE49-F238E27FC236}">
                  <a16:creationId xmlns:a16="http://schemas.microsoft.com/office/drawing/2014/main" id="{58182713-73E6-4F92-8D5D-12EA42BD1CD6}"/>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60779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6903C4-2BE1-4FA2-8157-D92C489EC7CD}"/>
              </a:ext>
            </a:extLst>
          </p:cNvPr>
          <p:cNvPicPr>
            <a:picLocks noChangeAspect="1"/>
          </p:cNvPicPr>
          <p:nvPr/>
        </p:nvPicPr>
        <p:blipFill rotWithShape="1">
          <a:blip r:embed="rId3"/>
          <a:srcRect l="62600" t="12093" r="12988" b="27600"/>
          <a:stretch/>
        </p:blipFill>
        <p:spPr>
          <a:xfrm>
            <a:off x="3884" y="3525090"/>
            <a:ext cx="3632012" cy="2523489"/>
          </a:xfrm>
          <a:prstGeom prst="rect">
            <a:avLst/>
          </a:prstGeom>
        </p:spPr>
      </p:pic>
      <p:sp>
        <p:nvSpPr>
          <p:cNvPr id="2" name="Title 1">
            <a:extLst>
              <a:ext uri="{FF2B5EF4-FFF2-40B4-BE49-F238E27FC236}">
                <a16:creationId xmlns:a16="http://schemas.microsoft.com/office/drawing/2014/main" id="{5158E2F3-E36C-4D07-A52B-38D7DD2FE4A5}"/>
              </a:ext>
            </a:extLst>
          </p:cNvPr>
          <p:cNvSpPr>
            <a:spLocks noGrp="1"/>
          </p:cNvSpPr>
          <p:nvPr>
            <p:ph type="title"/>
          </p:nvPr>
        </p:nvSpPr>
        <p:spPr>
          <a:xfrm>
            <a:off x="377709" y="481229"/>
            <a:ext cx="7886700" cy="1325563"/>
          </a:xfrm>
        </p:spPr>
        <p:txBody>
          <a:bodyPr/>
          <a:lstStyle/>
          <a:p>
            <a:r>
              <a:rPr lang="en-AU">
                <a:solidFill>
                  <a:srgbClr val="2A3538"/>
                </a:solidFill>
                <a:latin typeface="Arial Nova" panose="020B0504020202020204" pitchFamily="34" charset="0"/>
              </a:rPr>
              <a:t>Previous plans</a:t>
            </a:r>
          </a:p>
        </p:txBody>
      </p:sp>
      <p:sp>
        <p:nvSpPr>
          <p:cNvPr id="3" name="Content Placeholder 2">
            <a:extLst>
              <a:ext uri="{FF2B5EF4-FFF2-40B4-BE49-F238E27FC236}">
                <a16:creationId xmlns:a16="http://schemas.microsoft.com/office/drawing/2014/main" id="{D7A8E923-871D-41F6-9937-3E324FF517F5}"/>
              </a:ext>
            </a:extLst>
          </p:cNvPr>
          <p:cNvSpPr>
            <a:spLocks noGrp="1"/>
          </p:cNvSpPr>
          <p:nvPr>
            <p:ph idx="1"/>
          </p:nvPr>
        </p:nvSpPr>
        <p:spPr>
          <a:xfrm>
            <a:off x="508697" y="1495732"/>
            <a:ext cx="3425023" cy="2395463"/>
          </a:xfrm>
        </p:spPr>
        <p:txBody>
          <a:bodyPr/>
          <a:lstStyle/>
          <a:p>
            <a:r>
              <a:rPr lang="en-AU">
                <a:latin typeface="Arial Nova Light" panose="020B0304020202020204" pitchFamily="34" charset="0"/>
              </a:rPr>
              <a:t>The MAV website hosts a list of all MPHWPs from the 2017-2021 cycle.</a:t>
            </a:r>
          </a:p>
          <a:p>
            <a:r>
              <a:rPr lang="en-AU">
                <a:latin typeface="Arial Nova Light" panose="020B0304020202020204" pitchFamily="34" charset="0"/>
              </a:rPr>
              <a:t>You can access them </a:t>
            </a:r>
            <a:r>
              <a:rPr lang="en-AU">
                <a:latin typeface="Arial Nova Light" panose="020B0304020202020204" pitchFamily="34" charset="0"/>
                <a:hlinkClick r:id="rId4"/>
              </a:rPr>
              <a:t>here.</a:t>
            </a:r>
            <a:endParaRPr lang="en-AU">
              <a:latin typeface="Arial Nova Light" panose="020B0304020202020204" pitchFamily="34" charset="0"/>
            </a:endParaRPr>
          </a:p>
        </p:txBody>
      </p:sp>
      <p:pic>
        <p:nvPicPr>
          <p:cNvPr id="4" name="Picture 3">
            <a:extLst>
              <a:ext uri="{FF2B5EF4-FFF2-40B4-BE49-F238E27FC236}">
                <a16:creationId xmlns:a16="http://schemas.microsoft.com/office/drawing/2014/main" id="{91C63550-FAE1-4AD7-B84D-9439DD3488E9}"/>
              </a:ext>
            </a:extLst>
          </p:cNvPr>
          <p:cNvPicPr>
            <a:picLocks noChangeAspect="1"/>
          </p:cNvPicPr>
          <p:nvPr/>
        </p:nvPicPr>
        <p:blipFill rotWithShape="1">
          <a:blip r:embed="rId5"/>
          <a:srcRect l="67325" t="13601" r="17713" b="10800"/>
          <a:stretch/>
        </p:blipFill>
        <p:spPr>
          <a:xfrm>
            <a:off x="3635896" y="2184922"/>
            <a:ext cx="2718870" cy="3863657"/>
          </a:xfrm>
          <a:prstGeom prst="rect">
            <a:avLst/>
          </a:prstGeom>
        </p:spPr>
      </p:pic>
      <p:grpSp>
        <p:nvGrpSpPr>
          <p:cNvPr id="5" name="Group 4">
            <a:extLst>
              <a:ext uri="{FF2B5EF4-FFF2-40B4-BE49-F238E27FC236}">
                <a16:creationId xmlns:a16="http://schemas.microsoft.com/office/drawing/2014/main" id="{0C880429-02CE-48AC-9178-0471E5DEAF8C}"/>
              </a:ext>
            </a:extLst>
          </p:cNvPr>
          <p:cNvGrpSpPr/>
          <p:nvPr/>
        </p:nvGrpSpPr>
        <p:grpSpPr>
          <a:xfrm>
            <a:off x="0" y="6048579"/>
            <a:ext cx="9144000" cy="831626"/>
            <a:chOff x="0" y="6026374"/>
            <a:chExt cx="9144000" cy="831626"/>
          </a:xfrm>
        </p:grpSpPr>
        <p:pic>
          <p:nvPicPr>
            <p:cNvPr id="6" name="Picture 5">
              <a:extLst>
                <a:ext uri="{FF2B5EF4-FFF2-40B4-BE49-F238E27FC236}">
                  <a16:creationId xmlns:a16="http://schemas.microsoft.com/office/drawing/2014/main" id="{2F3C773F-8296-4FD2-BAAF-BFB009466606}"/>
                </a:ext>
              </a:extLst>
            </p:cNvPr>
            <p:cNvPicPr>
              <a:picLocks noChangeAspect="1"/>
            </p:cNvPicPr>
            <p:nvPr/>
          </p:nvPicPr>
          <p:blipFill rotWithShape="1">
            <a:blip r:embed="rId6">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7" name="Picture 6">
              <a:extLst>
                <a:ext uri="{FF2B5EF4-FFF2-40B4-BE49-F238E27FC236}">
                  <a16:creationId xmlns:a16="http://schemas.microsoft.com/office/drawing/2014/main" id="{F28425E1-5FE9-4A77-9C0D-06563306EA2B}"/>
                </a:ext>
              </a:extLst>
            </p:cNvPr>
            <p:cNvPicPr/>
            <p:nvPr/>
          </p:nvPicPr>
          <p:blipFill rotWithShape="1">
            <a:blip r:embed="rId6">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8" name="Rectangle 7">
              <a:extLst>
                <a:ext uri="{FF2B5EF4-FFF2-40B4-BE49-F238E27FC236}">
                  <a16:creationId xmlns:a16="http://schemas.microsoft.com/office/drawing/2014/main" id="{55BC4652-0A37-475B-BB89-9E906B9256F3}"/>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2" name="Picture 11">
            <a:extLst>
              <a:ext uri="{FF2B5EF4-FFF2-40B4-BE49-F238E27FC236}">
                <a16:creationId xmlns:a16="http://schemas.microsoft.com/office/drawing/2014/main" id="{419CF2C5-F2A5-4102-9E16-97E59AFC6391}"/>
              </a:ext>
            </a:extLst>
          </p:cNvPr>
          <p:cNvPicPr>
            <a:picLocks noChangeAspect="1"/>
          </p:cNvPicPr>
          <p:nvPr/>
        </p:nvPicPr>
        <p:blipFill rotWithShape="1">
          <a:blip r:embed="rId7"/>
          <a:srcRect l="67863" t="13617" r="18108" b="16519"/>
          <a:stretch/>
        </p:blipFill>
        <p:spPr>
          <a:xfrm>
            <a:off x="6354766" y="2184922"/>
            <a:ext cx="2758795" cy="3863657"/>
          </a:xfrm>
          <a:prstGeom prst="rect">
            <a:avLst/>
          </a:prstGeom>
        </p:spPr>
      </p:pic>
    </p:spTree>
    <p:extLst>
      <p:ext uri="{BB962C8B-B14F-4D97-AF65-F5344CB8AC3E}">
        <p14:creationId xmlns:p14="http://schemas.microsoft.com/office/powerpoint/2010/main" val="285836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AU">
                <a:solidFill>
                  <a:srgbClr val="2A3538"/>
                </a:solidFill>
                <a:latin typeface="Arial Nova" panose="020B0504020202020204" pitchFamily="34" charset="0"/>
              </a:rPr>
              <a:t>Resources</a:t>
            </a:r>
          </a:p>
        </p:txBody>
      </p:sp>
      <p:sp>
        <p:nvSpPr>
          <p:cNvPr id="3" name="Content Placeholder 2"/>
          <p:cNvSpPr>
            <a:spLocks noGrp="1"/>
          </p:cNvSpPr>
          <p:nvPr>
            <p:ph idx="1"/>
          </p:nvPr>
        </p:nvSpPr>
        <p:spPr>
          <a:xfrm>
            <a:off x="628650" y="1340768"/>
            <a:ext cx="8261597" cy="4680520"/>
          </a:xfrm>
        </p:spPr>
        <p:txBody>
          <a:bodyPr/>
          <a:lstStyle/>
          <a:p>
            <a:r>
              <a:rPr lang="en-AU">
                <a:latin typeface="Arial Nova Light" panose="020B0304020202020204" pitchFamily="34" charset="0"/>
                <a:hlinkClick r:id="rId3"/>
              </a:rPr>
              <a:t>DHHS - Guide to municipal public health &amp; wellbeing  planning (2013)</a:t>
            </a:r>
            <a:endParaRPr lang="en-AU">
              <a:latin typeface="Arial Nova Light" panose="020B0304020202020204" pitchFamily="34" charset="0"/>
            </a:endParaRPr>
          </a:p>
          <a:p>
            <a:r>
              <a:rPr lang="en-AU">
                <a:latin typeface="Arial Nova Light" panose="020B0304020202020204" pitchFamily="34" charset="0"/>
                <a:hlinkClick r:id="rId4"/>
              </a:rPr>
              <a:t>DHHS – </a:t>
            </a:r>
            <a:r>
              <a:rPr lang="en-US">
                <a:latin typeface="Arial Nova Light" panose="020B0304020202020204" pitchFamily="34" charset="0"/>
                <a:hlinkClick r:id="rId4"/>
              </a:rPr>
              <a:t>Health Protection and Municipal Public Health and Wellbeing Plans Guidance (2020)</a:t>
            </a:r>
            <a:endParaRPr lang="en-US">
              <a:latin typeface="Arial Nova Light" panose="020B0304020202020204" pitchFamily="34" charset="0"/>
            </a:endParaRPr>
          </a:p>
          <a:p>
            <a:r>
              <a:rPr lang="en-US" b="0" i="0" u="none" strike="noStrike">
                <a:solidFill>
                  <a:srgbClr val="0076AD"/>
                </a:solidFill>
                <a:effectLst/>
                <a:latin typeface="Arial Nova Light" panose="020B0304020202020204" pitchFamily="34" charset="0"/>
                <a:hlinkClick r:id="rId5"/>
              </a:rPr>
              <a:t>DHHS - Practical guide to conducting annual reviews of municipal public health &amp; wellbeing plans (2012)</a:t>
            </a:r>
            <a:endParaRPr lang="en-US" b="0" i="0" u="none" strike="noStrike">
              <a:solidFill>
                <a:srgbClr val="0076AD"/>
              </a:solidFill>
              <a:effectLst/>
              <a:latin typeface="Arial Nova Light" panose="020B0304020202020204" pitchFamily="34" charset="0"/>
            </a:endParaRPr>
          </a:p>
          <a:p>
            <a:r>
              <a:rPr lang="en-US" b="0" i="0">
                <a:solidFill>
                  <a:srgbClr val="000000"/>
                </a:solidFill>
                <a:effectLst/>
                <a:latin typeface="Arial Nova Light" panose="020B0304020202020204" pitchFamily="34" charset="0"/>
                <a:hlinkClick r:id="rId6"/>
              </a:rPr>
              <a:t>VicHealth Local Government Action Guides </a:t>
            </a:r>
            <a:endParaRPr lang="en-US" b="0" i="0">
              <a:solidFill>
                <a:srgbClr val="000000"/>
              </a:solidFill>
              <a:effectLst/>
              <a:latin typeface="Arial Nova Light" panose="020B0304020202020204" pitchFamily="34" charset="0"/>
            </a:endParaRPr>
          </a:p>
        </p:txBody>
      </p:sp>
      <p:grpSp>
        <p:nvGrpSpPr>
          <p:cNvPr id="10" name="Group 9">
            <a:extLst>
              <a:ext uri="{FF2B5EF4-FFF2-40B4-BE49-F238E27FC236}">
                <a16:creationId xmlns:a16="http://schemas.microsoft.com/office/drawing/2014/main" id="{E25C8514-B2D4-46FD-BB5A-6D8B1CD8B8CB}"/>
              </a:ext>
            </a:extLst>
          </p:cNvPr>
          <p:cNvGrpSpPr/>
          <p:nvPr/>
        </p:nvGrpSpPr>
        <p:grpSpPr>
          <a:xfrm>
            <a:off x="0" y="6048579"/>
            <a:ext cx="9144000" cy="831626"/>
            <a:chOff x="0" y="6026374"/>
            <a:chExt cx="9144000" cy="831626"/>
          </a:xfrm>
        </p:grpSpPr>
        <p:pic>
          <p:nvPicPr>
            <p:cNvPr id="11" name="Picture 10">
              <a:extLst>
                <a:ext uri="{FF2B5EF4-FFF2-40B4-BE49-F238E27FC236}">
                  <a16:creationId xmlns:a16="http://schemas.microsoft.com/office/drawing/2014/main" id="{4F74EEE7-9053-4B20-9973-7BDE11FF0C62}"/>
                </a:ext>
              </a:extLst>
            </p:cNvPr>
            <p:cNvPicPr>
              <a:picLocks noChangeAspect="1"/>
            </p:cNvPicPr>
            <p:nvPr/>
          </p:nvPicPr>
          <p:blipFill rotWithShape="1">
            <a:blip r:embed="rId7">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2" name="Picture 11">
              <a:extLst>
                <a:ext uri="{FF2B5EF4-FFF2-40B4-BE49-F238E27FC236}">
                  <a16:creationId xmlns:a16="http://schemas.microsoft.com/office/drawing/2014/main" id="{EAC34377-5FAB-4362-ABE1-B16FF5B490FB}"/>
                </a:ext>
              </a:extLst>
            </p:cNvPr>
            <p:cNvPicPr/>
            <p:nvPr/>
          </p:nvPicPr>
          <p:blipFill rotWithShape="1">
            <a:blip r:embed="rId7">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3" name="Rectangle 12">
              <a:extLst>
                <a:ext uri="{FF2B5EF4-FFF2-40B4-BE49-F238E27FC236}">
                  <a16:creationId xmlns:a16="http://schemas.microsoft.com/office/drawing/2014/main" id="{0001D021-9EB8-4F82-9A85-BD89E209937A}"/>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57353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2E9F-9F22-49DC-9EBF-C07ABB350B9F}"/>
              </a:ext>
            </a:extLst>
          </p:cNvPr>
          <p:cNvSpPr>
            <a:spLocks noGrp="1"/>
          </p:cNvSpPr>
          <p:nvPr>
            <p:ph type="title"/>
          </p:nvPr>
        </p:nvSpPr>
        <p:spPr/>
        <p:txBody>
          <a:bodyPr/>
          <a:lstStyle/>
          <a:p>
            <a:r>
              <a:rPr lang="en-AU"/>
              <a:t>Further resources</a:t>
            </a:r>
          </a:p>
        </p:txBody>
      </p:sp>
      <p:sp>
        <p:nvSpPr>
          <p:cNvPr id="3" name="Content Placeholder 2">
            <a:extLst>
              <a:ext uri="{FF2B5EF4-FFF2-40B4-BE49-F238E27FC236}">
                <a16:creationId xmlns:a16="http://schemas.microsoft.com/office/drawing/2014/main" id="{5EDA9C2B-DC15-41C2-A964-1B68A92865B8}"/>
              </a:ext>
            </a:extLst>
          </p:cNvPr>
          <p:cNvSpPr>
            <a:spLocks noGrp="1"/>
          </p:cNvSpPr>
          <p:nvPr>
            <p:ph idx="1"/>
          </p:nvPr>
        </p:nvSpPr>
        <p:spPr>
          <a:noFill/>
        </p:spPr>
        <p:txBody>
          <a:bodyPr/>
          <a:lstStyle/>
          <a:p>
            <a:r>
              <a:rPr lang="en-AU">
                <a:latin typeface="Arial Nova Light" panose="020B0304020202020204" pitchFamily="34" charset="0"/>
                <a:hlinkClick r:id="rId3"/>
              </a:rPr>
              <a:t>Healthy Eating Advisory Service</a:t>
            </a:r>
            <a:endParaRPr lang="en-AU">
              <a:latin typeface="Arial Nova Light" panose="020B0304020202020204" pitchFamily="34" charset="0"/>
            </a:endParaRPr>
          </a:p>
          <a:p>
            <a:r>
              <a:rPr lang="en-AU">
                <a:latin typeface="Arial Nova Light" panose="020B0304020202020204" pitchFamily="34" charset="0"/>
                <a:hlinkClick r:id="rId4"/>
              </a:rPr>
              <a:t>MAV Walking and Bike Riding Hub</a:t>
            </a:r>
            <a:endParaRPr lang="en-AU">
              <a:latin typeface="Arial Nova Light" panose="020B0304020202020204" pitchFamily="34" charset="0"/>
            </a:endParaRPr>
          </a:p>
          <a:p>
            <a:r>
              <a:rPr lang="en-AU">
                <a:latin typeface="Arial Nova Light" panose="020B0304020202020204" pitchFamily="34" charset="0"/>
                <a:hlinkClick r:id="rId5"/>
              </a:rPr>
              <a:t>Achievement Program</a:t>
            </a:r>
            <a:endParaRPr lang="en-AU">
              <a:latin typeface="Arial Nova Light" panose="020B0304020202020204" pitchFamily="34" charset="0"/>
            </a:endParaRPr>
          </a:p>
          <a:p>
            <a:r>
              <a:rPr lang="en-AU">
                <a:latin typeface="Arial Nova Light" panose="020B0304020202020204" pitchFamily="34" charset="0"/>
                <a:hlinkClick r:id="rId6"/>
              </a:rPr>
              <a:t>VicHealth Coronavirus Impact Survey Report</a:t>
            </a:r>
            <a:endParaRPr lang="en-AU">
              <a:latin typeface="Arial Nova Light" panose="020B0304020202020204" pitchFamily="34" charset="0"/>
            </a:endParaRPr>
          </a:p>
        </p:txBody>
      </p:sp>
      <p:grpSp>
        <p:nvGrpSpPr>
          <p:cNvPr id="4" name="Group 3">
            <a:extLst>
              <a:ext uri="{FF2B5EF4-FFF2-40B4-BE49-F238E27FC236}">
                <a16:creationId xmlns:a16="http://schemas.microsoft.com/office/drawing/2014/main" id="{8A275CD3-A70A-4C5B-95A7-AE6C84EA0FC3}"/>
              </a:ext>
            </a:extLst>
          </p:cNvPr>
          <p:cNvGrpSpPr/>
          <p:nvPr/>
        </p:nvGrpSpPr>
        <p:grpSpPr>
          <a:xfrm>
            <a:off x="0" y="6048579"/>
            <a:ext cx="9144000" cy="831626"/>
            <a:chOff x="0" y="6026374"/>
            <a:chExt cx="9144000" cy="831626"/>
          </a:xfrm>
        </p:grpSpPr>
        <p:pic>
          <p:nvPicPr>
            <p:cNvPr id="5" name="Picture 4">
              <a:extLst>
                <a:ext uri="{FF2B5EF4-FFF2-40B4-BE49-F238E27FC236}">
                  <a16:creationId xmlns:a16="http://schemas.microsoft.com/office/drawing/2014/main" id="{B39D8D94-EDA0-4C6B-A445-6DBC1D2CB922}"/>
                </a:ext>
              </a:extLst>
            </p:cNvPr>
            <p:cNvPicPr>
              <a:picLocks noChangeAspect="1"/>
            </p:cNvPicPr>
            <p:nvPr/>
          </p:nvPicPr>
          <p:blipFill rotWithShape="1">
            <a:blip r:embed="rId7">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6" name="Picture 5">
              <a:extLst>
                <a:ext uri="{FF2B5EF4-FFF2-40B4-BE49-F238E27FC236}">
                  <a16:creationId xmlns:a16="http://schemas.microsoft.com/office/drawing/2014/main" id="{ED3DCB32-4442-4875-A252-6A03E0463577}"/>
                </a:ext>
              </a:extLst>
            </p:cNvPr>
            <p:cNvPicPr/>
            <p:nvPr/>
          </p:nvPicPr>
          <p:blipFill rotWithShape="1">
            <a:blip r:embed="rId7">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7" name="Rectangle 6">
              <a:extLst>
                <a:ext uri="{FF2B5EF4-FFF2-40B4-BE49-F238E27FC236}">
                  <a16:creationId xmlns:a16="http://schemas.microsoft.com/office/drawing/2014/main" id="{FA8CD2E1-0A9A-4AD9-9DA4-7058274E1352}"/>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47592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5887566" cy="831626"/>
          </a:xfrm>
        </p:spPr>
        <p:txBody>
          <a:bodyPr/>
          <a:lstStyle/>
          <a:p>
            <a:r>
              <a:rPr lang="en-AU">
                <a:solidFill>
                  <a:srgbClr val="2A3538"/>
                </a:solidFill>
                <a:latin typeface="Arial Nova" panose="020B0504020202020204" pitchFamily="34" charset="0"/>
              </a:rPr>
              <a:t>Local Government</a:t>
            </a:r>
          </a:p>
        </p:txBody>
      </p:sp>
      <p:sp>
        <p:nvSpPr>
          <p:cNvPr id="3" name="Content Placeholder 2"/>
          <p:cNvSpPr>
            <a:spLocks noGrp="1"/>
          </p:cNvSpPr>
          <p:nvPr>
            <p:ph idx="1"/>
          </p:nvPr>
        </p:nvSpPr>
        <p:spPr>
          <a:xfrm>
            <a:off x="628650" y="1638553"/>
            <a:ext cx="7615758" cy="2654543"/>
          </a:xfrm>
        </p:spPr>
        <p:txBody>
          <a:bodyPr/>
          <a:lstStyle/>
          <a:p>
            <a:r>
              <a:rPr lang="en-AU" sz="2000" kern="1200">
                <a:latin typeface="Arial Nova Light" panose="020B0304020202020204" pitchFamily="34" charset="0"/>
              </a:rPr>
              <a:t>Has </a:t>
            </a:r>
            <a:r>
              <a:rPr lang="en-AU" sz="2000" kern="1200">
                <a:solidFill>
                  <a:schemeClr val="accent2"/>
                </a:solidFill>
                <a:latin typeface="Arial Nova Light" panose="020B0304020202020204" pitchFamily="34" charset="0"/>
              </a:rPr>
              <a:t>legislative authority </a:t>
            </a:r>
            <a:r>
              <a:rPr lang="en-AU" sz="2000" kern="1200">
                <a:latin typeface="Arial Nova Light" panose="020B0304020202020204" pitchFamily="34" charset="0"/>
              </a:rPr>
              <a:t>and </a:t>
            </a:r>
            <a:r>
              <a:rPr lang="en-AU" sz="2000" kern="1200">
                <a:solidFill>
                  <a:schemeClr val="accent2"/>
                </a:solidFill>
                <a:latin typeface="Arial Nova Light" panose="020B0304020202020204" pitchFamily="34" charset="0"/>
              </a:rPr>
              <a:t>community responsibility</a:t>
            </a:r>
            <a:r>
              <a:rPr lang="en-AU" sz="2000" kern="1200">
                <a:latin typeface="Arial Nova Light" panose="020B0304020202020204" pitchFamily="34" charset="0"/>
              </a:rPr>
              <a:t> based on an electoral mandate to plan for local areas and ensure community health, wellbeing and development </a:t>
            </a:r>
          </a:p>
          <a:p>
            <a:pPr marL="0" indent="0">
              <a:buNone/>
            </a:pPr>
            <a:endParaRPr lang="en-AU" sz="2000" b="1">
              <a:latin typeface="Arial Nova Light" panose="020B0304020202020204" pitchFamily="34" charset="0"/>
            </a:endParaRPr>
          </a:p>
          <a:p>
            <a:r>
              <a:rPr lang="en-AU" sz="2000">
                <a:latin typeface="Arial Nova Light" panose="020B0304020202020204" pitchFamily="34" charset="0"/>
              </a:rPr>
              <a:t>They do this by addressing the </a:t>
            </a:r>
            <a:r>
              <a:rPr lang="en-AU" sz="2000">
                <a:solidFill>
                  <a:schemeClr val="accent2"/>
                </a:solidFill>
                <a:latin typeface="Arial Nova Light" panose="020B0304020202020204" pitchFamily="34" charset="0"/>
              </a:rPr>
              <a:t>causes</a:t>
            </a:r>
            <a:r>
              <a:rPr lang="en-AU" sz="2000">
                <a:latin typeface="Arial Nova Light" panose="020B0304020202020204" pitchFamily="34" charset="0"/>
              </a:rPr>
              <a:t> of health problems rather than dealing with the symptoms. Helping keeping people </a:t>
            </a:r>
            <a:r>
              <a:rPr lang="en-AU" sz="2000">
                <a:solidFill>
                  <a:schemeClr val="accent2"/>
                </a:solidFill>
                <a:latin typeface="Arial Nova Light" panose="020B0304020202020204" pitchFamily="34" charset="0"/>
              </a:rPr>
              <a:t>well</a:t>
            </a:r>
            <a:r>
              <a:rPr lang="en-AU" sz="2000">
                <a:latin typeface="Arial Nova Light" panose="020B0304020202020204" pitchFamily="34" charset="0"/>
              </a:rPr>
              <a:t> and out of hospitals through immunisation, health inspections and creating healthy environments</a:t>
            </a:r>
            <a:endParaRPr lang="en-AU" sz="2800" b="1">
              <a:solidFill>
                <a:schemeClr val="accent2"/>
              </a:solidFill>
              <a:latin typeface="Arial Nova Light" panose="020B0304020202020204" pitchFamily="34" charset="0"/>
            </a:endParaRPr>
          </a:p>
          <a:p>
            <a:pPr marL="0" indent="0">
              <a:buNone/>
            </a:pPr>
            <a:endParaRPr lang="en-AU" sz="2800" b="1"/>
          </a:p>
          <a:p>
            <a:pPr marL="0" indent="0">
              <a:buNone/>
            </a:pPr>
            <a:endParaRPr lang="en-AU" sz="2800" b="1">
              <a:solidFill>
                <a:schemeClr val="accent2"/>
              </a:solidFill>
            </a:endParaRPr>
          </a:p>
          <a:p>
            <a:pPr marL="0" indent="0">
              <a:buNone/>
            </a:pPr>
            <a:endParaRPr lang="en-AU" sz="2800" b="1"/>
          </a:p>
          <a:p>
            <a:endParaRPr lang="en-AU"/>
          </a:p>
        </p:txBody>
      </p:sp>
      <p:grpSp>
        <p:nvGrpSpPr>
          <p:cNvPr id="5" name="Group 4">
            <a:extLst>
              <a:ext uri="{FF2B5EF4-FFF2-40B4-BE49-F238E27FC236}">
                <a16:creationId xmlns:a16="http://schemas.microsoft.com/office/drawing/2014/main" id="{E4AD9CA6-1EC0-4B89-B44C-CD6AE33319A8}"/>
              </a:ext>
            </a:extLst>
          </p:cNvPr>
          <p:cNvGrpSpPr/>
          <p:nvPr/>
        </p:nvGrpSpPr>
        <p:grpSpPr>
          <a:xfrm>
            <a:off x="0" y="6026374"/>
            <a:ext cx="9144000" cy="831626"/>
            <a:chOff x="0" y="6026374"/>
            <a:chExt cx="9144000" cy="831626"/>
          </a:xfrm>
        </p:grpSpPr>
        <p:pic>
          <p:nvPicPr>
            <p:cNvPr id="9" name="Picture 8">
              <a:extLst>
                <a:ext uri="{FF2B5EF4-FFF2-40B4-BE49-F238E27FC236}">
                  <a16:creationId xmlns:a16="http://schemas.microsoft.com/office/drawing/2014/main" id="{266F4AB5-B6F3-4D33-A192-E17DD0A8E74F}"/>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0" name="Picture 9">
              <a:extLst>
                <a:ext uri="{FF2B5EF4-FFF2-40B4-BE49-F238E27FC236}">
                  <a16:creationId xmlns:a16="http://schemas.microsoft.com/office/drawing/2014/main" id="{F39845B4-BEC4-4C4C-8CFF-EBB06A9E2178}"/>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4" name="Rectangle 3">
              <a:extLst>
                <a:ext uri="{FF2B5EF4-FFF2-40B4-BE49-F238E27FC236}">
                  <a16:creationId xmlns:a16="http://schemas.microsoft.com/office/drawing/2014/main" id="{93C0B19F-DD1B-44AE-9630-B592D3E1005C}"/>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02751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rgbClr val="21616B"/>
                </a:solidFill>
                <a:latin typeface="Arial Nova Light" panose="020B0304020202020204" pitchFamily="34" charset="0"/>
              </a:rPr>
              <a:t>The Act</a:t>
            </a:r>
            <a:br>
              <a:rPr lang="en-AU" b="1"/>
            </a:br>
            <a:endParaRPr lang="en-AU"/>
          </a:p>
        </p:txBody>
      </p:sp>
      <p:sp>
        <p:nvSpPr>
          <p:cNvPr id="3" name="Content Placeholder 2"/>
          <p:cNvSpPr>
            <a:spLocks noGrp="1"/>
          </p:cNvSpPr>
          <p:nvPr>
            <p:ph idx="1"/>
          </p:nvPr>
        </p:nvSpPr>
        <p:spPr>
          <a:xfrm>
            <a:off x="628650" y="1372408"/>
            <a:ext cx="7886700" cy="4351338"/>
          </a:xfrm>
        </p:spPr>
        <p:txBody>
          <a:bodyPr/>
          <a:lstStyle/>
          <a:p>
            <a:pPr marL="0" indent="0" algn="ctr">
              <a:buNone/>
            </a:pPr>
            <a:r>
              <a:rPr lang="en-US" b="1">
                <a:latin typeface="Arial Nova" panose="020B0504020202020204" pitchFamily="34" charset="0"/>
              </a:rPr>
              <a:t>Authorised Version No. 047</a:t>
            </a:r>
          </a:p>
          <a:p>
            <a:pPr marL="0" indent="0" algn="ctr">
              <a:buNone/>
            </a:pPr>
            <a:r>
              <a:rPr lang="en-US" b="1">
                <a:latin typeface="Arial Nova" panose="020B0504020202020204" pitchFamily="34" charset="0"/>
              </a:rPr>
              <a:t>Public Health and Wellbeing Act 2008</a:t>
            </a:r>
          </a:p>
          <a:p>
            <a:pPr marL="0" indent="0" algn="ctr">
              <a:buNone/>
            </a:pPr>
            <a:r>
              <a:rPr lang="en-US" b="1">
                <a:latin typeface="Arial Nova" panose="020B0504020202020204" pitchFamily="34" charset="0"/>
              </a:rPr>
              <a:t>No. 46 of 2008</a:t>
            </a:r>
          </a:p>
          <a:p>
            <a:pPr marL="0" indent="0" algn="ctr">
              <a:buNone/>
            </a:pPr>
            <a:r>
              <a:rPr lang="en-US" sz="1400">
                <a:latin typeface="Arial Nova" panose="020B0504020202020204" pitchFamily="34" charset="0"/>
              </a:rPr>
              <a:t>Authorised Version incorporating amendments as at</a:t>
            </a:r>
          </a:p>
          <a:p>
            <a:pPr marL="0" indent="0" algn="ctr">
              <a:buNone/>
            </a:pPr>
            <a:r>
              <a:rPr lang="en-US" sz="1400">
                <a:latin typeface="Arial Nova" panose="020B0504020202020204" pitchFamily="34" charset="0"/>
              </a:rPr>
              <a:t>9 December 2020 </a:t>
            </a:r>
            <a:r>
              <a:rPr lang="en-AU" sz="1400">
                <a:latin typeface="Arial Nova" panose="020B0504020202020204" pitchFamily="34" charset="0"/>
              </a:rPr>
              <a:t>Division 3—Councils </a:t>
            </a:r>
          </a:p>
          <a:p>
            <a:pPr marL="0" indent="0">
              <a:buNone/>
            </a:pPr>
            <a:r>
              <a:rPr lang="en-AU">
                <a:latin typeface="Arial Nova Light" panose="020B0304020202020204" pitchFamily="34" charset="0"/>
              </a:rPr>
              <a:t>	</a:t>
            </a:r>
            <a:r>
              <a:rPr lang="en-AU" sz="1600">
                <a:solidFill>
                  <a:schemeClr val="accent2"/>
                </a:solidFill>
                <a:latin typeface="Arial Nova Light" panose="020B0304020202020204" pitchFamily="34" charset="0"/>
              </a:rPr>
              <a:t>Function of Councils </a:t>
            </a:r>
          </a:p>
          <a:p>
            <a:pPr marL="0" indent="0">
              <a:buNone/>
            </a:pPr>
            <a:r>
              <a:rPr lang="en-AU" sz="1600">
                <a:latin typeface="Arial Nova Light" panose="020B0304020202020204" pitchFamily="34" charset="0"/>
              </a:rPr>
              <a:t>	Secretary may require report from Council </a:t>
            </a:r>
          </a:p>
          <a:p>
            <a:pPr marL="0" indent="0">
              <a:buNone/>
            </a:pPr>
            <a:r>
              <a:rPr lang="en-AU" sz="1600">
                <a:latin typeface="Arial Nova Light" panose="020B0304020202020204" pitchFamily="34" charset="0"/>
              </a:rPr>
              <a:t>	</a:t>
            </a:r>
            <a:r>
              <a:rPr lang="en-AU" sz="1600">
                <a:solidFill>
                  <a:schemeClr val="accent2"/>
                </a:solidFill>
                <a:latin typeface="Arial Nova Light" panose="020B0304020202020204" pitchFamily="34" charset="0"/>
              </a:rPr>
              <a:t>Municipal public health and wellbeing plans </a:t>
            </a:r>
          </a:p>
          <a:p>
            <a:pPr marL="0" indent="0">
              <a:buNone/>
            </a:pPr>
            <a:r>
              <a:rPr lang="en-AU" sz="1600">
                <a:latin typeface="Arial Nova Light" panose="020B0304020202020204" pitchFamily="34" charset="0"/>
              </a:rPr>
              <a:t>	Inclusion of public health and wellbeing matters in Council Plan or Strategic Plan </a:t>
            </a:r>
          </a:p>
          <a:p>
            <a:pPr marL="0" indent="0">
              <a:buNone/>
            </a:pPr>
            <a:r>
              <a:rPr lang="en-AU" sz="1600">
                <a:latin typeface="Arial Nova Light" panose="020B0304020202020204" pitchFamily="34" charset="0"/>
              </a:rPr>
              <a:t>	Special powers of Secretary in a state of emergency </a:t>
            </a:r>
          </a:p>
        </p:txBody>
      </p:sp>
      <p:grpSp>
        <p:nvGrpSpPr>
          <p:cNvPr id="14" name="Group 13">
            <a:extLst>
              <a:ext uri="{FF2B5EF4-FFF2-40B4-BE49-F238E27FC236}">
                <a16:creationId xmlns:a16="http://schemas.microsoft.com/office/drawing/2014/main" id="{4889AFBE-240D-46FD-88EA-6F3270D45D1A}"/>
              </a:ext>
            </a:extLst>
          </p:cNvPr>
          <p:cNvGrpSpPr/>
          <p:nvPr/>
        </p:nvGrpSpPr>
        <p:grpSpPr>
          <a:xfrm>
            <a:off x="0" y="6048579"/>
            <a:ext cx="9144000" cy="831626"/>
            <a:chOff x="0" y="6026374"/>
            <a:chExt cx="9144000" cy="831626"/>
          </a:xfrm>
        </p:grpSpPr>
        <p:pic>
          <p:nvPicPr>
            <p:cNvPr id="15" name="Picture 14">
              <a:extLst>
                <a:ext uri="{FF2B5EF4-FFF2-40B4-BE49-F238E27FC236}">
                  <a16:creationId xmlns:a16="http://schemas.microsoft.com/office/drawing/2014/main" id="{1BD60512-9014-4825-AD3B-18337F793837}"/>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6" name="Picture 15">
              <a:extLst>
                <a:ext uri="{FF2B5EF4-FFF2-40B4-BE49-F238E27FC236}">
                  <a16:creationId xmlns:a16="http://schemas.microsoft.com/office/drawing/2014/main" id="{59F090FF-9701-4E7A-81A6-10764DD5999F}"/>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7" name="Rectangle 16">
              <a:extLst>
                <a:ext uri="{FF2B5EF4-FFF2-40B4-BE49-F238E27FC236}">
                  <a16:creationId xmlns:a16="http://schemas.microsoft.com/office/drawing/2014/main" id="{8DF72B1C-0693-43C6-98C5-4949722EE065}"/>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402613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rgbClr val="2A3538"/>
                </a:solidFill>
                <a:latin typeface="Arial Nova" panose="020B0504020202020204" pitchFamily="34" charset="0"/>
              </a:rPr>
              <a:t>Public Health and Wellbeing Act</a:t>
            </a:r>
            <a:br>
              <a:rPr lang="en-AU">
                <a:solidFill>
                  <a:srgbClr val="2A3538"/>
                </a:solidFill>
                <a:latin typeface="Arial Nova" panose="020B0504020202020204" pitchFamily="34" charset="0"/>
              </a:rPr>
            </a:br>
            <a:r>
              <a:rPr lang="en-AU">
                <a:solidFill>
                  <a:srgbClr val="2A3538"/>
                </a:solidFill>
                <a:latin typeface="Arial Nova" panose="020B0504020202020204" pitchFamily="34" charset="0"/>
              </a:rPr>
              <a:t>Objectives</a:t>
            </a:r>
          </a:p>
        </p:txBody>
      </p:sp>
      <p:sp>
        <p:nvSpPr>
          <p:cNvPr id="3" name="Content Placeholder 2"/>
          <p:cNvSpPr>
            <a:spLocks noGrp="1"/>
          </p:cNvSpPr>
          <p:nvPr>
            <p:ph idx="1"/>
          </p:nvPr>
        </p:nvSpPr>
        <p:spPr/>
        <p:txBody>
          <a:bodyPr/>
          <a:lstStyle/>
          <a:p>
            <a:pPr>
              <a:buFont typeface="Arial" pitchFamily="34" charset="0"/>
              <a:buChar char="•"/>
            </a:pPr>
            <a:r>
              <a:rPr lang="en-AU" sz="2400">
                <a:solidFill>
                  <a:schemeClr val="accent2"/>
                </a:solidFill>
                <a:latin typeface="Arial Nova Light" panose="020B0304020202020204" pitchFamily="34" charset="0"/>
              </a:rPr>
              <a:t>protecting</a:t>
            </a:r>
            <a:r>
              <a:rPr lang="en-AU" sz="2400">
                <a:latin typeface="Arial Nova Light" panose="020B0304020202020204" pitchFamily="34" charset="0"/>
              </a:rPr>
              <a:t> public health and preventing disease, illness, injury, disability or premature death</a:t>
            </a:r>
          </a:p>
          <a:p>
            <a:pPr marL="0" indent="0">
              <a:buNone/>
            </a:pPr>
            <a:endParaRPr lang="en-AU" sz="2400">
              <a:latin typeface="Arial Nova Light" panose="020B0304020202020204" pitchFamily="34" charset="0"/>
            </a:endParaRPr>
          </a:p>
          <a:p>
            <a:pPr>
              <a:buFont typeface="Arial" pitchFamily="34" charset="0"/>
              <a:buChar char="•"/>
            </a:pPr>
            <a:r>
              <a:rPr lang="en-AU" sz="2400">
                <a:solidFill>
                  <a:schemeClr val="accent2"/>
                </a:solidFill>
                <a:latin typeface="Arial Nova Light" panose="020B0304020202020204" pitchFamily="34" charset="0"/>
              </a:rPr>
              <a:t>promoting</a:t>
            </a:r>
            <a:r>
              <a:rPr lang="en-AU" sz="2400">
                <a:latin typeface="Arial Nova Light" panose="020B0304020202020204" pitchFamily="34" charset="0"/>
              </a:rPr>
              <a:t> conditions in which persons can be healthy</a:t>
            </a:r>
          </a:p>
          <a:p>
            <a:pPr marL="0" indent="0">
              <a:buNone/>
            </a:pPr>
            <a:endParaRPr lang="en-AU" sz="2400">
              <a:latin typeface="Arial Nova Light" panose="020B0304020202020204" pitchFamily="34" charset="0"/>
            </a:endParaRPr>
          </a:p>
          <a:p>
            <a:pPr>
              <a:buFont typeface="Arial" pitchFamily="34" charset="0"/>
              <a:buChar char="•"/>
            </a:pPr>
            <a:r>
              <a:rPr lang="en-AU" sz="2400">
                <a:solidFill>
                  <a:schemeClr val="accent2"/>
                </a:solidFill>
                <a:latin typeface="Arial Nova Light" panose="020B0304020202020204" pitchFamily="34" charset="0"/>
              </a:rPr>
              <a:t>reducing inequalities </a:t>
            </a:r>
            <a:r>
              <a:rPr lang="en-AU" sz="2400">
                <a:latin typeface="Arial Nova Light" panose="020B0304020202020204" pitchFamily="34" charset="0"/>
              </a:rPr>
              <a:t>in the state of public health and wellbeing</a:t>
            </a:r>
          </a:p>
        </p:txBody>
      </p:sp>
      <p:grpSp>
        <p:nvGrpSpPr>
          <p:cNvPr id="9" name="Group 8">
            <a:extLst>
              <a:ext uri="{FF2B5EF4-FFF2-40B4-BE49-F238E27FC236}">
                <a16:creationId xmlns:a16="http://schemas.microsoft.com/office/drawing/2014/main" id="{6B9266E8-6DF0-4DC9-A269-06282016EA95}"/>
              </a:ext>
            </a:extLst>
          </p:cNvPr>
          <p:cNvGrpSpPr/>
          <p:nvPr/>
        </p:nvGrpSpPr>
        <p:grpSpPr>
          <a:xfrm>
            <a:off x="0" y="6048579"/>
            <a:ext cx="9144000" cy="831626"/>
            <a:chOff x="0" y="6026374"/>
            <a:chExt cx="9144000" cy="831626"/>
          </a:xfrm>
        </p:grpSpPr>
        <p:pic>
          <p:nvPicPr>
            <p:cNvPr id="10" name="Picture 9">
              <a:extLst>
                <a:ext uri="{FF2B5EF4-FFF2-40B4-BE49-F238E27FC236}">
                  <a16:creationId xmlns:a16="http://schemas.microsoft.com/office/drawing/2014/main" id="{68FC7A58-DE22-4520-BC05-02E349942D11}"/>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1" name="Picture 10">
              <a:extLst>
                <a:ext uri="{FF2B5EF4-FFF2-40B4-BE49-F238E27FC236}">
                  <a16:creationId xmlns:a16="http://schemas.microsoft.com/office/drawing/2014/main" id="{E4AA2997-5BCC-4ADB-8CD1-813FFD5F974D}"/>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2" name="Rectangle 11">
              <a:extLst>
                <a:ext uri="{FF2B5EF4-FFF2-40B4-BE49-F238E27FC236}">
                  <a16:creationId xmlns:a16="http://schemas.microsoft.com/office/drawing/2014/main" id="{06355AAE-33F0-4A63-8744-3A58FE4531E6}"/>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55460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AU">
                <a:solidFill>
                  <a:srgbClr val="21616B"/>
                </a:solidFill>
                <a:latin typeface="Arial Nova" panose="020B0504020202020204" pitchFamily="34" charset="0"/>
              </a:rPr>
              <a:t>Challenges</a:t>
            </a:r>
          </a:p>
        </p:txBody>
      </p:sp>
      <p:sp>
        <p:nvSpPr>
          <p:cNvPr id="3" name="Content Placeholder 2"/>
          <p:cNvSpPr>
            <a:spLocks noGrp="1"/>
          </p:cNvSpPr>
          <p:nvPr>
            <p:ph idx="1"/>
          </p:nvPr>
        </p:nvSpPr>
        <p:spPr>
          <a:xfrm>
            <a:off x="628650" y="1690689"/>
            <a:ext cx="8515350" cy="4690639"/>
          </a:xfrm>
        </p:spPr>
        <p:txBody>
          <a:bodyPr/>
          <a:lstStyle/>
          <a:p>
            <a:pPr marL="0" indent="0" defTabSz="457200" eaLnBrk="1" hangingPunct="1">
              <a:buFontTx/>
              <a:buNone/>
            </a:pPr>
            <a:r>
              <a:rPr lang="en-AU" sz="2400">
                <a:latin typeface="Arial Nova Light" panose="020B0304020202020204" pitchFamily="34" charset="0"/>
              </a:rPr>
              <a:t>Common challenges to our good health:</a:t>
            </a:r>
          </a:p>
          <a:p>
            <a:pPr marL="1365250" lvl="1" indent="-739775" defTabSz="457200" eaLnBrk="1" hangingPunct="1"/>
            <a:r>
              <a:rPr lang="en-AU" sz="2400">
                <a:latin typeface="Arial Nova Light" panose="020B0304020202020204" pitchFamily="34" charset="0"/>
              </a:rPr>
              <a:t>preventable diseases are on the rise</a:t>
            </a:r>
          </a:p>
          <a:p>
            <a:pPr marL="1365250" lvl="1" indent="-739775" defTabSz="457200" eaLnBrk="1" hangingPunct="1"/>
            <a:r>
              <a:rPr lang="en-AU" sz="2400">
                <a:latin typeface="Arial Nova Light" panose="020B0304020202020204" pitchFamily="34" charset="0"/>
              </a:rPr>
              <a:t>the population is growing</a:t>
            </a:r>
          </a:p>
          <a:p>
            <a:pPr marL="1365250" lvl="1" indent="-739775" defTabSz="457200" eaLnBrk="1" hangingPunct="1"/>
            <a:r>
              <a:rPr lang="en-AU" sz="2400">
                <a:latin typeface="Arial Nova Light" panose="020B0304020202020204" pitchFamily="34" charset="0"/>
              </a:rPr>
              <a:t>the population is ageing</a:t>
            </a:r>
          </a:p>
          <a:p>
            <a:pPr marL="1365250" lvl="1" indent="-739775" defTabSz="457200" eaLnBrk="1" hangingPunct="1"/>
            <a:r>
              <a:rPr lang="en-AU" sz="2400">
                <a:latin typeface="Arial Nova Light" panose="020B0304020202020204" pitchFamily="34" charset="0"/>
              </a:rPr>
              <a:t>our lifestyles are changing </a:t>
            </a:r>
          </a:p>
          <a:p>
            <a:pPr marL="1365250" lvl="1" indent="-739775" defTabSz="457200" eaLnBrk="1" hangingPunct="1"/>
            <a:r>
              <a:rPr lang="en-AU" sz="2400">
                <a:latin typeface="Arial Nova Light" panose="020B0304020202020204" pitchFamily="34" charset="0"/>
              </a:rPr>
              <a:t>our world is changing</a:t>
            </a:r>
          </a:p>
          <a:p>
            <a:pPr marL="0" indent="0" defTabSz="457200" eaLnBrk="1" hangingPunct="1">
              <a:spcBef>
                <a:spcPct val="80000"/>
              </a:spcBef>
              <a:buFontTx/>
              <a:buNone/>
            </a:pPr>
            <a:r>
              <a:rPr lang="en-AU" sz="2400">
                <a:latin typeface="Arial Nova Light" panose="020B0304020202020204" pitchFamily="34" charset="0"/>
              </a:rPr>
              <a:t>Some population groups have significantly worse health outcomes than others </a:t>
            </a:r>
          </a:p>
          <a:p>
            <a:endParaRPr lang="en-AU"/>
          </a:p>
        </p:txBody>
      </p:sp>
      <p:grpSp>
        <p:nvGrpSpPr>
          <p:cNvPr id="14" name="Group 13">
            <a:extLst>
              <a:ext uri="{FF2B5EF4-FFF2-40B4-BE49-F238E27FC236}">
                <a16:creationId xmlns:a16="http://schemas.microsoft.com/office/drawing/2014/main" id="{C9412A20-19C7-4218-9E1F-0C6EFB50579C}"/>
              </a:ext>
            </a:extLst>
          </p:cNvPr>
          <p:cNvGrpSpPr/>
          <p:nvPr/>
        </p:nvGrpSpPr>
        <p:grpSpPr>
          <a:xfrm>
            <a:off x="0" y="6048579"/>
            <a:ext cx="9144000" cy="831626"/>
            <a:chOff x="0" y="6026374"/>
            <a:chExt cx="9144000" cy="831626"/>
          </a:xfrm>
        </p:grpSpPr>
        <p:pic>
          <p:nvPicPr>
            <p:cNvPr id="15" name="Picture 14">
              <a:extLst>
                <a:ext uri="{FF2B5EF4-FFF2-40B4-BE49-F238E27FC236}">
                  <a16:creationId xmlns:a16="http://schemas.microsoft.com/office/drawing/2014/main" id="{5590BF9F-1E8F-4EEE-B08A-096CD19EC74A}"/>
                </a:ext>
              </a:extLst>
            </p:cNvPr>
            <p:cNvPicPr>
              <a:picLocks noChangeAspect="1"/>
            </p:cNvPicPr>
            <p:nvPr/>
          </p:nvPicPr>
          <p:blipFill rotWithShape="1">
            <a:blip r:embed="rId3">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6" name="Picture 15">
              <a:extLst>
                <a:ext uri="{FF2B5EF4-FFF2-40B4-BE49-F238E27FC236}">
                  <a16:creationId xmlns:a16="http://schemas.microsoft.com/office/drawing/2014/main" id="{C46E208F-0368-45C7-A6F7-B982904F96DE}"/>
                </a:ext>
              </a:extLst>
            </p:cNvPr>
            <p:cNvPicPr/>
            <p:nvPr/>
          </p:nvPicPr>
          <p:blipFill rotWithShape="1">
            <a:blip r:embed="rId3">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7" name="Rectangle 16">
              <a:extLst>
                <a:ext uri="{FF2B5EF4-FFF2-40B4-BE49-F238E27FC236}">
                  <a16:creationId xmlns:a16="http://schemas.microsoft.com/office/drawing/2014/main" id="{17D0576F-299C-4362-8B0D-2131D38DA702}"/>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33013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047806" cy="778056"/>
          </a:xfrm>
        </p:spPr>
        <p:txBody>
          <a:bodyPr>
            <a:normAutofit fontScale="90000"/>
          </a:bodyPr>
          <a:lstStyle/>
          <a:p>
            <a:br>
              <a:rPr lang="en-AU" sz="2400" b="1">
                <a:solidFill>
                  <a:srgbClr val="21616B"/>
                </a:solidFill>
              </a:rPr>
            </a:br>
            <a:r>
              <a:rPr lang="en-AU">
                <a:solidFill>
                  <a:srgbClr val="2A3538"/>
                </a:solidFill>
                <a:latin typeface="Arial Nova" panose="020B0504020202020204" pitchFamily="34" charset="0"/>
              </a:rPr>
              <a:t>A municipal public health and wellbeing plan must</a:t>
            </a:r>
            <a:br>
              <a:rPr lang="en-AU" b="1"/>
            </a:br>
            <a:endParaRPr lang="en-AU" b="1"/>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8321933"/>
              </p:ext>
            </p:extLst>
          </p:nvPr>
        </p:nvGraphicFramePr>
        <p:xfrm>
          <a:off x="-504564" y="1028235"/>
          <a:ext cx="10153128" cy="486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53D0BC72-51B1-4EA6-A6F9-466AF8A6852F}"/>
              </a:ext>
            </a:extLst>
          </p:cNvPr>
          <p:cNvGrpSpPr/>
          <p:nvPr/>
        </p:nvGrpSpPr>
        <p:grpSpPr>
          <a:xfrm>
            <a:off x="0" y="6048579"/>
            <a:ext cx="9144000" cy="831626"/>
            <a:chOff x="0" y="6026374"/>
            <a:chExt cx="9144000" cy="831626"/>
          </a:xfrm>
        </p:grpSpPr>
        <p:pic>
          <p:nvPicPr>
            <p:cNvPr id="12" name="Picture 11">
              <a:extLst>
                <a:ext uri="{FF2B5EF4-FFF2-40B4-BE49-F238E27FC236}">
                  <a16:creationId xmlns:a16="http://schemas.microsoft.com/office/drawing/2014/main" id="{A9EDA62C-075D-409C-8718-6F77D7B6F9F4}"/>
                </a:ext>
              </a:extLst>
            </p:cNvPr>
            <p:cNvPicPr>
              <a:picLocks noChangeAspect="1"/>
            </p:cNvPicPr>
            <p:nvPr/>
          </p:nvPicPr>
          <p:blipFill rotWithShape="1">
            <a:blip r:embed="rId8">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3" name="Picture 12">
              <a:extLst>
                <a:ext uri="{FF2B5EF4-FFF2-40B4-BE49-F238E27FC236}">
                  <a16:creationId xmlns:a16="http://schemas.microsoft.com/office/drawing/2014/main" id="{2D1FA2E9-1F95-43D4-B278-F1CE94BFBA49}"/>
                </a:ext>
              </a:extLst>
            </p:cNvPr>
            <p:cNvPicPr/>
            <p:nvPr/>
          </p:nvPicPr>
          <p:blipFill rotWithShape="1">
            <a:blip r:embed="rId8">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4" name="Rectangle 13">
              <a:extLst>
                <a:ext uri="{FF2B5EF4-FFF2-40B4-BE49-F238E27FC236}">
                  <a16:creationId xmlns:a16="http://schemas.microsoft.com/office/drawing/2014/main" id="{D9A6D84D-CFDA-45F2-8219-BFDCEF1B7E9B}"/>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64327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4320480" cy="1656184"/>
          </a:xfrm>
        </p:spPr>
        <p:txBody>
          <a:bodyPr/>
          <a:lstStyle/>
          <a:p>
            <a:pPr algn="l"/>
            <a:r>
              <a:rPr lang="en-AU">
                <a:solidFill>
                  <a:srgbClr val="2A3538"/>
                </a:solidFill>
                <a:latin typeface="Arial Nova" panose="020B0504020202020204" pitchFamily="34" charset="0"/>
              </a:rPr>
              <a:t>Plans must have </a:t>
            </a:r>
            <a:br>
              <a:rPr lang="en-AU">
                <a:solidFill>
                  <a:srgbClr val="2A3538"/>
                </a:solidFill>
                <a:latin typeface="Arial Nova" panose="020B0504020202020204" pitchFamily="34" charset="0"/>
              </a:rPr>
            </a:br>
            <a:r>
              <a:rPr lang="en-AU">
                <a:solidFill>
                  <a:srgbClr val="2A3538"/>
                </a:solidFill>
                <a:latin typeface="Arial Nova" panose="020B0504020202020204" pitchFamily="34" charset="0"/>
              </a:rPr>
              <a:t>regard to State Priorities</a:t>
            </a:r>
          </a:p>
        </p:txBody>
      </p:sp>
      <p:pic>
        <p:nvPicPr>
          <p:cNvPr id="5" name="Picture 4" descr="A group of people holding a sign posing for the camera&#10;&#10;Description automatically generated">
            <a:extLst>
              <a:ext uri="{FF2B5EF4-FFF2-40B4-BE49-F238E27FC236}">
                <a16:creationId xmlns:a16="http://schemas.microsoft.com/office/drawing/2014/main" id="{F8F13953-8A1D-CC48-B2E5-8D692BB8F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48903"/>
            <a:ext cx="4644005" cy="6255807"/>
          </a:xfrm>
          <a:prstGeom prst="rect">
            <a:avLst/>
          </a:prstGeom>
        </p:spPr>
      </p:pic>
      <p:grpSp>
        <p:nvGrpSpPr>
          <p:cNvPr id="16" name="Group 15">
            <a:extLst>
              <a:ext uri="{FF2B5EF4-FFF2-40B4-BE49-F238E27FC236}">
                <a16:creationId xmlns:a16="http://schemas.microsoft.com/office/drawing/2014/main" id="{3A4AF7D1-7AD1-4604-9FE8-5FC41B529703}"/>
              </a:ext>
            </a:extLst>
          </p:cNvPr>
          <p:cNvGrpSpPr/>
          <p:nvPr/>
        </p:nvGrpSpPr>
        <p:grpSpPr>
          <a:xfrm>
            <a:off x="0" y="6048579"/>
            <a:ext cx="9144000" cy="831626"/>
            <a:chOff x="0" y="6026374"/>
            <a:chExt cx="9144000" cy="831626"/>
          </a:xfrm>
        </p:grpSpPr>
        <p:pic>
          <p:nvPicPr>
            <p:cNvPr id="17" name="Picture 16">
              <a:extLst>
                <a:ext uri="{FF2B5EF4-FFF2-40B4-BE49-F238E27FC236}">
                  <a16:creationId xmlns:a16="http://schemas.microsoft.com/office/drawing/2014/main" id="{C2647A36-92FF-4F2A-BE65-0874787C1B82}"/>
                </a:ext>
              </a:extLst>
            </p:cNvPr>
            <p:cNvPicPr>
              <a:picLocks noChangeAspect="1"/>
            </p:cNvPicPr>
            <p:nvPr/>
          </p:nvPicPr>
          <p:blipFill rotWithShape="1">
            <a:blip r:embed="rId4">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8" name="Picture 17">
              <a:extLst>
                <a:ext uri="{FF2B5EF4-FFF2-40B4-BE49-F238E27FC236}">
                  <a16:creationId xmlns:a16="http://schemas.microsoft.com/office/drawing/2014/main" id="{DF7DBC6A-D923-4332-98FF-559C6658D83E}"/>
                </a:ext>
              </a:extLst>
            </p:cNvPr>
            <p:cNvPicPr/>
            <p:nvPr/>
          </p:nvPicPr>
          <p:blipFill rotWithShape="1">
            <a:blip r:embed="rId4">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9" name="Rectangle 18">
              <a:extLst>
                <a:ext uri="{FF2B5EF4-FFF2-40B4-BE49-F238E27FC236}">
                  <a16:creationId xmlns:a16="http://schemas.microsoft.com/office/drawing/2014/main" id="{FA39417C-B534-47FA-96DF-DF22D28D2101}"/>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03433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0881"/>
            <a:ext cx="7886700" cy="1325563"/>
          </a:xfrm>
        </p:spPr>
        <p:txBody>
          <a:bodyPr/>
          <a:lstStyle/>
          <a:p>
            <a:r>
              <a:rPr lang="en-AU">
                <a:solidFill>
                  <a:srgbClr val="2A3538"/>
                </a:solidFill>
                <a:latin typeface="Arial Nova" panose="020B0504020202020204" pitchFamily="34" charset="0"/>
              </a:rPr>
              <a:t>Plans must have regard to State Priorities</a:t>
            </a:r>
          </a:p>
        </p:txBody>
      </p:sp>
      <p:pic>
        <p:nvPicPr>
          <p:cNvPr id="9" name="Picture 8" descr="A close up of a logo&#10;&#10;Description automatically generated">
            <a:extLst>
              <a:ext uri="{FF2B5EF4-FFF2-40B4-BE49-F238E27FC236}">
                <a16:creationId xmlns:a16="http://schemas.microsoft.com/office/drawing/2014/main" id="{567E1A79-54BD-044F-8001-BF9B7D39EF9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90451" y="1053309"/>
            <a:ext cx="7553956" cy="23756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F0B2A247-A320-FD4B-91A0-EB06B938E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56" y="3658895"/>
            <a:ext cx="7771288" cy="2204220"/>
          </a:xfrm>
          <a:prstGeom prst="rect">
            <a:avLst/>
          </a:prstGeom>
        </p:spPr>
      </p:pic>
      <p:sp>
        <p:nvSpPr>
          <p:cNvPr id="3" name="Oval 2">
            <a:extLst>
              <a:ext uri="{FF2B5EF4-FFF2-40B4-BE49-F238E27FC236}">
                <a16:creationId xmlns:a16="http://schemas.microsoft.com/office/drawing/2014/main" id="{A38EF53C-D224-4388-8B51-662BBD482807}"/>
              </a:ext>
            </a:extLst>
          </p:cNvPr>
          <p:cNvSpPr/>
          <p:nvPr/>
        </p:nvSpPr>
        <p:spPr>
          <a:xfrm>
            <a:off x="651271" y="908720"/>
            <a:ext cx="1512168" cy="151216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EB27E8AB-FAA9-489E-A511-A9965CAAA355}"/>
              </a:ext>
            </a:extLst>
          </p:cNvPr>
          <p:cNvSpPr/>
          <p:nvPr/>
        </p:nvSpPr>
        <p:spPr>
          <a:xfrm>
            <a:off x="5220072" y="908720"/>
            <a:ext cx="1512168" cy="151216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D5006CE9-F007-4B27-9C22-59E1A358031F}"/>
              </a:ext>
            </a:extLst>
          </p:cNvPr>
          <p:cNvSpPr/>
          <p:nvPr/>
        </p:nvSpPr>
        <p:spPr>
          <a:xfrm>
            <a:off x="651271" y="3523870"/>
            <a:ext cx="1512168" cy="151216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59E3CC2A-DD91-458B-B043-7E10EBEA18BE}"/>
              </a:ext>
            </a:extLst>
          </p:cNvPr>
          <p:cNvSpPr/>
          <p:nvPr/>
        </p:nvSpPr>
        <p:spPr>
          <a:xfrm>
            <a:off x="5371141" y="3518052"/>
            <a:ext cx="1512168" cy="151216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5B4064D8-9F71-4694-9223-80493AFD24C8}"/>
              </a:ext>
            </a:extLst>
          </p:cNvPr>
          <p:cNvGrpSpPr/>
          <p:nvPr/>
        </p:nvGrpSpPr>
        <p:grpSpPr>
          <a:xfrm>
            <a:off x="0" y="6048579"/>
            <a:ext cx="9144000" cy="831626"/>
            <a:chOff x="0" y="6026374"/>
            <a:chExt cx="9144000" cy="831626"/>
          </a:xfrm>
        </p:grpSpPr>
        <p:pic>
          <p:nvPicPr>
            <p:cNvPr id="16" name="Picture 15">
              <a:extLst>
                <a:ext uri="{FF2B5EF4-FFF2-40B4-BE49-F238E27FC236}">
                  <a16:creationId xmlns:a16="http://schemas.microsoft.com/office/drawing/2014/main" id="{79F4BD3C-FA37-4524-B61F-146347A6FC37}"/>
                </a:ext>
              </a:extLst>
            </p:cNvPr>
            <p:cNvPicPr>
              <a:picLocks noChangeAspect="1"/>
            </p:cNvPicPr>
            <p:nvPr/>
          </p:nvPicPr>
          <p:blipFill rotWithShape="1">
            <a:blip r:embed="rId5">
              <a:extLst>
                <a:ext uri="{28A0092B-C50C-407E-A947-70E740481C1C}">
                  <a14:useLocalDpi xmlns:a14="http://schemas.microsoft.com/office/drawing/2010/main" val="0"/>
                </a:ext>
              </a:extLst>
            </a:blip>
            <a:srcRect t="2938" r="70475" b="50000"/>
            <a:stretch/>
          </p:blipFill>
          <p:spPr bwMode="auto">
            <a:xfrm>
              <a:off x="0" y="6026374"/>
              <a:ext cx="1876092" cy="831626"/>
            </a:xfrm>
            <a:prstGeom prst="rect">
              <a:avLst/>
            </a:prstGeom>
            <a:solidFill>
              <a:srgbClr val="2A3538"/>
            </a:solidFill>
          </p:spPr>
        </p:pic>
        <p:pic>
          <p:nvPicPr>
            <p:cNvPr id="17" name="Picture 16">
              <a:extLst>
                <a:ext uri="{FF2B5EF4-FFF2-40B4-BE49-F238E27FC236}">
                  <a16:creationId xmlns:a16="http://schemas.microsoft.com/office/drawing/2014/main" id="{CA611FAD-584F-41B2-A76B-0499610E54FF}"/>
                </a:ext>
              </a:extLst>
            </p:cNvPr>
            <p:cNvPicPr/>
            <p:nvPr/>
          </p:nvPicPr>
          <p:blipFill rotWithShape="1">
            <a:blip r:embed="rId5">
              <a:extLst>
                <a:ext uri="{28A0092B-C50C-407E-A947-70E740481C1C}">
                  <a14:useLocalDpi xmlns:a14="http://schemas.microsoft.com/office/drawing/2010/main" val="0"/>
                </a:ext>
              </a:extLst>
            </a:blip>
            <a:srcRect l="55512" t="2938" b="50000"/>
            <a:stretch/>
          </p:blipFill>
          <p:spPr bwMode="auto">
            <a:xfrm>
              <a:off x="5508104" y="6026374"/>
              <a:ext cx="3635896" cy="831626"/>
            </a:xfrm>
            <a:prstGeom prst="rect">
              <a:avLst/>
            </a:prstGeom>
            <a:solidFill>
              <a:srgbClr val="2A3538"/>
            </a:solidFill>
          </p:spPr>
        </p:pic>
        <p:sp>
          <p:nvSpPr>
            <p:cNvPr id="18" name="Rectangle 17">
              <a:extLst>
                <a:ext uri="{FF2B5EF4-FFF2-40B4-BE49-F238E27FC236}">
                  <a16:creationId xmlns:a16="http://schemas.microsoft.com/office/drawing/2014/main" id="{43500989-27B9-44F8-8D3E-95B4C7CED4BF}"/>
                </a:ext>
              </a:extLst>
            </p:cNvPr>
            <p:cNvSpPr/>
            <p:nvPr/>
          </p:nvSpPr>
          <p:spPr>
            <a:xfrm>
              <a:off x="1876092" y="6026374"/>
              <a:ext cx="3632012" cy="831626"/>
            </a:xfrm>
            <a:prstGeom prst="rect">
              <a:avLst/>
            </a:prstGeom>
            <a:solidFill>
              <a:srgbClr val="2A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896421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VIS Document" ma:contentTypeID="0x010100062F7ABA75EA9549A8EB4786E3FD86990011334BDB9B42E34F9CABFB32C59005B8" ma:contentTypeVersion="22" ma:contentTypeDescription="" ma:contentTypeScope="" ma:versionID="fe070b851ffa66c85cd0369e715035f1">
  <xsd:schema xmlns:xsd="http://www.w3.org/2001/XMLSchema" xmlns:xs="http://www.w3.org/2001/XMLSchema" xmlns:p="http://schemas.microsoft.com/office/2006/metadata/properties" xmlns:ns2="598c73d0-6bbc-4c43-bf71-bdd6a3679256" xmlns:ns3="7c998802-eaa1-46ff-98dc-74c0322c9377" targetNamespace="http://schemas.microsoft.com/office/2006/metadata/properties" ma:root="true" ma:fieldsID="4cdce5f03c387bd97cc09149106d9cc2" ns2:_="" ns3:_="">
    <xsd:import namespace="598c73d0-6bbc-4c43-bf71-bdd6a3679256"/>
    <xsd:import namespace="7c998802-eaa1-46ff-98dc-74c0322c9377"/>
    <xsd:element name="properties">
      <xsd:complexType>
        <xsd:sequence>
          <xsd:element name="documentManagement">
            <xsd:complexType>
              <xsd:all>
                <xsd:element ref="ns2:Document_x0020_Description" minOccurs="0"/>
                <xsd:element ref="ns2:p1c049bc5b364e79bbbec6838ffe8b1b" minOccurs="0"/>
                <xsd:element ref="ns2:TaxCatchAll" minOccurs="0"/>
                <xsd:element ref="ns2:TaxCatchAllLabel" minOccurs="0"/>
                <xsd:element ref="ns2:ide26b782e2f4b1181050010936f71a1" minOccurs="0"/>
                <xsd:element ref="ns2:f527172ba2ca41d1aa313cda81a3fff1" minOccurs="0"/>
                <xsd:element ref="ns2:o841951efade45b38d4cfa5a65642ad6" minOccurs="0"/>
                <xsd:element ref="ns2:h5f457a5927546d89be993fdde62a7d1" minOccurs="0"/>
                <xsd:element ref="ns3:e71c9f93224043e8a5dbe46056c1ca90" minOccurs="0"/>
                <xsd:element ref="ns3:db81611e85624624988ff35fa37c3a36"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8c73d0-6bbc-4c43-bf71-bdd6a3679256"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description="A textual description of the content and/or purpose of the resource." ma:internalName="Document_x0020_Description" ma:readOnly="false">
      <xsd:simpleType>
        <xsd:restriction base="dms:Note">
          <xsd:maxLength value="255"/>
        </xsd:restriction>
      </xsd:simpleType>
    </xsd:element>
    <xsd:element name="p1c049bc5b364e79bbbec6838ffe8b1b" ma:index="9" ma:taxonomy="true" ma:internalName="p1c049bc5b364e79bbbec6838ffe8b1b" ma:taxonomyFieldName="Doc_x0020_Type" ma:displayName="Doc Type" ma:readOnly="false" ma:fieldId="{91c049bc-5b36-4e79-bbbe-c6838ffe8b1b}" ma:sspId="fde11242-6e73-49c6-980c-6919cde2f27c" ma:termSetId="34f10eaa-5417-4633-8775-0616c2ee193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21e7bee-2883-4639-99d0-d880a7dba21f}" ma:internalName="TaxCatchAll" ma:readOnly="false" ma:showField="CatchAllData" ma:web="598c73d0-6bbc-4c43-bf71-bdd6a367925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d21e7bee-2883-4639-99d0-d880a7dba21f}" ma:internalName="TaxCatchAllLabel" ma:readOnly="true" ma:showField="CatchAllDataLabel" ma:web="598c73d0-6bbc-4c43-bf71-bdd6a3679256">
      <xsd:complexType>
        <xsd:complexContent>
          <xsd:extension base="dms:MultiChoiceLookup">
            <xsd:sequence>
              <xsd:element name="Value" type="dms:Lookup" maxOccurs="unbounded" minOccurs="0" nillable="true"/>
            </xsd:sequence>
          </xsd:extension>
        </xsd:complexContent>
      </xsd:complexType>
    </xsd:element>
    <xsd:element name="ide26b782e2f4b1181050010936f71a1" ma:index="13" nillable="true" ma:taxonomy="true" ma:internalName="ide26b782e2f4b1181050010936f71a1" ma:taxonomyFieldName="Month" ma:displayName="Month" ma:readOnly="false" ma:fieldId="{2de26b78-2e2f-4b11-8105-0010936f71a1}" ma:sspId="fde11242-6e73-49c6-980c-6919cde2f27c" ma:termSetId="93d674fd-138a-4c5d-b264-c0eb5d48ff27" ma:anchorId="00000000-0000-0000-0000-000000000000" ma:open="false" ma:isKeyword="false">
      <xsd:complexType>
        <xsd:sequence>
          <xsd:element ref="pc:Terms" minOccurs="0" maxOccurs="1"/>
        </xsd:sequence>
      </xsd:complexType>
    </xsd:element>
    <xsd:element name="f527172ba2ca41d1aa313cda81a3fff1" ma:index="15" nillable="true" ma:taxonomy="true" ma:internalName="f527172ba2ca41d1aa313cda81a3fff1" ma:taxonomyFieldName="Year" ma:displayName="Year" ma:readOnly="false" ma:fieldId="{f527172b-a2ca-41d1-aa31-3cda81a3fff1}" ma:sspId="fde11242-6e73-49c6-980c-6919cde2f27c" ma:termSetId="aaffa071-a142-4ca5-b031-c794790264a6" ma:anchorId="00000000-0000-0000-0000-000000000000" ma:open="false" ma:isKeyword="false">
      <xsd:complexType>
        <xsd:sequence>
          <xsd:element ref="pc:Terms" minOccurs="0" maxOccurs="1"/>
        </xsd:sequence>
      </xsd:complexType>
    </xsd:element>
    <xsd:element name="o841951efade45b38d4cfa5a65642ad6" ma:index="17" nillable="true" ma:taxonomy="true" ma:internalName="o841951efade45b38d4cfa5a65642ad6" ma:taxonomyFieldName="Stakeholders" ma:displayName="Stakeholders" ma:readOnly="false" ma:fieldId="{8841951e-fade-45b3-8d4c-fa5a65642ad6}" ma:sspId="fde11242-6e73-49c6-980c-6919cde2f27c" ma:termSetId="876bfadc-2860-426d-8e51-012174624128" ma:anchorId="00000000-0000-0000-0000-000000000000" ma:open="false" ma:isKeyword="false">
      <xsd:complexType>
        <xsd:sequence>
          <xsd:element ref="pc:Terms" minOccurs="0" maxOccurs="1"/>
        </xsd:sequence>
      </xsd:complexType>
    </xsd:element>
    <xsd:element name="h5f457a5927546d89be993fdde62a7d1" ma:index="19" nillable="true" ma:taxonomy="true" ma:internalName="h5f457a5927546d89be993fdde62a7d1" ma:taxonomyFieldName="Topic" ma:displayName="Topic" ma:readOnly="false" ma:fieldId="{15f457a5-9275-46d8-9be9-93fdde62a7d1}" ma:sspId="fde11242-6e73-49c6-980c-6919cde2f27c" ma:termSetId="41c7ede2-9c1a-429f-a2e9-76c737bbbea2"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998802-eaa1-46ff-98dc-74c0322c9377" elementFormDefault="qualified">
    <xsd:import namespace="http://schemas.microsoft.com/office/2006/documentManagement/types"/>
    <xsd:import namespace="http://schemas.microsoft.com/office/infopath/2007/PartnerControls"/>
    <xsd:element name="e71c9f93224043e8a5dbe46056c1ca90" ma:index="21" nillable="true" ma:taxonomy="true" ma:internalName="e71c9f93224043e8a5dbe46056c1ca90" ma:taxonomyFieldName="Project" ma:displayName="Project" ma:readOnly="false" ma:fieldId="{e71c9f93-2240-43e8-a5db-e46056c1ca90}" ma:sspId="fde11242-6e73-49c6-980c-6919cde2f27c" ma:termSetId="71b81676-d9cb-42a6-a823-229fc9cbdf04" ma:anchorId="00000000-0000-0000-0000-000000000000" ma:open="false" ma:isKeyword="false">
      <xsd:complexType>
        <xsd:sequence>
          <xsd:element ref="pc:Terms" minOccurs="0" maxOccurs="1"/>
        </xsd:sequence>
      </xsd:complexType>
    </xsd:element>
    <xsd:element name="db81611e85624624988ff35fa37c3a36" ma:index="23" nillable="true" ma:taxonomy="true" ma:internalName="db81611e85624624988ff35fa37c3a36" ma:taxonomyFieldName="Function" ma:displayName="Function" ma:readOnly="false" ma:fieldId="{db81611e-8562-4624-988f-f35fa37c3a36}" ma:sspId="fde11242-6e73-49c6-980c-6919cde2f27c" ma:termSetId="1be38e8c-3054-4a1e-9eea-ab3bad4fff97" ma:anchorId="00000000-0000-0000-0000-000000000000" ma:open="false" ma:isKeyword="false">
      <xsd:complexType>
        <xsd:sequence>
          <xsd:element ref="pc:Terms" minOccurs="0" maxOccurs="1"/>
        </xsd:sequence>
      </xsd:complex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98c73d0-6bbc-4c43-bf71-bdd6a3679256">
      <Value>55</Value>
    </TaxCatchAll>
    <o841951efade45b38d4cfa5a65642ad6 xmlns="598c73d0-6bbc-4c43-bf71-bdd6a3679256">
      <Terms xmlns="http://schemas.microsoft.com/office/infopath/2007/PartnerControls"/>
    </o841951efade45b38d4cfa5a65642ad6>
    <db81611e85624624988ff35fa37c3a36 xmlns="7c998802-eaa1-46ff-98dc-74c0322c9377">
      <Terms xmlns="http://schemas.microsoft.com/office/infopath/2007/PartnerControls"/>
    </db81611e85624624988ff35fa37c3a36>
    <Document_x0020_Description xmlns="598c73d0-6bbc-4c43-bf71-bdd6a3679256" xsi:nil="true"/>
    <h5f457a5927546d89be993fdde62a7d1 xmlns="598c73d0-6bbc-4c43-bf71-bdd6a3679256">
      <Terms xmlns="http://schemas.microsoft.com/office/infopath/2007/PartnerControls"/>
    </h5f457a5927546d89be993fdde62a7d1>
    <ide26b782e2f4b1181050010936f71a1 xmlns="598c73d0-6bbc-4c43-bf71-bdd6a3679256">
      <Terms xmlns="http://schemas.microsoft.com/office/infopath/2007/PartnerControls"/>
    </ide26b782e2f4b1181050010936f71a1>
    <f527172ba2ca41d1aa313cda81a3fff1 xmlns="598c73d0-6bbc-4c43-bf71-bdd6a3679256">
      <Terms xmlns="http://schemas.microsoft.com/office/infopath/2007/PartnerControls"/>
    </f527172ba2ca41d1aa313cda81a3fff1>
    <e71c9f93224043e8a5dbe46056c1ca90 xmlns="7c998802-eaa1-46ff-98dc-74c0322c9377">
      <Terms xmlns="http://schemas.microsoft.com/office/infopath/2007/PartnerControls"/>
    </e71c9f93224043e8a5dbe46056c1ca90>
    <p1c049bc5b364e79bbbec6838ffe8b1b xmlns="598c73d0-6bbc-4c43-bf71-bdd6a367925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f2cd3cc0-af78-460c-b246-898f1d181861</TermId>
        </TermInfo>
      </Terms>
    </p1c049bc5b364e79bbbec6838ffe8b1b>
    <SharedWithUsers xmlns="598c73d0-6bbc-4c43-bf71-bdd6a3679256">
      <UserInfo>
        <DisplayName/>
        <AccountId xsi:nil="true"/>
        <AccountType/>
      </UserInfo>
    </SharedWithUsers>
  </documentManagement>
</p:properti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22CA6CDE-0A37-4830-BF9E-E19812F9EBDC}">
  <ds:schemaRefs>
    <ds:schemaRef ds:uri="http://schemas.microsoft.com/sharepoint/v3/contenttype/forms"/>
  </ds:schemaRefs>
</ds:datastoreItem>
</file>

<file path=customXml/itemProps2.xml><?xml version="1.0" encoding="utf-8"?>
<ds:datastoreItem xmlns:ds="http://schemas.openxmlformats.org/officeDocument/2006/customXml" ds:itemID="{F3AD9859-E2C2-4DE7-A303-380480022762}">
  <ds:schemaRefs>
    <ds:schemaRef ds:uri="598c73d0-6bbc-4c43-bf71-bdd6a3679256"/>
    <ds:schemaRef ds:uri="7c998802-eaa1-46ff-98dc-74c0322c93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658139-5973-476F-A9D5-98687C8B42E8}">
  <ds:schemaRefs>
    <ds:schemaRef ds:uri="598c73d0-6bbc-4c43-bf71-bdd6a3679256"/>
    <ds:schemaRef ds:uri="7c998802-eaa1-46ff-98dc-74c0322c93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8247009-99EE-4EDE-A103-902FE2719B37}">
  <ds:schemaRefs>
    <ds:schemaRef ds:uri="http://schemas.microsoft.com/office/2006/metadata/customXsn"/>
  </ds:schemaRefs>
</ds:datastoreItem>
</file>

<file path=customXml/itemProps5.xml><?xml version="1.0" encoding="utf-8"?>
<ds:datastoreItem xmlns:ds="http://schemas.openxmlformats.org/officeDocument/2006/customXml" ds:itemID="{A8C7DFF0-EB71-4CE1-8FE0-F2771710B48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Local Government Public Health and Wellbeing Planning</vt:lpstr>
      <vt:lpstr>Contents</vt:lpstr>
      <vt:lpstr>Local Government</vt:lpstr>
      <vt:lpstr>The Act </vt:lpstr>
      <vt:lpstr>Public Health and Wellbeing Act Objectives</vt:lpstr>
      <vt:lpstr>Challenges</vt:lpstr>
      <vt:lpstr> A municipal public health and wellbeing plan must </vt:lpstr>
      <vt:lpstr>Plans must have  regard to State Priorities</vt:lpstr>
      <vt:lpstr>Plans must have regard to State Priorities</vt:lpstr>
      <vt:lpstr>Tackling climate change and its impacts on health</vt:lpstr>
      <vt:lpstr>Increasing healthy eating </vt:lpstr>
      <vt:lpstr>Increasing active living</vt:lpstr>
      <vt:lpstr>Reducing tobacco-related harm</vt:lpstr>
      <vt:lpstr>Local Government CAN influence the health and wellbeing of communities</vt:lpstr>
      <vt:lpstr>Council CAN influence the health and wellbeing of communities </vt:lpstr>
      <vt:lpstr>Council planning landscape</vt:lpstr>
      <vt:lpstr>Partnerships &amp; collaboration </vt:lpstr>
      <vt:lpstr>Including family violence measures in municipal public health and wellbeing plans</vt:lpstr>
      <vt:lpstr>Including health and wellbeing matters in Council Plans</vt:lpstr>
      <vt:lpstr>Alignment of state and municipal public health and wellbeing planning </vt:lpstr>
      <vt:lpstr>Previous plans</vt:lpstr>
      <vt:lpstr>Resources</vt:lpstr>
      <vt:lpstr>Further resources</vt:lpstr>
    </vt:vector>
  </TitlesOfParts>
  <Company>Municipal Association of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planning briefing for councillors and executives</dc:title>
  <dc:creator>sh</dc:creator>
  <cp:revision>1</cp:revision>
  <cp:lastPrinted>2013-04-24T07:02:07Z</cp:lastPrinted>
  <dcterms:created xsi:type="dcterms:W3CDTF">2012-09-21T02:48:59Z</dcterms:created>
  <dcterms:modified xsi:type="dcterms:W3CDTF">2021-01-29T06:01:56Z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MAVIS Document</vt:lpwstr>
  </property>
  <property fmtid="{D5CDD505-2E9C-101B-9397-08002B2CF9AE}" pid="3" name="ContentTypeId">
    <vt:lpwstr>0x010100062F7ABA75EA9549A8EB4786E3FD86990011334BDB9B42E34F9CABFB32C59005B8</vt:lpwstr>
  </property>
  <property fmtid="{D5CDD505-2E9C-101B-9397-08002B2CF9AE}" pid="4" name="AGLSSubject">
    <vt:lpwstr>61;#Health planning|878d0924-5b94-418b-a37b-2a8d854e4c01</vt:lpwstr>
  </property>
  <property fmtid="{D5CDD505-2E9C-101B-9397-08002B2CF9AE}" pid="5" name="Document Description">
    <vt:lpwstr/>
  </property>
  <property fmtid="{D5CDD505-2E9C-101B-9397-08002B2CF9AE}" pid="6" name="p1c049bc5b364e79bbbec6838ffe8b1b">
    <vt:lpwstr>Presentation|f2cd3cc0-af78-460c-b246-898f1d181861</vt:lpwstr>
  </property>
  <property fmtid="{D5CDD505-2E9C-101B-9397-08002B2CF9AE}" pid="7" name="Doc Type">
    <vt:lpwstr>55;#Presentation|f2cd3cc0-af78-460c-b246-898f1d181861</vt:lpwstr>
  </property>
  <property fmtid="{D5CDD505-2E9C-101B-9397-08002B2CF9AE}" pid="8" name="ide26b782e2f4b1181050010936f71a1">
    <vt:lpwstr>February|529d983e-1161-45f4-9953-5be46945cc93</vt:lpwstr>
  </property>
  <property fmtid="{D5CDD505-2E9C-101B-9397-08002B2CF9AE}" pid="9" name="Month">
    <vt:lpwstr/>
  </property>
  <property fmtid="{D5CDD505-2E9C-101B-9397-08002B2CF9AE}" pid="10" name="f527172ba2ca41d1aa313cda81a3fff1">
    <vt:lpwstr>2017|037acd56-77d8-4481-a2a2-1ae1825a9a97</vt:lpwstr>
  </property>
  <property fmtid="{D5CDD505-2E9C-101B-9397-08002B2CF9AE}" pid="11" name="Year">
    <vt:lpwstr/>
  </property>
  <property fmtid="{D5CDD505-2E9C-101B-9397-08002B2CF9AE}" pid="12" name="o841951efade45b38d4cfa5a65642ad6">
    <vt:lpwstr/>
  </property>
  <property fmtid="{D5CDD505-2E9C-101B-9397-08002B2CF9AE}" pid="13" name="Stakeholders">
    <vt:lpwstr/>
  </property>
  <property fmtid="{D5CDD505-2E9C-101B-9397-08002B2CF9AE}" pid="14" name="h5f457a5927546d89be993fdde62a7d1">
    <vt:lpwstr/>
  </property>
  <property fmtid="{D5CDD505-2E9C-101B-9397-08002B2CF9AE}" pid="15" name="Topic">
    <vt:lpwstr/>
  </property>
  <property fmtid="{D5CDD505-2E9C-101B-9397-08002B2CF9AE}" pid="16" name="l641c4d62186440a8ad5be96af76d5b8">
    <vt:lpwstr/>
  </property>
  <property fmtid="{D5CDD505-2E9C-101B-9397-08002B2CF9AE}" pid="17" name="Project">
    <vt:lpwstr/>
  </property>
  <property fmtid="{D5CDD505-2E9C-101B-9397-08002B2CF9AE}" pid="18" name="fcc429955cad44b986be3ec612fd774a">
    <vt:lpwstr/>
  </property>
  <property fmtid="{D5CDD505-2E9C-101B-9397-08002B2CF9AE}" pid="19" name="Function">
    <vt:lpwstr/>
  </property>
  <property fmtid="{D5CDD505-2E9C-101B-9397-08002B2CF9AE}" pid="20" name="TaxCatchAll">
    <vt:lpwstr/>
  </property>
</Properties>
</file>