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67" r:id="rId5"/>
    <p:sldId id="338" r:id="rId6"/>
    <p:sldId id="373" r:id="rId7"/>
    <p:sldId id="28020" r:id="rId8"/>
    <p:sldId id="383" r:id="rId9"/>
    <p:sldId id="28025" r:id="rId10"/>
    <p:sldId id="376" r:id="rId11"/>
    <p:sldId id="354" r:id="rId12"/>
    <p:sldId id="377" r:id="rId13"/>
    <p:sldId id="28028" r:id="rId14"/>
    <p:sldId id="375" r:id="rId15"/>
    <p:sldId id="28021" r:id="rId16"/>
    <p:sldId id="28022" r:id="rId17"/>
    <p:sldId id="28023" r:id="rId18"/>
    <p:sldId id="28024" r:id="rId19"/>
    <p:sldId id="328" r:id="rId20"/>
    <p:sldId id="374" r:id="rId21"/>
    <p:sldId id="378" r:id="rId22"/>
    <p:sldId id="28030" r:id="rId23"/>
    <p:sldId id="379" r:id="rId24"/>
    <p:sldId id="380" r:id="rId25"/>
    <p:sldId id="381" r:id="rId26"/>
    <p:sldId id="28029" r:id="rId27"/>
    <p:sldId id="337" r:id="rId28"/>
    <p:sldId id="28026" r:id="rId29"/>
    <p:sldId id="28027" r:id="rId30"/>
    <p:sldId id="372" r:id="rId31"/>
    <p:sldId id="3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2F7916-AA4D-959E-265A-A299C302076A}" name="Helen Lees (She/Her)" initials="H(" userId="S::hlees@mav.asn.au::736dd824-35ec-4581-a765-c1109400fa49" providerId="AD"/>
  <p188:author id="{FF3AD32C-E97D-26F0-15D8-CD32554FD321}" name="Melissa Ryan" initials="MR" userId="S::mryan@mav.asn.au::169f3ad4-a1c1-4d4c-bc50-d9e66cb109a9" providerId="AD"/>
  <p188:author id="{2CEEC63B-F5B0-CFB4-CF2D-ABA842DF55D7}" name="Simone Baxt (Health)" initials="SB" userId="S::simone.baxt@health.vic.gov.au::cebd0107-3e69-4d50-b955-91ab427466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F0524-14AF-4CDA-B6F8-E62DF3729346}" v="540" dt="2025-08-13T22:50:55.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8A8F0524-14AF-4CDA-B6F8-E62DF3729346}"/>
    <pc:docChg chg="undo redo custSel addSld delSld modSld sldOrd">
      <pc:chgData name="Melissa Ryan" userId="169f3ad4-a1c1-4d4c-bc50-d9e66cb109a9" providerId="ADAL" clId="{8A8F0524-14AF-4CDA-B6F8-E62DF3729346}" dt="2025-08-13T22:53:43.653" v="3397" actId="20577"/>
      <pc:docMkLst>
        <pc:docMk/>
      </pc:docMkLst>
      <pc:sldChg chg="del">
        <pc:chgData name="Melissa Ryan" userId="169f3ad4-a1c1-4d4c-bc50-d9e66cb109a9" providerId="ADAL" clId="{8A8F0524-14AF-4CDA-B6F8-E62DF3729346}" dt="2025-08-13T22:45:06.629" v="3036" actId="2696"/>
        <pc:sldMkLst>
          <pc:docMk/>
          <pc:sldMk cId="879690850" sldId="287"/>
        </pc:sldMkLst>
      </pc:sldChg>
      <pc:sldChg chg="del mod ord modShow">
        <pc:chgData name="Melissa Ryan" userId="169f3ad4-a1c1-4d4c-bc50-d9e66cb109a9" providerId="ADAL" clId="{8A8F0524-14AF-4CDA-B6F8-E62DF3729346}" dt="2025-08-10T23:14:44.681" v="3030" actId="2696"/>
        <pc:sldMkLst>
          <pc:docMk/>
          <pc:sldMk cId="3932778934" sldId="336"/>
        </pc:sldMkLst>
      </pc:sldChg>
      <pc:sldChg chg="modSp mod">
        <pc:chgData name="Melissa Ryan" userId="169f3ad4-a1c1-4d4c-bc50-d9e66cb109a9" providerId="ADAL" clId="{8A8F0524-14AF-4CDA-B6F8-E62DF3729346}" dt="2025-08-13T22:53:43.653" v="3397" actId="20577"/>
        <pc:sldMkLst>
          <pc:docMk/>
          <pc:sldMk cId="2569991111" sldId="337"/>
        </pc:sldMkLst>
        <pc:spChg chg="mod">
          <ac:chgData name="Melissa Ryan" userId="169f3ad4-a1c1-4d4c-bc50-d9e66cb109a9" providerId="ADAL" clId="{8A8F0524-14AF-4CDA-B6F8-E62DF3729346}" dt="2025-08-13T22:53:43.653" v="3397" actId="20577"/>
          <ac:spMkLst>
            <pc:docMk/>
            <pc:sldMk cId="2569991111" sldId="337"/>
            <ac:spMk id="3" creationId="{6C9C6A15-92F3-08D0-4C30-CC35F597A4DC}"/>
          </ac:spMkLst>
        </pc:spChg>
        <pc:picChg chg="mod">
          <ac:chgData name="Melissa Ryan" userId="169f3ad4-a1c1-4d4c-bc50-d9e66cb109a9" providerId="ADAL" clId="{8A8F0524-14AF-4CDA-B6F8-E62DF3729346}" dt="2025-08-13T22:52:46.400" v="3293" actId="1076"/>
          <ac:picMkLst>
            <pc:docMk/>
            <pc:sldMk cId="2569991111" sldId="337"/>
            <ac:picMk id="7" creationId="{C0D3A0C1-1602-B0E4-7B72-B18F1AD4D598}"/>
          </ac:picMkLst>
        </pc:picChg>
      </pc:sldChg>
      <pc:sldChg chg="del mod ord modShow modNotesTx">
        <pc:chgData name="Melissa Ryan" userId="169f3ad4-a1c1-4d4c-bc50-d9e66cb109a9" providerId="ADAL" clId="{8A8F0524-14AF-4CDA-B6F8-E62DF3729346}" dt="2025-08-10T23:14:52.066" v="3033" actId="2696"/>
        <pc:sldMkLst>
          <pc:docMk/>
          <pc:sldMk cId="477952732" sldId="350"/>
        </pc:sldMkLst>
      </pc:sldChg>
      <pc:sldChg chg="del mod ord modShow">
        <pc:chgData name="Melissa Ryan" userId="169f3ad4-a1c1-4d4c-bc50-d9e66cb109a9" providerId="ADAL" clId="{8A8F0524-14AF-4CDA-B6F8-E62DF3729346}" dt="2025-08-10T23:14:47.186" v="3031" actId="2696"/>
        <pc:sldMkLst>
          <pc:docMk/>
          <pc:sldMk cId="1415537984" sldId="351"/>
        </pc:sldMkLst>
      </pc:sldChg>
      <pc:sldChg chg="del mod ord modShow">
        <pc:chgData name="Melissa Ryan" userId="169f3ad4-a1c1-4d4c-bc50-d9e66cb109a9" providerId="ADAL" clId="{8A8F0524-14AF-4CDA-B6F8-E62DF3729346}" dt="2025-08-10T23:14:49.534" v="3032" actId="2696"/>
        <pc:sldMkLst>
          <pc:docMk/>
          <pc:sldMk cId="2191231503" sldId="352"/>
        </pc:sldMkLst>
      </pc:sldChg>
      <pc:sldChg chg="del mod ord modShow">
        <pc:chgData name="Melissa Ryan" userId="169f3ad4-a1c1-4d4c-bc50-d9e66cb109a9" providerId="ADAL" clId="{8A8F0524-14AF-4CDA-B6F8-E62DF3729346}" dt="2025-08-10T23:15:00.701" v="3035" actId="2696"/>
        <pc:sldMkLst>
          <pc:docMk/>
          <pc:sldMk cId="3141658423" sldId="353"/>
        </pc:sldMkLst>
      </pc:sldChg>
      <pc:sldChg chg="modSp mod">
        <pc:chgData name="Melissa Ryan" userId="169f3ad4-a1c1-4d4c-bc50-d9e66cb109a9" providerId="ADAL" clId="{8A8F0524-14AF-4CDA-B6F8-E62DF3729346}" dt="2025-08-05T00:57:25.560" v="1099" actId="20577"/>
        <pc:sldMkLst>
          <pc:docMk/>
          <pc:sldMk cId="1315109497" sldId="354"/>
        </pc:sldMkLst>
        <pc:spChg chg="mod">
          <ac:chgData name="Melissa Ryan" userId="169f3ad4-a1c1-4d4c-bc50-d9e66cb109a9" providerId="ADAL" clId="{8A8F0524-14AF-4CDA-B6F8-E62DF3729346}" dt="2025-08-05T00:57:25.560" v="1099" actId="20577"/>
          <ac:spMkLst>
            <pc:docMk/>
            <pc:sldMk cId="1315109497" sldId="354"/>
            <ac:spMk id="5" creationId="{C8405A1D-7680-BC64-EB4A-66E94F0A6EB2}"/>
          </ac:spMkLst>
        </pc:spChg>
      </pc:sldChg>
      <pc:sldChg chg="addSp modSp mod ord">
        <pc:chgData name="Melissa Ryan" userId="169f3ad4-a1c1-4d4c-bc50-d9e66cb109a9" providerId="ADAL" clId="{8A8F0524-14AF-4CDA-B6F8-E62DF3729346}" dt="2025-08-05T04:49:46.980" v="1922" actId="1076"/>
        <pc:sldMkLst>
          <pc:docMk/>
          <pc:sldMk cId="1788115934" sldId="371"/>
        </pc:sldMkLst>
        <pc:spChg chg="add mod">
          <ac:chgData name="Melissa Ryan" userId="169f3ad4-a1c1-4d4c-bc50-d9e66cb109a9" providerId="ADAL" clId="{8A8F0524-14AF-4CDA-B6F8-E62DF3729346}" dt="2025-08-04T23:54:07.505" v="320" actId="114"/>
          <ac:spMkLst>
            <pc:docMk/>
            <pc:sldMk cId="1788115934" sldId="371"/>
            <ac:spMk id="3" creationId="{743E84D0-DD5C-BBD6-AE10-C27B53BB84DC}"/>
          </ac:spMkLst>
        </pc:spChg>
        <pc:picChg chg="add mod">
          <ac:chgData name="Melissa Ryan" userId="169f3ad4-a1c1-4d4c-bc50-d9e66cb109a9" providerId="ADAL" clId="{8A8F0524-14AF-4CDA-B6F8-E62DF3729346}" dt="2025-08-04T23:54:14.577" v="321" actId="1076"/>
          <ac:picMkLst>
            <pc:docMk/>
            <pc:sldMk cId="1788115934" sldId="371"/>
            <ac:picMk id="6" creationId="{4EE4D505-52E5-0FAC-32DD-E2B73A5F3407}"/>
          </ac:picMkLst>
        </pc:picChg>
        <pc:picChg chg="mod">
          <ac:chgData name="Melissa Ryan" userId="169f3ad4-a1c1-4d4c-bc50-d9e66cb109a9" providerId="ADAL" clId="{8A8F0524-14AF-4CDA-B6F8-E62DF3729346}" dt="2025-08-05T04:49:46.980" v="1922" actId="1076"/>
          <ac:picMkLst>
            <pc:docMk/>
            <pc:sldMk cId="1788115934" sldId="371"/>
            <ac:picMk id="7" creationId="{7E91C458-2065-0714-1693-F367239036BC}"/>
          </ac:picMkLst>
        </pc:picChg>
        <pc:picChg chg="mod">
          <ac:chgData name="Melissa Ryan" userId="169f3ad4-a1c1-4d4c-bc50-d9e66cb109a9" providerId="ADAL" clId="{8A8F0524-14AF-4CDA-B6F8-E62DF3729346}" dt="2025-08-05T04:49:44.624" v="1921" actId="1076"/>
          <ac:picMkLst>
            <pc:docMk/>
            <pc:sldMk cId="1788115934" sldId="371"/>
            <ac:picMk id="10" creationId="{64F05631-60D9-6158-94A4-CC736881DD03}"/>
          </ac:picMkLst>
        </pc:picChg>
      </pc:sldChg>
      <pc:sldChg chg="ord">
        <pc:chgData name="Melissa Ryan" userId="169f3ad4-a1c1-4d4c-bc50-d9e66cb109a9" providerId="ADAL" clId="{8A8F0524-14AF-4CDA-B6F8-E62DF3729346}" dt="2025-08-05T04:31:53.187" v="1920"/>
        <pc:sldMkLst>
          <pc:docMk/>
          <pc:sldMk cId="812283606" sldId="372"/>
        </pc:sldMkLst>
      </pc:sldChg>
      <pc:sldChg chg="addSp delSp modSp mod">
        <pc:chgData name="Melissa Ryan" userId="169f3ad4-a1c1-4d4c-bc50-d9e66cb109a9" providerId="ADAL" clId="{8A8F0524-14AF-4CDA-B6F8-E62DF3729346}" dt="2025-08-05T04:12:43.773" v="1918" actId="478"/>
        <pc:sldMkLst>
          <pc:docMk/>
          <pc:sldMk cId="2291642757" sldId="373"/>
        </pc:sldMkLst>
        <pc:spChg chg="mod">
          <ac:chgData name="Melissa Ryan" userId="169f3ad4-a1c1-4d4c-bc50-d9e66cb109a9" providerId="ADAL" clId="{8A8F0524-14AF-4CDA-B6F8-E62DF3729346}" dt="2025-08-04T00:19:28.509" v="82" actId="255"/>
          <ac:spMkLst>
            <pc:docMk/>
            <pc:sldMk cId="2291642757" sldId="373"/>
            <ac:spMk id="3" creationId="{EB433792-572F-C099-657E-BD3ED9323596}"/>
          </ac:spMkLst>
        </pc:spChg>
        <pc:spChg chg="mod">
          <ac:chgData name="Melissa Ryan" userId="169f3ad4-a1c1-4d4c-bc50-d9e66cb109a9" providerId="ADAL" clId="{8A8F0524-14AF-4CDA-B6F8-E62DF3729346}" dt="2025-08-04T00:20:04.723" v="87" actId="33524"/>
          <ac:spMkLst>
            <pc:docMk/>
            <pc:sldMk cId="2291642757" sldId="373"/>
            <ac:spMk id="8" creationId="{468A5A05-93F8-E06F-57F7-1E310A24CAC8}"/>
          </ac:spMkLst>
        </pc:spChg>
        <pc:graphicFrameChg chg="mod">
          <ac:chgData name="Melissa Ryan" userId="169f3ad4-a1c1-4d4c-bc50-d9e66cb109a9" providerId="ADAL" clId="{8A8F0524-14AF-4CDA-B6F8-E62DF3729346}" dt="2025-08-04T00:19:49.387" v="84" actId="1076"/>
          <ac:graphicFrameMkLst>
            <pc:docMk/>
            <pc:sldMk cId="2291642757" sldId="373"/>
            <ac:graphicFrameMk id="21" creationId="{03F73B41-F869-F176-E18F-817B418840D9}"/>
          </ac:graphicFrameMkLst>
        </pc:graphicFrameChg>
        <pc:graphicFrameChg chg="mod">
          <ac:chgData name="Melissa Ryan" userId="169f3ad4-a1c1-4d4c-bc50-d9e66cb109a9" providerId="ADAL" clId="{8A8F0524-14AF-4CDA-B6F8-E62DF3729346}" dt="2025-08-04T00:19:40.851" v="83" actId="1076"/>
          <ac:graphicFrameMkLst>
            <pc:docMk/>
            <pc:sldMk cId="2291642757" sldId="373"/>
            <ac:graphicFrameMk id="22" creationId="{9B130F02-80E6-7A29-2D2C-FB61F83D3C92}"/>
          </ac:graphicFrameMkLst>
        </pc:graphicFrameChg>
        <pc:graphicFrameChg chg="mod">
          <ac:chgData name="Melissa Ryan" userId="169f3ad4-a1c1-4d4c-bc50-d9e66cb109a9" providerId="ADAL" clId="{8A8F0524-14AF-4CDA-B6F8-E62DF3729346}" dt="2025-08-04T00:19:52.147" v="85" actId="1076"/>
          <ac:graphicFrameMkLst>
            <pc:docMk/>
            <pc:sldMk cId="2291642757" sldId="373"/>
            <ac:graphicFrameMk id="23" creationId="{7EC7F8EA-A005-9FD1-8CAE-13AFC6C3772A}"/>
          </ac:graphicFrameMkLst>
        </pc:graphicFrameChg>
      </pc:sldChg>
      <pc:sldChg chg="delSp modSp mod">
        <pc:chgData name="Melissa Ryan" userId="169f3ad4-a1c1-4d4c-bc50-d9e66cb109a9" providerId="ADAL" clId="{8A8F0524-14AF-4CDA-B6F8-E62DF3729346}" dt="2025-08-10T23:02:44.689" v="2678" actId="1076"/>
        <pc:sldMkLst>
          <pc:docMk/>
          <pc:sldMk cId="1932490" sldId="376"/>
        </pc:sldMkLst>
        <pc:spChg chg="mod">
          <ac:chgData name="Melissa Ryan" userId="169f3ad4-a1c1-4d4c-bc50-d9e66cb109a9" providerId="ADAL" clId="{8A8F0524-14AF-4CDA-B6F8-E62DF3729346}" dt="2025-08-10T23:02:44.689" v="2678" actId="1076"/>
          <ac:spMkLst>
            <pc:docMk/>
            <pc:sldMk cId="1932490" sldId="376"/>
            <ac:spMk id="3" creationId="{D3178869-AF8E-85F4-732D-B8E2925035BB}"/>
          </ac:spMkLst>
        </pc:spChg>
      </pc:sldChg>
      <pc:sldChg chg="addSp delSp modSp mod">
        <pc:chgData name="Melissa Ryan" userId="169f3ad4-a1c1-4d4c-bc50-d9e66cb109a9" providerId="ADAL" clId="{8A8F0524-14AF-4CDA-B6F8-E62DF3729346}" dt="2025-08-10T23:13:09.186" v="2963" actId="1076"/>
        <pc:sldMkLst>
          <pc:docMk/>
          <pc:sldMk cId="2839636776" sldId="378"/>
        </pc:sldMkLst>
        <pc:spChg chg="mod">
          <ac:chgData name="Melissa Ryan" userId="169f3ad4-a1c1-4d4c-bc50-d9e66cb109a9" providerId="ADAL" clId="{8A8F0524-14AF-4CDA-B6F8-E62DF3729346}" dt="2025-08-10T23:11:16.242" v="2749" actId="20577"/>
          <ac:spMkLst>
            <pc:docMk/>
            <pc:sldMk cId="2839636776" sldId="378"/>
            <ac:spMk id="3" creationId="{24D8B032-72CA-B696-1DFF-611E7D00DEEE}"/>
          </ac:spMkLst>
        </pc:spChg>
        <pc:spChg chg="add mod">
          <ac:chgData name="Melissa Ryan" userId="169f3ad4-a1c1-4d4c-bc50-d9e66cb109a9" providerId="ADAL" clId="{8A8F0524-14AF-4CDA-B6F8-E62DF3729346}" dt="2025-08-10T23:13:09.186" v="2963" actId="1076"/>
          <ac:spMkLst>
            <pc:docMk/>
            <pc:sldMk cId="2839636776" sldId="378"/>
            <ac:spMk id="5" creationId="{2A3E2B12-3915-9D61-70B0-0CDB0E768BB6}"/>
          </ac:spMkLst>
        </pc:spChg>
      </pc:sldChg>
      <pc:sldChg chg="addSp modSp mod">
        <pc:chgData name="Melissa Ryan" userId="169f3ad4-a1c1-4d4c-bc50-d9e66cb109a9" providerId="ADAL" clId="{8A8F0524-14AF-4CDA-B6F8-E62DF3729346}" dt="2025-08-07T22:36:50.291" v="2175" actId="1076"/>
        <pc:sldMkLst>
          <pc:docMk/>
          <pc:sldMk cId="2048711393" sldId="379"/>
        </pc:sldMkLst>
        <pc:spChg chg="mod">
          <ac:chgData name="Melissa Ryan" userId="169f3ad4-a1c1-4d4c-bc50-d9e66cb109a9" providerId="ADAL" clId="{8A8F0524-14AF-4CDA-B6F8-E62DF3729346}" dt="2025-08-07T22:36:19.581" v="2168" actId="1076"/>
          <ac:spMkLst>
            <pc:docMk/>
            <pc:sldMk cId="2048711393" sldId="379"/>
            <ac:spMk id="3" creationId="{882C89D5-37F4-F62C-F62A-11C019F22959}"/>
          </ac:spMkLst>
        </pc:spChg>
        <pc:spChg chg="add mod">
          <ac:chgData name="Melissa Ryan" userId="169f3ad4-a1c1-4d4c-bc50-d9e66cb109a9" providerId="ADAL" clId="{8A8F0524-14AF-4CDA-B6F8-E62DF3729346}" dt="2025-08-07T22:36:50.291" v="2175" actId="1076"/>
          <ac:spMkLst>
            <pc:docMk/>
            <pc:sldMk cId="2048711393" sldId="379"/>
            <ac:spMk id="7" creationId="{F5A5B36B-697F-C6D8-71E2-E0839F4E6175}"/>
          </ac:spMkLst>
        </pc:spChg>
        <pc:picChg chg="mod">
          <ac:chgData name="Melissa Ryan" userId="169f3ad4-a1c1-4d4c-bc50-d9e66cb109a9" providerId="ADAL" clId="{8A8F0524-14AF-4CDA-B6F8-E62DF3729346}" dt="2025-08-07T22:35:38.624" v="2164" actId="1076"/>
          <ac:picMkLst>
            <pc:docMk/>
            <pc:sldMk cId="2048711393" sldId="379"/>
            <ac:picMk id="4" creationId="{3477A38A-4C48-8EF9-6910-D76454D5FADC}"/>
          </ac:picMkLst>
        </pc:picChg>
        <pc:picChg chg="add mod">
          <ac:chgData name="Melissa Ryan" userId="169f3ad4-a1c1-4d4c-bc50-d9e66cb109a9" providerId="ADAL" clId="{8A8F0524-14AF-4CDA-B6F8-E62DF3729346}" dt="2025-08-07T22:35:46.963" v="2166" actId="1076"/>
          <ac:picMkLst>
            <pc:docMk/>
            <pc:sldMk cId="2048711393" sldId="379"/>
            <ac:picMk id="6" creationId="{C0101CF9-79B4-0A88-C6F3-A02C5C3806AB}"/>
          </ac:picMkLst>
        </pc:picChg>
      </pc:sldChg>
      <pc:sldChg chg="addSp delSp modSp del mod ord modShow">
        <pc:chgData name="Melissa Ryan" userId="169f3ad4-a1c1-4d4c-bc50-d9e66cb109a9" providerId="ADAL" clId="{8A8F0524-14AF-4CDA-B6F8-E62DF3729346}" dt="2025-08-10T23:14:55.552" v="3034" actId="2696"/>
        <pc:sldMkLst>
          <pc:docMk/>
          <pc:sldMk cId="3108696729" sldId="382"/>
        </pc:sldMkLst>
      </pc:sldChg>
      <pc:sldChg chg="modSp mod">
        <pc:chgData name="Melissa Ryan" userId="169f3ad4-a1c1-4d4c-bc50-d9e66cb109a9" providerId="ADAL" clId="{8A8F0524-14AF-4CDA-B6F8-E62DF3729346}" dt="2025-08-05T01:38:19.343" v="1846" actId="255"/>
        <pc:sldMkLst>
          <pc:docMk/>
          <pc:sldMk cId="952799327" sldId="28021"/>
        </pc:sldMkLst>
        <pc:spChg chg="mod">
          <ac:chgData name="Melissa Ryan" userId="169f3ad4-a1c1-4d4c-bc50-d9e66cb109a9" providerId="ADAL" clId="{8A8F0524-14AF-4CDA-B6F8-E62DF3729346}" dt="2025-08-05T01:38:19.343" v="1846" actId="255"/>
          <ac:spMkLst>
            <pc:docMk/>
            <pc:sldMk cId="952799327" sldId="28021"/>
            <ac:spMk id="3" creationId="{837C2685-A813-729D-DB29-36E7A6C17B55}"/>
          </ac:spMkLst>
        </pc:spChg>
      </pc:sldChg>
      <pc:sldChg chg="modSp mod">
        <pc:chgData name="Melissa Ryan" userId="169f3ad4-a1c1-4d4c-bc50-d9e66cb109a9" providerId="ADAL" clId="{8A8F0524-14AF-4CDA-B6F8-E62DF3729346}" dt="2025-08-05T01:38:39.928" v="1848" actId="255"/>
        <pc:sldMkLst>
          <pc:docMk/>
          <pc:sldMk cId="3192465145" sldId="28022"/>
        </pc:sldMkLst>
        <pc:spChg chg="mod">
          <ac:chgData name="Melissa Ryan" userId="169f3ad4-a1c1-4d4c-bc50-d9e66cb109a9" providerId="ADAL" clId="{8A8F0524-14AF-4CDA-B6F8-E62DF3729346}" dt="2025-08-05T01:38:39.928" v="1848" actId="255"/>
          <ac:spMkLst>
            <pc:docMk/>
            <pc:sldMk cId="3192465145" sldId="28022"/>
            <ac:spMk id="3" creationId="{F050250B-E92E-6ED5-3D2B-8E3CEE790B00}"/>
          </ac:spMkLst>
        </pc:spChg>
      </pc:sldChg>
      <pc:sldChg chg="modSp mod">
        <pc:chgData name="Melissa Ryan" userId="169f3ad4-a1c1-4d4c-bc50-d9e66cb109a9" providerId="ADAL" clId="{8A8F0524-14AF-4CDA-B6F8-E62DF3729346}" dt="2025-08-05T01:38:30.602" v="1847" actId="255"/>
        <pc:sldMkLst>
          <pc:docMk/>
          <pc:sldMk cId="2339897013" sldId="28023"/>
        </pc:sldMkLst>
        <pc:spChg chg="mod">
          <ac:chgData name="Melissa Ryan" userId="169f3ad4-a1c1-4d4c-bc50-d9e66cb109a9" providerId="ADAL" clId="{8A8F0524-14AF-4CDA-B6F8-E62DF3729346}" dt="2025-08-05T01:38:30.602" v="1847" actId="255"/>
          <ac:spMkLst>
            <pc:docMk/>
            <pc:sldMk cId="2339897013" sldId="28023"/>
            <ac:spMk id="3" creationId="{7924C7D2-29F4-2CF4-A580-B8756FA05489}"/>
          </ac:spMkLst>
        </pc:spChg>
      </pc:sldChg>
      <pc:sldChg chg="mod ord modShow">
        <pc:chgData name="Melissa Ryan" userId="169f3ad4-a1c1-4d4c-bc50-d9e66cb109a9" providerId="ADAL" clId="{8A8F0524-14AF-4CDA-B6F8-E62DF3729346}" dt="2025-08-05T01:47:25.754" v="1910" actId="729"/>
        <pc:sldMkLst>
          <pc:docMk/>
          <pc:sldMk cId="1121431833" sldId="28025"/>
        </pc:sldMkLst>
      </pc:sldChg>
      <pc:sldChg chg="addSp delSp modSp add mod">
        <pc:chgData name="Melissa Ryan" userId="169f3ad4-a1c1-4d4c-bc50-d9e66cb109a9" providerId="ADAL" clId="{8A8F0524-14AF-4CDA-B6F8-E62DF3729346}" dt="2025-08-05T00:24:13.873" v="584" actId="20577"/>
        <pc:sldMkLst>
          <pc:docMk/>
          <pc:sldMk cId="2046455890" sldId="28026"/>
        </pc:sldMkLst>
        <pc:spChg chg="add mod">
          <ac:chgData name="Melissa Ryan" userId="169f3ad4-a1c1-4d4c-bc50-d9e66cb109a9" providerId="ADAL" clId="{8A8F0524-14AF-4CDA-B6F8-E62DF3729346}" dt="2025-08-05T00:24:13.873" v="584" actId="20577"/>
          <ac:spMkLst>
            <pc:docMk/>
            <pc:sldMk cId="2046455890" sldId="28026"/>
            <ac:spMk id="5" creationId="{12FC62ED-35D8-0AC5-C878-EFD1FA4E777D}"/>
          </ac:spMkLst>
        </pc:spChg>
        <pc:picChg chg="add mod">
          <ac:chgData name="Melissa Ryan" userId="169f3ad4-a1c1-4d4c-bc50-d9e66cb109a9" providerId="ADAL" clId="{8A8F0524-14AF-4CDA-B6F8-E62DF3729346}" dt="2025-08-05T00:05:54.707" v="569" actId="1076"/>
          <ac:picMkLst>
            <pc:docMk/>
            <pc:sldMk cId="2046455890" sldId="28026"/>
            <ac:picMk id="11" creationId="{D09188F1-FF5B-23BB-2215-265A8B2082CB}"/>
          </ac:picMkLst>
        </pc:picChg>
      </pc:sldChg>
      <pc:sldChg chg="addSp modSp add mod">
        <pc:chgData name="Melissa Ryan" userId="169f3ad4-a1c1-4d4c-bc50-d9e66cb109a9" providerId="ADAL" clId="{8A8F0524-14AF-4CDA-B6F8-E62DF3729346}" dt="2025-08-05T01:52:26.635" v="1916" actId="313"/>
        <pc:sldMkLst>
          <pc:docMk/>
          <pc:sldMk cId="3945108618" sldId="28027"/>
        </pc:sldMkLst>
        <pc:spChg chg="add mod">
          <ac:chgData name="Melissa Ryan" userId="169f3ad4-a1c1-4d4c-bc50-d9e66cb109a9" providerId="ADAL" clId="{8A8F0524-14AF-4CDA-B6F8-E62DF3729346}" dt="2025-08-05T01:52:26.635" v="1916" actId="313"/>
          <ac:spMkLst>
            <pc:docMk/>
            <pc:sldMk cId="3945108618" sldId="28027"/>
            <ac:spMk id="3" creationId="{52849454-85C2-37EB-2914-5BE43A7ECD3E}"/>
          </ac:spMkLst>
        </pc:spChg>
      </pc:sldChg>
      <pc:sldChg chg="addSp delSp modSp add mod">
        <pc:chgData name="Melissa Ryan" userId="169f3ad4-a1c1-4d4c-bc50-d9e66cb109a9" providerId="ADAL" clId="{8A8F0524-14AF-4CDA-B6F8-E62DF3729346}" dt="2025-08-05T00:53:01.200" v="1092" actId="1076"/>
        <pc:sldMkLst>
          <pc:docMk/>
          <pc:sldMk cId="3441146247" sldId="28028"/>
        </pc:sldMkLst>
        <pc:spChg chg="add mod">
          <ac:chgData name="Melissa Ryan" userId="169f3ad4-a1c1-4d4c-bc50-d9e66cb109a9" providerId="ADAL" clId="{8A8F0524-14AF-4CDA-B6F8-E62DF3729346}" dt="2025-08-05T00:51:31.544" v="1076" actId="1076"/>
          <ac:spMkLst>
            <pc:docMk/>
            <pc:sldMk cId="3441146247" sldId="28028"/>
            <ac:spMk id="4" creationId="{A27758EF-D26A-06F0-D243-088FBD517998}"/>
          </ac:spMkLst>
        </pc:spChg>
        <pc:spChg chg="mod">
          <ac:chgData name="Melissa Ryan" userId="169f3ad4-a1c1-4d4c-bc50-d9e66cb109a9" providerId="ADAL" clId="{8A8F0524-14AF-4CDA-B6F8-E62DF3729346}" dt="2025-08-05T00:47:50.687" v="965" actId="122"/>
          <ac:spMkLst>
            <pc:docMk/>
            <pc:sldMk cId="3441146247" sldId="28028"/>
            <ac:spMk id="7" creationId="{AF4E3CD0-2757-F198-67FE-A01FD4BCD7CD}"/>
          </ac:spMkLst>
        </pc:spChg>
        <pc:spChg chg="add mod">
          <ac:chgData name="Melissa Ryan" userId="169f3ad4-a1c1-4d4c-bc50-d9e66cb109a9" providerId="ADAL" clId="{8A8F0524-14AF-4CDA-B6F8-E62DF3729346}" dt="2025-08-05T00:53:01.200" v="1092" actId="1076"/>
          <ac:spMkLst>
            <pc:docMk/>
            <pc:sldMk cId="3441146247" sldId="28028"/>
            <ac:spMk id="17" creationId="{50EA6248-E0BD-BAC6-4E11-66B2382A137C}"/>
          </ac:spMkLst>
        </pc:spChg>
        <pc:spChg chg="add mod">
          <ac:chgData name="Melissa Ryan" userId="169f3ad4-a1c1-4d4c-bc50-d9e66cb109a9" providerId="ADAL" clId="{8A8F0524-14AF-4CDA-B6F8-E62DF3729346}" dt="2025-08-05T00:52:00.216" v="1081" actId="1076"/>
          <ac:spMkLst>
            <pc:docMk/>
            <pc:sldMk cId="3441146247" sldId="28028"/>
            <ac:spMk id="18" creationId="{7DBF09B7-A105-CF69-B08C-593405D79F0F}"/>
          </ac:spMkLst>
        </pc:spChg>
        <pc:spChg chg="add mod">
          <ac:chgData name="Melissa Ryan" userId="169f3ad4-a1c1-4d4c-bc50-d9e66cb109a9" providerId="ADAL" clId="{8A8F0524-14AF-4CDA-B6F8-E62DF3729346}" dt="2025-08-05T00:52:13.673" v="1084" actId="208"/>
          <ac:spMkLst>
            <pc:docMk/>
            <pc:sldMk cId="3441146247" sldId="28028"/>
            <ac:spMk id="19" creationId="{E2C92A85-D0D0-B556-D051-BE9F8C989D7D}"/>
          </ac:spMkLst>
        </pc:spChg>
        <pc:spChg chg="add mod">
          <ac:chgData name="Melissa Ryan" userId="169f3ad4-a1c1-4d4c-bc50-d9e66cb109a9" providerId="ADAL" clId="{8A8F0524-14AF-4CDA-B6F8-E62DF3729346}" dt="2025-08-05T00:52:58.181" v="1091" actId="1076"/>
          <ac:spMkLst>
            <pc:docMk/>
            <pc:sldMk cId="3441146247" sldId="28028"/>
            <ac:spMk id="21" creationId="{504C2BF8-B74A-DE16-1D55-49FA85362606}"/>
          </ac:spMkLst>
        </pc:spChg>
        <pc:spChg chg="add mod">
          <ac:chgData name="Melissa Ryan" userId="169f3ad4-a1c1-4d4c-bc50-d9e66cb109a9" providerId="ADAL" clId="{8A8F0524-14AF-4CDA-B6F8-E62DF3729346}" dt="2025-08-05T00:52:34.142" v="1088" actId="208"/>
          <ac:spMkLst>
            <pc:docMk/>
            <pc:sldMk cId="3441146247" sldId="28028"/>
            <ac:spMk id="22" creationId="{0A1D957D-23D7-8584-1AC5-F0DB3B0682AE}"/>
          </ac:spMkLst>
        </pc:spChg>
        <pc:picChg chg="add mod">
          <ac:chgData name="Melissa Ryan" userId="169f3ad4-a1c1-4d4c-bc50-d9e66cb109a9" providerId="ADAL" clId="{8A8F0524-14AF-4CDA-B6F8-E62DF3729346}" dt="2025-08-05T00:49:13.154" v="998" actId="1076"/>
          <ac:picMkLst>
            <pc:docMk/>
            <pc:sldMk cId="3441146247" sldId="28028"/>
            <ac:picMk id="2" creationId="{C12516A7-F834-1661-B5CC-2EFC99A8502B}"/>
          </ac:picMkLst>
        </pc:picChg>
        <pc:picChg chg="mod">
          <ac:chgData name="Melissa Ryan" userId="169f3ad4-a1c1-4d4c-bc50-d9e66cb109a9" providerId="ADAL" clId="{8A8F0524-14AF-4CDA-B6F8-E62DF3729346}" dt="2025-08-05T00:49:40.526" v="1009" actId="1076"/>
          <ac:picMkLst>
            <pc:docMk/>
            <pc:sldMk cId="3441146247" sldId="28028"/>
            <ac:picMk id="11" creationId="{54A1825F-184D-7C27-DED0-7CF91E34763A}"/>
          </ac:picMkLst>
        </pc:picChg>
        <pc:picChg chg="add mod">
          <ac:chgData name="Melissa Ryan" userId="169f3ad4-a1c1-4d4c-bc50-d9e66cb109a9" providerId="ADAL" clId="{8A8F0524-14AF-4CDA-B6F8-E62DF3729346}" dt="2025-08-05T00:49:45.021" v="1011" actId="1076"/>
          <ac:picMkLst>
            <pc:docMk/>
            <pc:sldMk cId="3441146247" sldId="28028"/>
            <ac:picMk id="16" creationId="{194C1695-3B1B-EF52-6269-8DC94B6E488D}"/>
          </ac:picMkLst>
        </pc:picChg>
      </pc:sldChg>
      <pc:sldChg chg="addSp delSp modSp add mod">
        <pc:chgData name="Melissa Ryan" userId="169f3ad4-a1c1-4d4c-bc50-d9e66cb109a9" providerId="ADAL" clId="{8A8F0524-14AF-4CDA-B6F8-E62DF3729346}" dt="2025-08-05T01:42:28.060" v="1906" actId="1076"/>
        <pc:sldMkLst>
          <pc:docMk/>
          <pc:sldMk cId="3267024110" sldId="28029"/>
        </pc:sldMkLst>
        <pc:spChg chg="mod">
          <ac:chgData name="Melissa Ryan" userId="169f3ad4-a1c1-4d4c-bc50-d9e66cb109a9" providerId="ADAL" clId="{8A8F0524-14AF-4CDA-B6F8-E62DF3729346}" dt="2025-08-05T01:41:12.357" v="1897" actId="20577"/>
          <ac:spMkLst>
            <pc:docMk/>
            <pc:sldMk cId="3267024110" sldId="28029"/>
            <ac:spMk id="2" creationId="{F85AC518-E83A-95ED-A429-459E3E6AD0BB}"/>
          </ac:spMkLst>
        </pc:spChg>
        <pc:spChg chg="mod">
          <ac:chgData name="Melissa Ryan" userId="169f3ad4-a1c1-4d4c-bc50-d9e66cb109a9" providerId="ADAL" clId="{8A8F0524-14AF-4CDA-B6F8-E62DF3729346}" dt="2025-08-05T01:25:26.907" v="1433" actId="20577"/>
          <ac:spMkLst>
            <pc:docMk/>
            <pc:sldMk cId="3267024110" sldId="28029"/>
            <ac:spMk id="3" creationId="{5B4DEA0A-703D-1A81-26D5-482EC5ACB476}"/>
          </ac:spMkLst>
        </pc:spChg>
        <pc:spChg chg="add mod">
          <ac:chgData name="Melissa Ryan" userId="169f3ad4-a1c1-4d4c-bc50-d9e66cb109a9" providerId="ADAL" clId="{8A8F0524-14AF-4CDA-B6F8-E62DF3729346}" dt="2025-08-05T01:24:03.671" v="1415" actId="1076"/>
          <ac:spMkLst>
            <pc:docMk/>
            <pc:sldMk cId="3267024110" sldId="28029"/>
            <ac:spMk id="7" creationId="{18804864-A877-E40E-BAFB-2AF7957E50B6}"/>
          </ac:spMkLst>
        </pc:spChg>
        <pc:spChg chg="add mod">
          <ac:chgData name="Melissa Ryan" userId="169f3ad4-a1c1-4d4c-bc50-d9e66cb109a9" providerId="ADAL" clId="{8A8F0524-14AF-4CDA-B6F8-E62DF3729346}" dt="2025-08-05T01:24:14.153" v="1417" actId="1076"/>
          <ac:spMkLst>
            <pc:docMk/>
            <pc:sldMk cId="3267024110" sldId="28029"/>
            <ac:spMk id="15" creationId="{2FF0AF23-8229-5EB1-272C-832B2109F640}"/>
          </ac:spMkLst>
        </pc:spChg>
        <pc:spChg chg="add mod">
          <ac:chgData name="Melissa Ryan" userId="169f3ad4-a1c1-4d4c-bc50-d9e66cb109a9" providerId="ADAL" clId="{8A8F0524-14AF-4CDA-B6F8-E62DF3729346}" dt="2025-08-05T01:24:36.159" v="1421" actId="208"/>
          <ac:spMkLst>
            <pc:docMk/>
            <pc:sldMk cId="3267024110" sldId="28029"/>
            <ac:spMk id="19" creationId="{EAF93ED0-FC20-DD9C-185E-C561209A1D24}"/>
          </ac:spMkLst>
        </pc:spChg>
        <pc:spChg chg="add mod">
          <ac:chgData name="Melissa Ryan" userId="169f3ad4-a1c1-4d4c-bc50-d9e66cb109a9" providerId="ADAL" clId="{8A8F0524-14AF-4CDA-B6F8-E62DF3729346}" dt="2025-08-05T01:41:17.196" v="1898" actId="1076"/>
          <ac:spMkLst>
            <pc:docMk/>
            <pc:sldMk cId="3267024110" sldId="28029"/>
            <ac:spMk id="22" creationId="{8B8CBF10-7BB8-D207-0E58-05473E837D81}"/>
          </ac:spMkLst>
        </pc:spChg>
        <pc:spChg chg="add mod">
          <ac:chgData name="Melissa Ryan" userId="169f3ad4-a1c1-4d4c-bc50-d9e66cb109a9" providerId="ADAL" clId="{8A8F0524-14AF-4CDA-B6F8-E62DF3729346}" dt="2025-08-05T01:35:49.297" v="1843" actId="1076"/>
          <ac:spMkLst>
            <pc:docMk/>
            <pc:sldMk cId="3267024110" sldId="28029"/>
            <ac:spMk id="23" creationId="{8FE56894-8BAF-4ED3-EB30-DD27AEA1E17A}"/>
          </ac:spMkLst>
        </pc:spChg>
        <pc:spChg chg="add mod">
          <ac:chgData name="Melissa Ryan" userId="169f3ad4-a1c1-4d4c-bc50-d9e66cb109a9" providerId="ADAL" clId="{8A8F0524-14AF-4CDA-B6F8-E62DF3729346}" dt="2025-08-05T01:30:19.724" v="1762" actId="20577"/>
          <ac:spMkLst>
            <pc:docMk/>
            <pc:sldMk cId="3267024110" sldId="28029"/>
            <ac:spMk id="24" creationId="{482559C8-049C-73D5-2F58-071BA7437624}"/>
          </ac:spMkLst>
        </pc:spChg>
        <pc:spChg chg="add mod">
          <ac:chgData name="Melissa Ryan" userId="169f3ad4-a1c1-4d4c-bc50-d9e66cb109a9" providerId="ADAL" clId="{8A8F0524-14AF-4CDA-B6F8-E62DF3729346}" dt="2025-08-05T01:31:26.822" v="1804" actId="1076"/>
          <ac:spMkLst>
            <pc:docMk/>
            <pc:sldMk cId="3267024110" sldId="28029"/>
            <ac:spMk id="25" creationId="{0546F45A-0794-832C-371A-DDC9D213CEE0}"/>
          </ac:spMkLst>
        </pc:spChg>
        <pc:spChg chg="add mod">
          <ac:chgData name="Melissa Ryan" userId="169f3ad4-a1c1-4d4c-bc50-d9e66cb109a9" providerId="ADAL" clId="{8A8F0524-14AF-4CDA-B6F8-E62DF3729346}" dt="2025-08-05T01:42:17.684" v="1904" actId="1076"/>
          <ac:spMkLst>
            <pc:docMk/>
            <pc:sldMk cId="3267024110" sldId="28029"/>
            <ac:spMk id="26" creationId="{D000FDB2-0715-9D2D-CE30-CC125748E291}"/>
          </ac:spMkLst>
        </pc:spChg>
        <pc:spChg chg="add mod">
          <ac:chgData name="Melissa Ryan" userId="169f3ad4-a1c1-4d4c-bc50-d9e66cb109a9" providerId="ADAL" clId="{8A8F0524-14AF-4CDA-B6F8-E62DF3729346}" dt="2025-08-05T01:42:28.060" v="1906" actId="1076"/>
          <ac:spMkLst>
            <pc:docMk/>
            <pc:sldMk cId="3267024110" sldId="28029"/>
            <ac:spMk id="27" creationId="{476CDE70-4F06-12A1-DA26-8DCAA0BD5504}"/>
          </ac:spMkLst>
        </pc:spChg>
        <pc:picChg chg="mod">
          <ac:chgData name="Melissa Ryan" userId="169f3ad4-a1c1-4d4c-bc50-d9e66cb109a9" providerId="ADAL" clId="{8A8F0524-14AF-4CDA-B6F8-E62DF3729346}" dt="2025-08-05T01:23:27.940" v="1413" actId="1076"/>
          <ac:picMkLst>
            <pc:docMk/>
            <pc:sldMk cId="3267024110" sldId="28029"/>
            <ac:picMk id="5" creationId="{1A28C00D-8625-9338-C9DF-EBF24241DBC9}"/>
          </ac:picMkLst>
        </pc:picChg>
        <pc:picChg chg="mod">
          <ac:chgData name="Melissa Ryan" userId="169f3ad4-a1c1-4d4c-bc50-d9e66cb109a9" providerId="ADAL" clId="{8A8F0524-14AF-4CDA-B6F8-E62DF3729346}" dt="2025-08-05T01:35:01.777" v="1830" actId="1076"/>
          <ac:picMkLst>
            <pc:docMk/>
            <pc:sldMk cId="3267024110" sldId="28029"/>
            <ac:picMk id="11" creationId="{0695FA9F-09A2-12D4-BCCE-C3489C0E12DB}"/>
          </ac:picMkLst>
        </pc:picChg>
        <pc:picChg chg="mod">
          <ac:chgData name="Melissa Ryan" userId="169f3ad4-a1c1-4d4c-bc50-d9e66cb109a9" providerId="ADAL" clId="{8A8F0524-14AF-4CDA-B6F8-E62DF3729346}" dt="2025-08-05T01:23:22.450" v="1411" actId="1076"/>
          <ac:picMkLst>
            <pc:docMk/>
            <pc:sldMk cId="3267024110" sldId="28029"/>
            <ac:picMk id="16" creationId="{43F6AC8A-43EC-B2E1-4243-6B3B060BF3A3}"/>
          </ac:picMkLst>
        </pc:picChg>
      </pc:sldChg>
      <pc:sldChg chg="new del">
        <pc:chgData name="Melissa Ryan" userId="169f3ad4-a1c1-4d4c-bc50-d9e66cb109a9" providerId="ADAL" clId="{8A8F0524-14AF-4CDA-B6F8-E62DF3729346}" dt="2025-08-07T22:55:20.606" v="2182" actId="680"/>
        <pc:sldMkLst>
          <pc:docMk/>
          <pc:sldMk cId="393890415" sldId="28030"/>
        </pc:sldMkLst>
      </pc:sldChg>
      <pc:sldChg chg="addSp delSp modSp add mod">
        <pc:chgData name="Melissa Ryan" userId="169f3ad4-a1c1-4d4c-bc50-d9e66cb109a9" providerId="ADAL" clId="{8A8F0524-14AF-4CDA-B6F8-E62DF3729346}" dt="2025-08-13T22:51:33.078" v="3283" actId="20577"/>
        <pc:sldMkLst>
          <pc:docMk/>
          <pc:sldMk cId="2892935962" sldId="28030"/>
        </pc:sldMkLst>
        <pc:spChg chg="mod">
          <ac:chgData name="Melissa Ryan" userId="169f3ad4-a1c1-4d4c-bc50-d9e66cb109a9" providerId="ADAL" clId="{8A8F0524-14AF-4CDA-B6F8-E62DF3729346}" dt="2025-08-07T23:00:28.943" v="2631" actId="1076"/>
          <ac:spMkLst>
            <pc:docMk/>
            <pc:sldMk cId="2892935962" sldId="28030"/>
            <ac:spMk id="3" creationId="{CB05DACD-C1CC-7D8C-E021-42C2DDC5DD8C}"/>
          </ac:spMkLst>
        </pc:spChg>
        <pc:spChg chg="add mod">
          <ac:chgData name="Melissa Ryan" userId="169f3ad4-a1c1-4d4c-bc50-d9e66cb109a9" providerId="ADAL" clId="{8A8F0524-14AF-4CDA-B6F8-E62DF3729346}" dt="2025-08-13T22:51:33.078" v="3283" actId="20577"/>
          <ac:spMkLst>
            <pc:docMk/>
            <pc:sldMk cId="2892935962" sldId="28030"/>
            <ac:spMk id="27" creationId="{0167FD58-45AD-9D7D-0F11-F6488E0ADABF}"/>
          </ac:spMkLst>
        </pc:spChg>
      </pc:sldChg>
    </pc:docChg>
  </pc:docChgLst>
  <pc:docChgLst>
    <pc:chgData name="simone.baxt@health.vic.gov.au" userId="S::urn:spo:guest#simone.baxt@health.vic.gov.au::" providerId="AD" clId="Web-{0B6F758D-0F1A-2C89-B19C-8DE72A68F02E}"/>
    <pc:docChg chg="modSld">
      <pc:chgData name="simone.baxt@health.vic.gov.au" userId="S::urn:spo:guest#simone.baxt@health.vic.gov.au::" providerId="AD" clId="Web-{0B6F758D-0F1A-2C89-B19C-8DE72A68F02E}" dt="2025-08-05T04:57:56.539" v="32" actId="1076"/>
      <pc:docMkLst>
        <pc:docMk/>
      </pc:docMkLst>
      <pc:sldChg chg="modSp">
        <pc:chgData name="simone.baxt@health.vic.gov.au" userId="S::urn:spo:guest#simone.baxt@health.vic.gov.au::" providerId="AD" clId="Web-{0B6F758D-0F1A-2C89-B19C-8DE72A68F02E}" dt="2025-08-05T04:57:56.539" v="32" actId="1076"/>
        <pc:sldMkLst>
          <pc:docMk/>
          <pc:sldMk cId="3945108618" sldId="28027"/>
        </pc:sldMkLst>
        <pc:spChg chg="mod">
          <ac:chgData name="simone.baxt@health.vic.gov.au" userId="S::urn:spo:guest#simone.baxt@health.vic.gov.au::" providerId="AD" clId="Web-{0B6F758D-0F1A-2C89-B19C-8DE72A68F02E}" dt="2025-08-05T04:57:55.898" v="31" actId="20577"/>
          <ac:spMkLst>
            <pc:docMk/>
            <pc:sldMk cId="3945108618" sldId="28027"/>
            <ac:spMk id="3" creationId="{52849454-85C2-37EB-2914-5BE43A7ECD3E}"/>
          </ac:spMkLst>
        </pc:spChg>
        <pc:picChg chg="mod">
          <ac:chgData name="simone.baxt@health.vic.gov.au" userId="S::urn:spo:guest#simone.baxt@health.vic.gov.au::" providerId="AD" clId="Web-{0B6F758D-0F1A-2C89-B19C-8DE72A68F02E}" dt="2025-08-05T04:57:56.539" v="32" actId="1076"/>
          <ac:picMkLst>
            <pc:docMk/>
            <pc:sldMk cId="3945108618" sldId="28027"/>
            <ac:picMk id="4" creationId="{EA0A1D63-D554-85BC-020F-A7E9B4AA5586}"/>
          </ac:picMkLst>
        </pc:picChg>
      </pc:sldChg>
    </pc:docChg>
  </pc:docChgLst>
  <pc:docChgLst>
    <pc:chgData name="simone.baxt@health.vic.gov.au" userId="S::urn:spo:guest#simone.baxt@health.vic.gov.au::" providerId="AD" clId="Web-{4BA9E3E7-E5A0-5EF1-2430-B76F4D3C51FB}"/>
    <pc:docChg chg="addSld modSld sldOrd">
      <pc:chgData name="simone.baxt@health.vic.gov.au" userId="S::urn:spo:guest#simone.baxt@health.vic.gov.au::" providerId="AD" clId="Web-{4BA9E3E7-E5A0-5EF1-2430-B76F4D3C51FB}" dt="2025-08-05T04:56:32.360" v="556" actId="14100"/>
      <pc:docMkLst>
        <pc:docMk/>
      </pc:docMkLst>
      <pc:sldChg chg="delSp modSp">
        <pc:chgData name="simone.baxt@health.vic.gov.au" userId="S::urn:spo:guest#simone.baxt@health.vic.gov.au::" providerId="AD" clId="Web-{4BA9E3E7-E5A0-5EF1-2430-B76F4D3C51FB}" dt="2025-08-05T04:47:08.700" v="284" actId="20577"/>
        <pc:sldMkLst>
          <pc:docMk/>
          <pc:sldMk cId="1315109497" sldId="354"/>
        </pc:sldMkLst>
        <pc:spChg chg="mod">
          <ac:chgData name="simone.baxt@health.vic.gov.au" userId="S::urn:spo:guest#simone.baxt@health.vic.gov.au::" providerId="AD" clId="Web-{4BA9E3E7-E5A0-5EF1-2430-B76F4D3C51FB}" dt="2025-08-05T04:47:08.700" v="284" actId="20577"/>
          <ac:spMkLst>
            <pc:docMk/>
            <pc:sldMk cId="1315109497" sldId="354"/>
            <ac:spMk id="5" creationId="{C8405A1D-7680-BC64-EB4A-66E94F0A6EB2}"/>
          </ac:spMkLst>
        </pc:spChg>
        <pc:picChg chg="mod">
          <ac:chgData name="simone.baxt@health.vic.gov.au" userId="S::urn:spo:guest#simone.baxt@health.vic.gov.au::" providerId="AD" clId="Web-{4BA9E3E7-E5A0-5EF1-2430-B76F4D3C51FB}" dt="2025-08-05T04:46:56.153" v="281" actId="1076"/>
          <ac:picMkLst>
            <pc:docMk/>
            <pc:sldMk cId="1315109497" sldId="354"/>
            <ac:picMk id="7" creationId="{598E0592-0F1A-4242-9FED-5F5AF725EC98}"/>
          </ac:picMkLst>
        </pc:picChg>
        <pc:picChg chg="mod">
          <ac:chgData name="simone.baxt@health.vic.gov.au" userId="S::urn:spo:guest#simone.baxt@health.vic.gov.au::" providerId="AD" clId="Web-{4BA9E3E7-E5A0-5EF1-2430-B76F4D3C51FB}" dt="2025-08-05T04:46:59.247" v="282" actId="1076"/>
          <ac:picMkLst>
            <pc:docMk/>
            <pc:sldMk cId="1315109497" sldId="354"/>
            <ac:picMk id="8" creationId="{4707FC7B-68E0-4AB4-A0B0-210BF5E82906}"/>
          </ac:picMkLst>
        </pc:picChg>
      </pc:sldChg>
      <pc:sldChg chg="addSp delSp modSp">
        <pc:chgData name="simone.baxt@health.vic.gov.au" userId="S::urn:spo:guest#simone.baxt@health.vic.gov.au::" providerId="AD" clId="Web-{4BA9E3E7-E5A0-5EF1-2430-B76F4D3C51FB}" dt="2025-08-05T04:43:52.445" v="219" actId="20577"/>
        <pc:sldMkLst>
          <pc:docMk/>
          <pc:sldMk cId="1932490" sldId="376"/>
        </pc:sldMkLst>
        <pc:spChg chg="mod">
          <ac:chgData name="simone.baxt@health.vic.gov.au" userId="S::urn:spo:guest#simone.baxt@health.vic.gov.au::" providerId="AD" clId="Web-{4BA9E3E7-E5A0-5EF1-2430-B76F4D3C51FB}" dt="2025-08-05T04:43:52.445" v="219" actId="20577"/>
          <ac:spMkLst>
            <pc:docMk/>
            <pc:sldMk cId="1932490" sldId="376"/>
            <ac:spMk id="3" creationId="{D3178869-AF8E-85F4-732D-B8E2925035BB}"/>
          </ac:spMkLst>
        </pc:spChg>
      </pc:sldChg>
      <pc:sldChg chg="modSp">
        <pc:chgData name="simone.baxt@health.vic.gov.au" userId="S::urn:spo:guest#simone.baxt@health.vic.gov.au::" providerId="AD" clId="Web-{4BA9E3E7-E5A0-5EF1-2430-B76F4D3C51FB}" dt="2025-08-05T04:46:09.324" v="252" actId="20577"/>
        <pc:sldMkLst>
          <pc:docMk/>
          <pc:sldMk cId="575814707" sldId="377"/>
        </pc:sldMkLst>
        <pc:spChg chg="mod">
          <ac:chgData name="simone.baxt@health.vic.gov.au" userId="S::urn:spo:guest#simone.baxt@health.vic.gov.au::" providerId="AD" clId="Web-{4BA9E3E7-E5A0-5EF1-2430-B76F4D3C51FB}" dt="2025-08-05T04:46:09.324" v="252" actId="20577"/>
          <ac:spMkLst>
            <pc:docMk/>
            <pc:sldMk cId="575814707" sldId="377"/>
            <ac:spMk id="5" creationId="{11121E25-1CF3-2FB1-74F1-B508B2456CA6}"/>
          </ac:spMkLst>
        </pc:spChg>
        <pc:picChg chg="mod">
          <ac:chgData name="simone.baxt@health.vic.gov.au" userId="S::urn:spo:guest#simone.baxt@health.vic.gov.au::" providerId="AD" clId="Web-{4BA9E3E7-E5A0-5EF1-2430-B76F4D3C51FB}" dt="2025-08-05T04:46:03.277" v="248" actId="1076"/>
          <ac:picMkLst>
            <pc:docMk/>
            <pc:sldMk cId="575814707" sldId="377"/>
            <ac:picMk id="3" creationId="{6140A355-8504-412B-9AB3-9EE4BF4F7015}"/>
          </ac:picMkLst>
        </pc:picChg>
        <pc:picChg chg="mod">
          <ac:chgData name="simone.baxt@health.vic.gov.au" userId="S::urn:spo:guest#simone.baxt@health.vic.gov.au::" providerId="AD" clId="Web-{4BA9E3E7-E5A0-5EF1-2430-B76F4D3C51FB}" dt="2025-08-05T04:46:05.215" v="249" actId="1076"/>
          <ac:picMkLst>
            <pc:docMk/>
            <pc:sldMk cId="575814707" sldId="377"/>
            <ac:picMk id="4" creationId="{66C71269-3EE6-48A3-A2CD-7F8A4599D0BB}"/>
          </ac:picMkLst>
        </pc:picChg>
      </pc:sldChg>
      <pc:sldChg chg="modSp">
        <pc:chgData name="simone.baxt@health.vic.gov.au" userId="S::urn:spo:guest#simone.baxt@health.vic.gov.au::" providerId="AD" clId="Web-{4BA9E3E7-E5A0-5EF1-2430-B76F4D3C51FB}" dt="2025-08-05T04:50:14.787" v="376" actId="20577"/>
        <pc:sldMkLst>
          <pc:docMk/>
          <pc:sldMk cId="2997599769" sldId="380"/>
        </pc:sldMkLst>
        <pc:spChg chg="mod">
          <ac:chgData name="simone.baxt@health.vic.gov.au" userId="S::urn:spo:guest#simone.baxt@health.vic.gov.au::" providerId="AD" clId="Web-{4BA9E3E7-E5A0-5EF1-2430-B76F4D3C51FB}" dt="2025-08-05T04:50:14.787" v="376" actId="20577"/>
          <ac:spMkLst>
            <pc:docMk/>
            <pc:sldMk cId="2997599769" sldId="380"/>
            <ac:spMk id="3" creationId="{19863D00-F00F-2BFF-CC4E-728F0EF568A0}"/>
          </ac:spMkLst>
        </pc:spChg>
      </pc:sldChg>
      <pc:sldChg chg="addSp delSp modSp add mod ord replId modShow">
        <pc:chgData name="simone.baxt@health.vic.gov.au" userId="S::urn:spo:guest#simone.baxt@health.vic.gov.au::" providerId="AD" clId="Web-{4BA9E3E7-E5A0-5EF1-2430-B76F4D3C51FB}" dt="2025-08-05T04:43:11.632" v="198" actId="14100"/>
        <pc:sldMkLst>
          <pc:docMk/>
          <pc:sldMk cId="1121431833" sldId="28025"/>
        </pc:sldMkLst>
        <pc:spChg chg="mod">
          <ac:chgData name="simone.baxt@health.vic.gov.au" userId="S::urn:spo:guest#simone.baxt@health.vic.gov.au::" providerId="AD" clId="Web-{4BA9E3E7-E5A0-5EF1-2430-B76F4D3C51FB}" dt="2025-08-05T04:42:07.551" v="167" actId="20577"/>
          <ac:spMkLst>
            <pc:docMk/>
            <pc:sldMk cId="1121431833" sldId="28025"/>
            <ac:spMk id="2" creationId="{D74F4AB8-129F-77E1-32A3-91EB4E551AB9}"/>
          </ac:spMkLst>
        </pc:spChg>
        <pc:spChg chg="mod">
          <ac:chgData name="simone.baxt@health.vic.gov.au" userId="S::urn:spo:guest#simone.baxt@health.vic.gov.au::" providerId="AD" clId="Web-{4BA9E3E7-E5A0-5EF1-2430-B76F4D3C51FB}" dt="2025-08-05T04:43:11.632" v="198" actId="14100"/>
          <ac:spMkLst>
            <pc:docMk/>
            <pc:sldMk cId="1121431833" sldId="28025"/>
            <ac:spMk id="3" creationId="{68AFCD34-FAB3-E76F-427C-05C9FB19BACE}"/>
          </ac:spMkLst>
        </pc:spChg>
        <pc:picChg chg="add del mod modCrop">
          <ac:chgData name="simone.baxt@health.vic.gov.au" userId="S::urn:spo:guest#simone.baxt@health.vic.gov.au::" providerId="AD" clId="Web-{4BA9E3E7-E5A0-5EF1-2430-B76F4D3C51FB}" dt="2025-08-05T04:42:18.661" v="171" actId="1076"/>
          <ac:picMkLst>
            <pc:docMk/>
            <pc:sldMk cId="1121431833" sldId="28025"/>
            <ac:picMk id="4" creationId="{FCBCB555-0D45-1641-A9A7-06584E79C4D6}"/>
          </ac:picMkLst>
        </pc:picChg>
        <pc:picChg chg="add mod">
          <ac:chgData name="simone.baxt@health.vic.gov.au" userId="S::urn:spo:guest#simone.baxt@health.vic.gov.au::" providerId="AD" clId="Web-{4BA9E3E7-E5A0-5EF1-2430-B76F4D3C51FB}" dt="2025-08-05T04:42:14.379" v="169" actId="1076"/>
          <ac:picMkLst>
            <pc:docMk/>
            <pc:sldMk cId="1121431833" sldId="28025"/>
            <ac:picMk id="14" creationId="{C8195835-CB65-8C00-51B4-4B52B4B19D84}"/>
          </ac:picMkLst>
        </pc:picChg>
        <pc:picChg chg="add mod modCrop">
          <ac:chgData name="simone.baxt@health.vic.gov.au" userId="S::urn:spo:guest#simone.baxt@health.vic.gov.au::" providerId="AD" clId="Web-{4BA9E3E7-E5A0-5EF1-2430-B76F4D3C51FB}" dt="2025-08-05T04:42:28.083" v="173" actId="1076"/>
          <ac:picMkLst>
            <pc:docMk/>
            <pc:sldMk cId="1121431833" sldId="28025"/>
            <ac:picMk id="15" creationId="{CF3331E8-0C15-F814-44D5-1C89F908E5FD}"/>
          </ac:picMkLst>
        </pc:picChg>
      </pc:sldChg>
      <pc:sldChg chg="addSp delSp modSp mod setBg">
        <pc:chgData name="simone.baxt@health.vic.gov.au" userId="S::urn:spo:guest#simone.baxt@health.vic.gov.au::" providerId="AD" clId="Web-{4BA9E3E7-E5A0-5EF1-2430-B76F4D3C51FB}" dt="2025-08-05T04:56:32.360" v="556" actId="14100"/>
        <pc:sldMkLst>
          <pc:docMk/>
          <pc:sldMk cId="3945108618" sldId="28027"/>
        </pc:sldMkLst>
        <pc:spChg chg="mod">
          <ac:chgData name="simone.baxt@health.vic.gov.au" userId="S::urn:spo:guest#simone.baxt@health.vic.gov.au::" providerId="AD" clId="Web-{4BA9E3E7-E5A0-5EF1-2430-B76F4D3C51FB}" dt="2025-08-05T04:56:32.360" v="556" actId="14100"/>
          <ac:spMkLst>
            <pc:docMk/>
            <pc:sldMk cId="3945108618" sldId="28027"/>
            <ac:spMk id="3" creationId="{52849454-85C2-37EB-2914-5BE43A7ECD3E}"/>
          </ac:spMkLst>
        </pc:spChg>
        <pc:picChg chg="add mod ord">
          <ac:chgData name="simone.baxt@health.vic.gov.au" userId="S::urn:spo:guest#simone.baxt@health.vic.gov.au::" providerId="AD" clId="Web-{4BA9E3E7-E5A0-5EF1-2430-B76F4D3C51FB}" dt="2025-08-05T04:56:24.625" v="547" actId="1076"/>
          <ac:picMkLst>
            <pc:docMk/>
            <pc:sldMk cId="3945108618" sldId="28027"/>
            <ac:picMk id="4" creationId="{EA0A1D63-D554-85BC-020F-A7E9B4AA5586}"/>
          </ac:picMkLst>
        </pc:picChg>
      </pc:sldChg>
      <pc:sldChg chg="modSp">
        <pc:chgData name="simone.baxt@health.vic.gov.au" userId="S::urn:spo:guest#simone.baxt@health.vic.gov.au::" providerId="AD" clId="Web-{4BA9E3E7-E5A0-5EF1-2430-B76F4D3C51FB}" dt="2025-08-05T04:49:00.061" v="373" actId="1076"/>
        <pc:sldMkLst>
          <pc:docMk/>
          <pc:sldMk cId="3441146247" sldId="28028"/>
        </pc:sldMkLst>
        <pc:spChg chg="mod">
          <ac:chgData name="simone.baxt@health.vic.gov.au" userId="S::urn:spo:guest#simone.baxt@health.vic.gov.au::" providerId="AD" clId="Web-{4BA9E3E7-E5A0-5EF1-2430-B76F4D3C51FB}" dt="2025-08-05T04:48:53.905" v="371" actId="14100"/>
          <ac:spMkLst>
            <pc:docMk/>
            <pc:sldMk cId="3441146247" sldId="28028"/>
            <ac:spMk id="7" creationId="{AF4E3CD0-2757-F198-67FE-A01FD4BCD7CD}"/>
          </ac:spMkLst>
        </pc:spChg>
        <pc:spChg chg="mod">
          <ac:chgData name="simone.baxt@health.vic.gov.au" userId="S::urn:spo:guest#simone.baxt@health.vic.gov.au::" providerId="AD" clId="Web-{4BA9E3E7-E5A0-5EF1-2430-B76F4D3C51FB}" dt="2025-08-05T04:49:00.061" v="373" actId="1076"/>
          <ac:spMkLst>
            <pc:docMk/>
            <pc:sldMk cId="3441146247" sldId="28028"/>
            <ac:spMk id="19" creationId="{E2C92A85-D0D0-B556-D051-BE9F8C989D7D}"/>
          </ac:spMkLst>
        </pc:spChg>
        <pc:picChg chg="mod">
          <ac:chgData name="simone.baxt@health.vic.gov.au" userId="S::urn:spo:guest#simone.baxt@health.vic.gov.au::" providerId="AD" clId="Web-{4BA9E3E7-E5A0-5EF1-2430-B76F4D3C51FB}" dt="2025-08-05T04:48:57.421" v="372" actId="1076"/>
          <ac:picMkLst>
            <pc:docMk/>
            <pc:sldMk cId="3441146247" sldId="28028"/>
            <ac:picMk id="2" creationId="{C12516A7-F834-1661-B5CC-2EFC99A8502B}"/>
          </ac:picMkLst>
        </pc:picChg>
      </pc:sldChg>
      <pc:sldChg chg="modSp">
        <pc:chgData name="simone.baxt@health.vic.gov.au" userId="S::urn:spo:guest#simone.baxt@health.vic.gov.au::" providerId="AD" clId="Web-{4BA9E3E7-E5A0-5EF1-2430-B76F4D3C51FB}" dt="2025-08-05T04:51:07.165" v="382" actId="20577"/>
        <pc:sldMkLst>
          <pc:docMk/>
          <pc:sldMk cId="3267024110" sldId="28029"/>
        </pc:sldMkLst>
        <pc:spChg chg="mod">
          <ac:chgData name="simone.baxt@health.vic.gov.au" userId="S::urn:spo:guest#simone.baxt@health.vic.gov.au::" providerId="AD" clId="Web-{4BA9E3E7-E5A0-5EF1-2430-B76F4D3C51FB}" dt="2025-08-05T04:51:07.165" v="382" actId="20577"/>
          <ac:spMkLst>
            <pc:docMk/>
            <pc:sldMk cId="3267024110" sldId="28029"/>
            <ac:spMk id="22" creationId="{8B8CBF10-7BB8-D207-0E58-05473E837D81}"/>
          </ac:spMkLst>
        </pc:spChg>
      </pc:sldChg>
    </pc:docChg>
  </pc:docChgLst>
  <pc:docChgLst>
    <pc:chgData name="Helen Lees (She/Her)" userId="S::hlees@mav.asn.au::736dd824-35ec-4581-a765-c1109400fa49" providerId="AD" clId="Web-{584EC3A2-348B-5349-F99D-2AA61502ECB0}"/>
    <pc:docChg chg="mod modSld">
      <pc:chgData name="Helen Lees (She/Her)" userId="S::hlees@mav.asn.au::736dd824-35ec-4581-a765-c1109400fa49" providerId="AD" clId="Web-{584EC3A2-348B-5349-F99D-2AA61502ECB0}" dt="2025-08-12T05:01:43.715" v="37"/>
      <pc:docMkLst>
        <pc:docMk/>
      </pc:docMkLst>
      <pc:sldChg chg="modSp">
        <pc:chgData name="Helen Lees (She/Her)" userId="S::hlees@mav.asn.au::736dd824-35ec-4581-a765-c1109400fa49" providerId="AD" clId="Web-{584EC3A2-348B-5349-F99D-2AA61502ECB0}" dt="2025-08-12T04:48:50.164" v="2" actId="20577"/>
        <pc:sldMkLst>
          <pc:docMk/>
          <pc:sldMk cId="2291642757" sldId="373"/>
        </pc:sldMkLst>
        <pc:spChg chg="mod">
          <ac:chgData name="Helen Lees (She/Her)" userId="S::hlees@mav.asn.au::736dd824-35ec-4581-a765-c1109400fa49" providerId="AD" clId="Web-{584EC3A2-348B-5349-F99D-2AA61502ECB0}" dt="2025-08-12T04:48:50.164" v="2" actId="20577"/>
          <ac:spMkLst>
            <pc:docMk/>
            <pc:sldMk cId="2291642757" sldId="373"/>
            <ac:spMk id="8" creationId="{468A5A05-93F8-E06F-57F7-1E310A24CAC8}"/>
          </ac:spMkLst>
        </pc:spChg>
      </pc:sldChg>
      <pc:sldChg chg="modSp">
        <pc:chgData name="Helen Lees (She/Her)" userId="S::hlees@mav.asn.au::736dd824-35ec-4581-a765-c1109400fa49" providerId="AD" clId="Web-{584EC3A2-348B-5349-F99D-2AA61502ECB0}" dt="2025-08-12T04:50:10.555" v="4" actId="20577"/>
        <pc:sldMkLst>
          <pc:docMk/>
          <pc:sldMk cId="773400384" sldId="383"/>
        </pc:sldMkLst>
        <pc:spChg chg="mod">
          <ac:chgData name="Helen Lees (She/Her)" userId="S::hlees@mav.asn.au::736dd824-35ec-4581-a765-c1109400fa49" providerId="AD" clId="Web-{584EC3A2-348B-5349-F99D-2AA61502ECB0}" dt="2025-08-12T04:50:10.555" v="4" actId="20577"/>
          <ac:spMkLst>
            <pc:docMk/>
            <pc:sldMk cId="773400384" sldId="383"/>
            <ac:spMk id="3" creationId="{64D56E2C-5294-E2C3-7D9E-DAF4186FCB91}"/>
          </ac:spMkLst>
        </pc:spChg>
      </pc:sldChg>
      <pc:sldChg chg="modNotes">
        <pc:chgData name="Helen Lees (She/Her)" userId="S::hlees@mav.asn.au::736dd824-35ec-4581-a765-c1109400fa49" providerId="AD" clId="Web-{584EC3A2-348B-5349-F99D-2AA61502ECB0}" dt="2025-08-12T05:00:05.700" v="36"/>
        <pc:sldMkLst>
          <pc:docMk/>
          <pc:sldMk cId="2892935962" sldId="280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45927-CE7A-4E54-8E34-80DA6E83BE83}" type="datetimeFigureOut">
              <a:rPr lang="en-AU" smtClean="0"/>
              <a:t>13/08/2025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1D759-7930-42DA-81DC-31341B1A200D}" type="slidenum">
              <a:rPr lang="en-AU" smtClean="0"/>
              <a:t>‹#›</a:t>
            </a:fld>
            <a:endParaRPr lang="en-AU"/>
          </a:p>
        </p:txBody>
      </p:sp>
    </p:spTree>
    <p:extLst>
      <p:ext uri="{BB962C8B-B14F-4D97-AF65-F5344CB8AC3E}">
        <p14:creationId xmlns:p14="http://schemas.microsoft.com/office/powerpoint/2010/main" val="63175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F245CC2-76AC-4ECF-8C20-7753789224DD}" type="slidenum">
              <a:rPr lang="en-AU" smtClean="0"/>
              <a:t>1</a:t>
            </a:fld>
            <a:endParaRPr lang="en-AU"/>
          </a:p>
        </p:txBody>
      </p:sp>
    </p:spTree>
    <p:extLst>
      <p:ext uri="{BB962C8B-B14F-4D97-AF65-F5344CB8AC3E}">
        <p14:creationId xmlns:p14="http://schemas.microsoft.com/office/powerpoint/2010/main" val="13169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3F190-2568-0DE1-43EA-95F12661F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63588-0B89-5129-15D9-B2E36DC55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787B7-46CD-82E5-9E5B-27BC908F85B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6CCA3B8-4055-BB43-999D-AB39E3266763}"/>
              </a:ext>
            </a:extLst>
          </p:cNvPr>
          <p:cNvSpPr>
            <a:spLocks noGrp="1"/>
          </p:cNvSpPr>
          <p:nvPr>
            <p:ph type="sldNum" sz="quarter" idx="5"/>
          </p:nvPr>
        </p:nvSpPr>
        <p:spPr/>
        <p:txBody>
          <a:bodyPr/>
          <a:lstStyle/>
          <a:p>
            <a:fld id="{DF245CC2-76AC-4ECF-8C20-7753789224DD}" type="slidenum">
              <a:rPr lang="en-AU" smtClean="0"/>
              <a:t>13</a:t>
            </a:fld>
            <a:endParaRPr lang="en-AU"/>
          </a:p>
        </p:txBody>
      </p:sp>
    </p:spTree>
    <p:extLst>
      <p:ext uri="{BB962C8B-B14F-4D97-AF65-F5344CB8AC3E}">
        <p14:creationId xmlns:p14="http://schemas.microsoft.com/office/powerpoint/2010/main" val="218621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EAF9-7396-508A-1377-3B0468604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C5C6B-82E1-FAFD-451C-39AEFB3B7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88907-D53C-8A60-3637-0711EAFBAC5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10455C5-2244-ED39-72A5-A23F3A8841AF}"/>
              </a:ext>
            </a:extLst>
          </p:cNvPr>
          <p:cNvSpPr>
            <a:spLocks noGrp="1"/>
          </p:cNvSpPr>
          <p:nvPr>
            <p:ph type="sldNum" sz="quarter" idx="5"/>
          </p:nvPr>
        </p:nvSpPr>
        <p:spPr/>
        <p:txBody>
          <a:bodyPr/>
          <a:lstStyle/>
          <a:p>
            <a:fld id="{DF245CC2-76AC-4ECF-8C20-7753789224DD}" type="slidenum">
              <a:rPr lang="en-AU" smtClean="0"/>
              <a:t>14</a:t>
            </a:fld>
            <a:endParaRPr lang="en-AU"/>
          </a:p>
        </p:txBody>
      </p:sp>
    </p:spTree>
    <p:extLst>
      <p:ext uri="{BB962C8B-B14F-4D97-AF65-F5344CB8AC3E}">
        <p14:creationId xmlns:p14="http://schemas.microsoft.com/office/powerpoint/2010/main" val="297697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8F10F-F710-62CF-B1DD-D2DD4745A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31BF6-61F7-7EAD-F890-554A5CAE8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DF190-7624-85CD-5E83-64B2DC44F3E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3B69CA8-88D4-8000-82D1-777A1340A821}"/>
              </a:ext>
            </a:extLst>
          </p:cNvPr>
          <p:cNvSpPr>
            <a:spLocks noGrp="1"/>
          </p:cNvSpPr>
          <p:nvPr>
            <p:ph type="sldNum" sz="quarter" idx="5"/>
          </p:nvPr>
        </p:nvSpPr>
        <p:spPr/>
        <p:txBody>
          <a:bodyPr/>
          <a:lstStyle/>
          <a:p>
            <a:fld id="{DF245CC2-76AC-4ECF-8C20-7753789224DD}" type="slidenum">
              <a:rPr lang="en-AU" smtClean="0"/>
              <a:t>15</a:t>
            </a:fld>
            <a:endParaRPr lang="en-AU"/>
          </a:p>
        </p:txBody>
      </p:sp>
    </p:spTree>
    <p:extLst>
      <p:ext uri="{BB962C8B-B14F-4D97-AF65-F5344CB8AC3E}">
        <p14:creationId xmlns:p14="http://schemas.microsoft.com/office/powerpoint/2010/main" val="266193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CB49-F9AB-F173-DD2A-11BD16F1D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DD568-0FF0-6D7C-CF46-8A61731E2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F7A7D-CCBD-7D24-D238-CB02537842E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146EB59-6D9D-8916-7AF9-AF620B4058F2}"/>
              </a:ext>
            </a:extLst>
          </p:cNvPr>
          <p:cNvSpPr>
            <a:spLocks noGrp="1"/>
          </p:cNvSpPr>
          <p:nvPr>
            <p:ph type="sldNum" sz="quarter" idx="5"/>
          </p:nvPr>
        </p:nvSpPr>
        <p:spPr/>
        <p:txBody>
          <a:bodyPr/>
          <a:lstStyle/>
          <a:p>
            <a:fld id="{DF245CC2-76AC-4ECF-8C20-7753789224DD}" type="slidenum">
              <a:rPr lang="en-AU" smtClean="0"/>
              <a:t>17</a:t>
            </a:fld>
            <a:endParaRPr lang="en-AU"/>
          </a:p>
        </p:txBody>
      </p:sp>
    </p:spTree>
    <p:extLst>
      <p:ext uri="{BB962C8B-B14F-4D97-AF65-F5344CB8AC3E}">
        <p14:creationId xmlns:p14="http://schemas.microsoft.com/office/powerpoint/2010/main" val="75865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7CB7-3683-4AD5-60D2-E9C02678B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D353B-AC6B-6109-8DED-D8DD279AF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E0E8F-1A4A-1591-FC10-C2A3E17E58B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5323353-4241-ED88-4328-EAAD24D1D193}"/>
              </a:ext>
            </a:extLst>
          </p:cNvPr>
          <p:cNvSpPr>
            <a:spLocks noGrp="1"/>
          </p:cNvSpPr>
          <p:nvPr>
            <p:ph type="sldNum" sz="quarter" idx="5"/>
          </p:nvPr>
        </p:nvSpPr>
        <p:spPr/>
        <p:txBody>
          <a:bodyPr/>
          <a:lstStyle/>
          <a:p>
            <a:fld id="{DF245CC2-76AC-4ECF-8C20-7753789224DD}" type="slidenum">
              <a:rPr lang="en-AU" smtClean="0"/>
              <a:t>18</a:t>
            </a:fld>
            <a:endParaRPr lang="en-AU"/>
          </a:p>
        </p:txBody>
      </p:sp>
    </p:spTree>
    <p:extLst>
      <p:ext uri="{BB962C8B-B14F-4D97-AF65-F5344CB8AC3E}">
        <p14:creationId xmlns:p14="http://schemas.microsoft.com/office/powerpoint/2010/main" val="227627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F410-803D-DB88-EC19-BC7D4EC46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A2EAD-1E73-5DE9-CE4F-66CD20843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CC6B0-673C-ABEA-840E-0CEA0E86B64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EEC4CB4-512A-150A-EEC2-568747146AEA}"/>
              </a:ext>
            </a:extLst>
          </p:cNvPr>
          <p:cNvSpPr>
            <a:spLocks noGrp="1"/>
          </p:cNvSpPr>
          <p:nvPr>
            <p:ph type="sldNum" sz="quarter" idx="5"/>
          </p:nvPr>
        </p:nvSpPr>
        <p:spPr/>
        <p:txBody>
          <a:bodyPr/>
          <a:lstStyle/>
          <a:p>
            <a:fld id="{DF245CC2-76AC-4ECF-8C20-7753789224DD}" type="slidenum">
              <a:rPr lang="en-AU" smtClean="0"/>
              <a:t>19</a:t>
            </a:fld>
            <a:endParaRPr lang="en-AU"/>
          </a:p>
        </p:txBody>
      </p:sp>
    </p:spTree>
    <p:extLst>
      <p:ext uri="{BB962C8B-B14F-4D97-AF65-F5344CB8AC3E}">
        <p14:creationId xmlns:p14="http://schemas.microsoft.com/office/powerpoint/2010/main" val="183458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F1CA-9501-2A71-AEA2-9D60AE322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3435F-112C-EE28-795D-9C58D995D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12982-10FB-9E2F-2068-9C1964CA78B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B399A2A-233D-9470-1E4F-00096B44E231}"/>
              </a:ext>
            </a:extLst>
          </p:cNvPr>
          <p:cNvSpPr>
            <a:spLocks noGrp="1"/>
          </p:cNvSpPr>
          <p:nvPr>
            <p:ph type="sldNum" sz="quarter" idx="5"/>
          </p:nvPr>
        </p:nvSpPr>
        <p:spPr/>
        <p:txBody>
          <a:bodyPr/>
          <a:lstStyle/>
          <a:p>
            <a:fld id="{DF245CC2-76AC-4ECF-8C20-7753789224DD}" type="slidenum">
              <a:rPr lang="en-AU" smtClean="0"/>
              <a:t>20</a:t>
            </a:fld>
            <a:endParaRPr lang="en-AU"/>
          </a:p>
        </p:txBody>
      </p:sp>
    </p:spTree>
    <p:extLst>
      <p:ext uri="{BB962C8B-B14F-4D97-AF65-F5344CB8AC3E}">
        <p14:creationId xmlns:p14="http://schemas.microsoft.com/office/powerpoint/2010/main" val="2838072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CBD5-17FA-86DC-FE98-0387BC475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8CC4E-C548-28D7-31F2-E14B3853D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14C2-5DE6-A4B1-3119-7A7282A0B4E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9CC6EA5-4D3D-DF8E-2C00-247D00789417}"/>
              </a:ext>
            </a:extLst>
          </p:cNvPr>
          <p:cNvSpPr>
            <a:spLocks noGrp="1"/>
          </p:cNvSpPr>
          <p:nvPr>
            <p:ph type="sldNum" sz="quarter" idx="5"/>
          </p:nvPr>
        </p:nvSpPr>
        <p:spPr/>
        <p:txBody>
          <a:bodyPr/>
          <a:lstStyle/>
          <a:p>
            <a:fld id="{DF245CC2-76AC-4ECF-8C20-7753789224DD}" type="slidenum">
              <a:rPr lang="en-AU" smtClean="0"/>
              <a:t>21</a:t>
            </a:fld>
            <a:endParaRPr lang="en-AU"/>
          </a:p>
        </p:txBody>
      </p:sp>
    </p:spTree>
    <p:extLst>
      <p:ext uri="{BB962C8B-B14F-4D97-AF65-F5344CB8AC3E}">
        <p14:creationId xmlns:p14="http://schemas.microsoft.com/office/powerpoint/2010/main" val="333479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C0684-AB9A-024B-F274-46CA907F1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33925-6C62-2CC3-683B-E166FFAF2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3FCC7-BD29-3CB9-B5CE-016C58E4957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6690B9D-9C3B-0FB7-CE21-B5C174BBB8D6}"/>
              </a:ext>
            </a:extLst>
          </p:cNvPr>
          <p:cNvSpPr>
            <a:spLocks noGrp="1"/>
          </p:cNvSpPr>
          <p:nvPr>
            <p:ph type="sldNum" sz="quarter" idx="5"/>
          </p:nvPr>
        </p:nvSpPr>
        <p:spPr/>
        <p:txBody>
          <a:bodyPr/>
          <a:lstStyle/>
          <a:p>
            <a:fld id="{DF245CC2-76AC-4ECF-8C20-7753789224DD}" type="slidenum">
              <a:rPr lang="en-AU" smtClean="0"/>
              <a:t>22</a:t>
            </a:fld>
            <a:endParaRPr lang="en-AU"/>
          </a:p>
        </p:txBody>
      </p:sp>
    </p:spTree>
    <p:extLst>
      <p:ext uri="{BB962C8B-B14F-4D97-AF65-F5344CB8AC3E}">
        <p14:creationId xmlns:p14="http://schemas.microsoft.com/office/powerpoint/2010/main" val="44304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09E6-E4F4-8419-33A2-ECC7117A7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0D102-5177-D331-F427-80A2E0A67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FF9B8-1365-94F8-6BD5-77D9A324AF1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18B713A-5A25-116C-306A-AEDDA98F67CD}"/>
              </a:ext>
            </a:extLst>
          </p:cNvPr>
          <p:cNvSpPr>
            <a:spLocks noGrp="1"/>
          </p:cNvSpPr>
          <p:nvPr>
            <p:ph type="sldNum" sz="quarter" idx="5"/>
          </p:nvPr>
        </p:nvSpPr>
        <p:spPr/>
        <p:txBody>
          <a:bodyPr/>
          <a:lstStyle/>
          <a:p>
            <a:fld id="{DF245CC2-76AC-4ECF-8C20-7753789224DD}" type="slidenum">
              <a:rPr lang="en-AU" smtClean="0"/>
              <a:t>25</a:t>
            </a:fld>
            <a:endParaRPr lang="en-AU"/>
          </a:p>
        </p:txBody>
      </p:sp>
    </p:spTree>
    <p:extLst>
      <p:ext uri="{BB962C8B-B14F-4D97-AF65-F5344CB8AC3E}">
        <p14:creationId xmlns:p14="http://schemas.microsoft.com/office/powerpoint/2010/main" val="169505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58F7D-28BF-96AB-8CFE-7BD60F472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E586D-128C-4FFB-B572-203E71158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69330-EBA2-A26A-3601-E528579EDB8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512EC17-3E94-D6F1-4E9F-23B3CB057D65}"/>
              </a:ext>
            </a:extLst>
          </p:cNvPr>
          <p:cNvSpPr>
            <a:spLocks noGrp="1"/>
          </p:cNvSpPr>
          <p:nvPr>
            <p:ph type="sldNum" sz="quarter" idx="5"/>
          </p:nvPr>
        </p:nvSpPr>
        <p:spPr/>
        <p:txBody>
          <a:bodyPr/>
          <a:lstStyle/>
          <a:p>
            <a:fld id="{DF245CC2-76AC-4ECF-8C20-7753789224DD}" type="slidenum">
              <a:rPr lang="en-AU" smtClean="0"/>
              <a:t>3</a:t>
            </a:fld>
            <a:endParaRPr lang="en-AU"/>
          </a:p>
        </p:txBody>
      </p:sp>
    </p:spTree>
    <p:extLst>
      <p:ext uri="{BB962C8B-B14F-4D97-AF65-F5344CB8AC3E}">
        <p14:creationId xmlns:p14="http://schemas.microsoft.com/office/powerpoint/2010/main" val="379694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83E0-6BAA-7FF7-4E56-61821B80E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4C953-588C-F9D1-B24B-9294F9AFB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24CF2-7F73-9851-FBF6-FD60CB74C1C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45C2D94-9032-5B20-5FCF-0174AB4644B0}"/>
              </a:ext>
            </a:extLst>
          </p:cNvPr>
          <p:cNvSpPr>
            <a:spLocks noGrp="1"/>
          </p:cNvSpPr>
          <p:nvPr>
            <p:ph type="sldNum" sz="quarter" idx="5"/>
          </p:nvPr>
        </p:nvSpPr>
        <p:spPr/>
        <p:txBody>
          <a:bodyPr/>
          <a:lstStyle/>
          <a:p>
            <a:fld id="{DF245CC2-76AC-4ECF-8C20-7753789224DD}" type="slidenum">
              <a:rPr lang="en-AU" smtClean="0"/>
              <a:t>26</a:t>
            </a:fld>
            <a:endParaRPr lang="en-AU"/>
          </a:p>
        </p:txBody>
      </p:sp>
    </p:spTree>
    <p:extLst>
      <p:ext uri="{BB962C8B-B14F-4D97-AF65-F5344CB8AC3E}">
        <p14:creationId xmlns:p14="http://schemas.microsoft.com/office/powerpoint/2010/main" val="312518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3806-F988-EF54-1302-784B472DE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425E5-4C06-C100-2099-25CCF4CF9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0EDCC-D4F4-32A7-BAF8-1653A2AEEF7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17EB4C5-1075-0ACF-9EEC-06A236030590}"/>
              </a:ext>
            </a:extLst>
          </p:cNvPr>
          <p:cNvSpPr>
            <a:spLocks noGrp="1"/>
          </p:cNvSpPr>
          <p:nvPr>
            <p:ph type="sldNum" sz="quarter" idx="5"/>
          </p:nvPr>
        </p:nvSpPr>
        <p:spPr/>
        <p:txBody>
          <a:bodyPr/>
          <a:lstStyle/>
          <a:p>
            <a:fld id="{DF245CC2-76AC-4ECF-8C20-7753789224DD}" type="slidenum">
              <a:rPr lang="en-AU" smtClean="0"/>
              <a:t>27</a:t>
            </a:fld>
            <a:endParaRPr lang="en-AU"/>
          </a:p>
        </p:txBody>
      </p:sp>
    </p:spTree>
    <p:extLst>
      <p:ext uri="{BB962C8B-B14F-4D97-AF65-F5344CB8AC3E}">
        <p14:creationId xmlns:p14="http://schemas.microsoft.com/office/powerpoint/2010/main" val="363888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81415-B474-CC42-21EA-97FD2DCDA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55116-E0BE-DE61-8508-A7123B485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C9643-A0E5-3883-1F7C-9E9A5A8D880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C40B764-BE00-D11E-56DF-E7C71DB8C4EC}"/>
              </a:ext>
            </a:extLst>
          </p:cNvPr>
          <p:cNvSpPr>
            <a:spLocks noGrp="1"/>
          </p:cNvSpPr>
          <p:nvPr>
            <p:ph type="sldNum" sz="quarter" idx="5"/>
          </p:nvPr>
        </p:nvSpPr>
        <p:spPr/>
        <p:txBody>
          <a:bodyPr/>
          <a:lstStyle/>
          <a:p>
            <a:fld id="{DF245CC2-76AC-4ECF-8C20-7753789224DD}" type="slidenum">
              <a:rPr lang="en-AU" smtClean="0"/>
              <a:t>28</a:t>
            </a:fld>
            <a:endParaRPr lang="en-AU"/>
          </a:p>
        </p:txBody>
      </p:sp>
    </p:spTree>
    <p:extLst>
      <p:ext uri="{BB962C8B-B14F-4D97-AF65-F5344CB8AC3E}">
        <p14:creationId xmlns:p14="http://schemas.microsoft.com/office/powerpoint/2010/main" val="59124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DBD5-D4BA-AA9B-A41B-519BB6163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C63B5-AE8E-2AEE-42F6-C19E77366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94291-1BF2-DC6A-0878-46E101F44C2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4EA5C14-8D09-D182-C148-0133079BC2F3}"/>
              </a:ext>
            </a:extLst>
          </p:cNvPr>
          <p:cNvSpPr>
            <a:spLocks noGrp="1"/>
          </p:cNvSpPr>
          <p:nvPr>
            <p:ph type="sldNum" sz="quarter" idx="5"/>
          </p:nvPr>
        </p:nvSpPr>
        <p:spPr/>
        <p:txBody>
          <a:bodyPr/>
          <a:lstStyle/>
          <a:p>
            <a:fld id="{DF245CC2-76AC-4ECF-8C20-7753789224DD}" type="slidenum">
              <a:rPr lang="en-AU" smtClean="0"/>
              <a:t>4</a:t>
            </a:fld>
            <a:endParaRPr lang="en-AU"/>
          </a:p>
        </p:txBody>
      </p:sp>
    </p:spTree>
    <p:extLst>
      <p:ext uri="{BB962C8B-B14F-4D97-AF65-F5344CB8AC3E}">
        <p14:creationId xmlns:p14="http://schemas.microsoft.com/office/powerpoint/2010/main" val="316296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2FB7E-1C89-AE05-5666-7CF2684C4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53CEF-F5E9-77F2-47B1-ACB72E61E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36518-4A45-940E-B235-9D11643216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Generic or Service Providers, or GP Professionals, to record information as needed in line with guidelines and how the councils wish to operate. highlighted that the conversation with the caregiver can be challenging, and the information may not be relevant after the next visit. Kylie mentioned their service uses External referrals and Anthea mentioned the advice keeps changing. The issues are the display of info on the front screen (summary screen) and ensuring the conversation is attempted and recorded as per the guidelines.</a:t>
            </a:r>
          </a:p>
          <a:p>
            <a:endParaRPr lang="en-AU"/>
          </a:p>
        </p:txBody>
      </p:sp>
      <p:sp>
        <p:nvSpPr>
          <p:cNvPr id="4" name="Slide Number Placeholder 3">
            <a:extLst>
              <a:ext uri="{FF2B5EF4-FFF2-40B4-BE49-F238E27FC236}">
                <a16:creationId xmlns:a16="http://schemas.microsoft.com/office/drawing/2014/main" id="{2F9ECE35-2825-10F4-4254-E7F956413AB9}"/>
              </a:ext>
            </a:extLst>
          </p:cNvPr>
          <p:cNvSpPr>
            <a:spLocks noGrp="1"/>
          </p:cNvSpPr>
          <p:nvPr>
            <p:ph type="sldNum" sz="quarter" idx="5"/>
          </p:nvPr>
        </p:nvSpPr>
        <p:spPr/>
        <p:txBody>
          <a:bodyPr/>
          <a:lstStyle/>
          <a:p>
            <a:fld id="{DF245CC2-76AC-4ECF-8C20-7753789224DD}" type="slidenum">
              <a:rPr lang="en-AU" smtClean="0"/>
              <a:t>5</a:t>
            </a:fld>
            <a:endParaRPr lang="en-AU"/>
          </a:p>
        </p:txBody>
      </p:sp>
    </p:spTree>
    <p:extLst>
      <p:ext uri="{BB962C8B-B14F-4D97-AF65-F5344CB8AC3E}">
        <p14:creationId xmlns:p14="http://schemas.microsoft.com/office/powerpoint/2010/main" val="285283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3FAA-6A0E-113D-33FF-2B5F12B8D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919FE-7114-7AA3-2389-439610E4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FD266-1817-51B6-846C-6BCA86813F5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0EF23FE-A8B1-601A-08A0-04B49163942A}"/>
              </a:ext>
            </a:extLst>
          </p:cNvPr>
          <p:cNvSpPr>
            <a:spLocks noGrp="1"/>
          </p:cNvSpPr>
          <p:nvPr>
            <p:ph type="sldNum" sz="quarter" idx="5"/>
          </p:nvPr>
        </p:nvSpPr>
        <p:spPr/>
        <p:txBody>
          <a:bodyPr/>
          <a:lstStyle/>
          <a:p>
            <a:fld id="{DF245CC2-76AC-4ECF-8C20-7753789224DD}" type="slidenum">
              <a:rPr lang="en-AU" smtClean="0"/>
              <a:t>8</a:t>
            </a:fld>
            <a:endParaRPr lang="en-AU"/>
          </a:p>
        </p:txBody>
      </p:sp>
    </p:spTree>
    <p:extLst>
      <p:ext uri="{BB962C8B-B14F-4D97-AF65-F5344CB8AC3E}">
        <p14:creationId xmlns:p14="http://schemas.microsoft.com/office/powerpoint/2010/main" val="349170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FBE4E-485E-FEC1-A412-59488002F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B0CC6-35FE-C4C0-9355-F819AB6F7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C70FB-2568-E525-A6A8-10085D5F5A1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E6E7916-B2C7-EA25-BCB2-5F3B03603EDF}"/>
              </a:ext>
            </a:extLst>
          </p:cNvPr>
          <p:cNvSpPr>
            <a:spLocks noGrp="1"/>
          </p:cNvSpPr>
          <p:nvPr>
            <p:ph type="sldNum" sz="quarter" idx="5"/>
          </p:nvPr>
        </p:nvSpPr>
        <p:spPr/>
        <p:txBody>
          <a:bodyPr/>
          <a:lstStyle/>
          <a:p>
            <a:fld id="{DF245CC2-76AC-4ECF-8C20-7753789224DD}" type="slidenum">
              <a:rPr lang="en-AU" smtClean="0"/>
              <a:t>9</a:t>
            </a:fld>
            <a:endParaRPr lang="en-AU"/>
          </a:p>
        </p:txBody>
      </p:sp>
    </p:spTree>
    <p:extLst>
      <p:ext uri="{BB962C8B-B14F-4D97-AF65-F5344CB8AC3E}">
        <p14:creationId xmlns:p14="http://schemas.microsoft.com/office/powerpoint/2010/main" val="62112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CD92-E2B5-A72B-EF2A-C0E8B4469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FE733-4870-903D-F40F-D119EF48D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53D50-1EFC-B0D5-B634-EF473790C4F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55FBF75-416F-D24B-B0C4-3AA2221E1887}"/>
              </a:ext>
            </a:extLst>
          </p:cNvPr>
          <p:cNvSpPr>
            <a:spLocks noGrp="1"/>
          </p:cNvSpPr>
          <p:nvPr>
            <p:ph type="sldNum" sz="quarter" idx="5"/>
          </p:nvPr>
        </p:nvSpPr>
        <p:spPr/>
        <p:txBody>
          <a:bodyPr/>
          <a:lstStyle/>
          <a:p>
            <a:fld id="{B7B1D759-7930-42DA-81DC-31341B1A200D}" type="slidenum">
              <a:rPr lang="en-AU" smtClean="0"/>
              <a:t>10</a:t>
            </a:fld>
            <a:endParaRPr lang="en-AU"/>
          </a:p>
        </p:txBody>
      </p:sp>
    </p:spTree>
    <p:extLst>
      <p:ext uri="{BB962C8B-B14F-4D97-AF65-F5344CB8AC3E}">
        <p14:creationId xmlns:p14="http://schemas.microsoft.com/office/powerpoint/2010/main" val="356710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4CF8F-3DAA-7F54-68BF-5A4DF0A8E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A0543-E5CE-0830-1F28-63736F8E4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FB854-9202-2A30-38BE-C431DF8D3E2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CD34F04-FEC1-3EF9-B8D0-98534C51B3CF}"/>
              </a:ext>
            </a:extLst>
          </p:cNvPr>
          <p:cNvSpPr>
            <a:spLocks noGrp="1"/>
          </p:cNvSpPr>
          <p:nvPr>
            <p:ph type="sldNum" sz="quarter" idx="5"/>
          </p:nvPr>
        </p:nvSpPr>
        <p:spPr/>
        <p:txBody>
          <a:bodyPr/>
          <a:lstStyle/>
          <a:p>
            <a:fld id="{DF245CC2-76AC-4ECF-8C20-7753789224DD}" type="slidenum">
              <a:rPr lang="en-AU" smtClean="0"/>
              <a:t>11</a:t>
            </a:fld>
            <a:endParaRPr lang="en-AU"/>
          </a:p>
        </p:txBody>
      </p:sp>
    </p:spTree>
    <p:extLst>
      <p:ext uri="{BB962C8B-B14F-4D97-AF65-F5344CB8AC3E}">
        <p14:creationId xmlns:p14="http://schemas.microsoft.com/office/powerpoint/2010/main" val="246361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0010C-88E2-F7BD-8676-C6FC9211B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BCD81-72F8-91CE-8396-8B8B5409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2E179-EE8D-4395-9020-3DBE51E0FE2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AB08446-AC22-3F82-C1C9-6D1494DC21E0}"/>
              </a:ext>
            </a:extLst>
          </p:cNvPr>
          <p:cNvSpPr>
            <a:spLocks noGrp="1"/>
          </p:cNvSpPr>
          <p:nvPr>
            <p:ph type="sldNum" sz="quarter" idx="5"/>
          </p:nvPr>
        </p:nvSpPr>
        <p:spPr/>
        <p:txBody>
          <a:bodyPr/>
          <a:lstStyle/>
          <a:p>
            <a:fld id="{DF245CC2-76AC-4ECF-8C20-7753789224DD}" type="slidenum">
              <a:rPr lang="en-AU" smtClean="0"/>
              <a:t>12</a:t>
            </a:fld>
            <a:endParaRPr lang="en-AU"/>
          </a:p>
        </p:txBody>
      </p:sp>
    </p:spTree>
    <p:extLst>
      <p:ext uri="{BB962C8B-B14F-4D97-AF65-F5344CB8AC3E}">
        <p14:creationId xmlns:p14="http://schemas.microsoft.com/office/powerpoint/2010/main" val="78020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5920-E779-47F8-A69B-9AA808B03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CE66EC-9087-C514-23C7-63EEEE638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274CDFB-6AC6-4DB8-0AB8-E36B3A79D684}"/>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5" name="Footer Placeholder 4">
            <a:extLst>
              <a:ext uri="{FF2B5EF4-FFF2-40B4-BE49-F238E27FC236}">
                <a16:creationId xmlns:a16="http://schemas.microsoft.com/office/drawing/2014/main" id="{40B950ED-9F3E-E0C7-5FFB-68896C89BF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D898EA-B608-DA86-C66A-A6BDF115FE1F}"/>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219096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DA05-6E8D-1603-6820-F7B1BA6EA80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243A857-8E0F-4E41-0DA1-A8B8BECBD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19BE58-7376-8187-5BAE-AB4678621309}"/>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5" name="Footer Placeholder 4">
            <a:extLst>
              <a:ext uri="{FF2B5EF4-FFF2-40B4-BE49-F238E27FC236}">
                <a16:creationId xmlns:a16="http://schemas.microsoft.com/office/drawing/2014/main" id="{EFE6E29E-D28B-6DBC-0A34-30144FCA9B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52E696-5235-3F35-EC36-29B5016D1D96}"/>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333211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24656-56EE-8A92-4B11-0E62CEEE54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801FA9F-C63C-AFE8-1110-C1712953D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148173-7007-C24D-D894-0BBB4470B10A}"/>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5" name="Footer Placeholder 4">
            <a:extLst>
              <a:ext uri="{FF2B5EF4-FFF2-40B4-BE49-F238E27FC236}">
                <a16:creationId xmlns:a16="http://schemas.microsoft.com/office/drawing/2014/main" id="{535C8A7B-8BCF-CBFA-6841-A97099C1D9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4FAF62-662E-804D-EF00-EB9A3DB1E79B}"/>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144611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13DE-6455-AB2C-9122-7B53D7A746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05C65B-86CD-D609-6398-0CD7323075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4625A4-6DEC-92BB-C538-46CB70CD7662}"/>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5" name="Footer Placeholder 4">
            <a:extLst>
              <a:ext uri="{FF2B5EF4-FFF2-40B4-BE49-F238E27FC236}">
                <a16:creationId xmlns:a16="http://schemas.microsoft.com/office/drawing/2014/main" id="{ADD5AC2F-365B-84DF-CEBF-09B6AE7E2D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549527-F276-BAB5-839E-FEBBC77F7949}"/>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164484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3A56-ADB5-C9B1-4D4F-683510EEA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E914724-B9FD-A816-372A-65CF85D50A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202D1-9057-19EA-8022-F65E4C429423}"/>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5" name="Footer Placeholder 4">
            <a:extLst>
              <a:ext uri="{FF2B5EF4-FFF2-40B4-BE49-F238E27FC236}">
                <a16:creationId xmlns:a16="http://schemas.microsoft.com/office/drawing/2014/main" id="{60DD5312-E724-EFCB-5407-A2B2301BA8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353E58-5B2E-6B48-9BBE-88A1A70EA68E}"/>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62836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1D0D-F6CD-2D12-C44E-D0B01E5FE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4C41DDE-1BB3-79B0-F6FC-FEF0BF052A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69BB923-6A97-93B1-EE22-1F50CD999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5C2FC8-A76A-DB8C-8D74-EE657F2FC9FE}"/>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6" name="Footer Placeholder 5">
            <a:extLst>
              <a:ext uri="{FF2B5EF4-FFF2-40B4-BE49-F238E27FC236}">
                <a16:creationId xmlns:a16="http://schemas.microsoft.com/office/drawing/2014/main" id="{7759FEFF-3027-4837-D227-CB17F9497E1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2B39BE-7FCF-818A-0070-493A10CC2F5D}"/>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108127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2DEA-FC8D-1010-464C-EE48CF3C9BC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0CB5E71-18EC-F9B3-C3C2-593B04D61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DAF85-05DD-067E-ECC7-E5381B90D5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8FC0D22-F92E-C55C-0E87-EFC8784AF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4E8F4-1E4B-0EEA-B13F-6927E060D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44F32CC-A796-3E5D-93AF-A4FA10299F9A}"/>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8" name="Footer Placeholder 7">
            <a:extLst>
              <a:ext uri="{FF2B5EF4-FFF2-40B4-BE49-F238E27FC236}">
                <a16:creationId xmlns:a16="http://schemas.microsoft.com/office/drawing/2014/main" id="{740BCA86-2F41-40B4-0FA5-8AFA0AF1393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373CC0-B298-D138-5D66-5BBB1BBF8B38}"/>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54044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DBC1-2A6E-5487-6B09-30CC8FBAFA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013D30E-D04B-8FE0-731B-E7EE52DB375C}"/>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4" name="Footer Placeholder 3">
            <a:extLst>
              <a:ext uri="{FF2B5EF4-FFF2-40B4-BE49-F238E27FC236}">
                <a16:creationId xmlns:a16="http://schemas.microsoft.com/office/drawing/2014/main" id="{2EB8B400-C2CD-2CF4-72BE-F00A46EAC8F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C70950A-7843-0B8C-A534-81E09B29D214}"/>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140241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F6568-B8BE-3F70-A502-8ED15120CCD8}"/>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3" name="Footer Placeholder 2">
            <a:extLst>
              <a:ext uri="{FF2B5EF4-FFF2-40B4-BE49-F238E27FC236}">
                <a16:creationId xmlns:a16="http://schemas.microsoft.com/office/drawing/2014/main" id="{2E7EFBC4-6351-1947-BEBD-9BE75AF5CB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BD973AA-2716-FDA7-D1BA-58375F667890}"/>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196382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CC19-772E-8571-840F-BA01B53B9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16B058B-5EC0-2C8A-41F8-8A66776E4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64A2AA4-9EF4-92F2-EAE8-668D19CD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B3F51-414D-3F9A-D00C-3891E5947503}"/>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6" name="Footer Placeholder 5">
            <a:extLst>
              <a:ext uri="{FF2B5EF4-FFF2-40B4-BE49-F238E27FC236}">
                <a16:creationId xmlns:a16="http://schemas.microsoft.com/office/drawing/2014/main" id="{77C5513A-8EA7-37D0-B3F9-732EAFF71C3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A1B000-1CFB-DAD3-9560-701392F77AC0}"/>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60907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5675-DC6C-D9BC-71E1-3172AAF47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01CEA67-96B6-A777-49D5-F53DBF03F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83784E-245F-8D96-8FE7-CD6376D77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14E8B-D7BD-B60A-333F-0D227CA0E9E1}"/>
              </a:ext>
            </a:extLst>
          </p:cNvPr>
          <p:cNvSpPr>
            <a:spLocks noGrp="1"/>
          </p:cNvSpPr>
          <p:nvPr>
            <p:ph type="dt" sz="half" idx="10"/>
          </p:nvPr>
        </p:nvSpPr>
        <p:spPr/>
        <p:txBody>
          <a:bodyPr/>
          <a:lstStyle/>
          <a:p>
            <a:fld id="{A19B64FB-0431-4576-8FA1-159250A73878}" type="datetimeFigureOut">
              <a:rPr lang="en-AU" smtClean="0"/>
              <a:t>13/08/2025</a:t>
            </a:fld>
            <a:endParaRPr lang="en-AU"/>
          </a:p>
        </p:txBody>
      </p:sp>
      <p:sp>
        <p:nvSpPr>
          <p:cNvPr id="6" name="Footer Placeholder 5">
            <a:extLst>
              <a:ext uri="{FF2B5EF4-FFF2-40B4-BE49-F238E27FC236}">
                <a16:creationId xmlns:a16="http://schemas.microsoft.com/office/drawing/2014/main" id="{4FC127F9-1B97-0539-1F11-39770BB975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73ACB0-ED75-C8F1-8CAE-836EC65BA3A1}"/>
              </a:ext>
            </a:extLst>
          </p:cNvPr>
          <p:cNvSpPr>
            <a:spLocks noGrp="1"/>
          </p:cNvSpPr>
          <p:nvPr>
            <p:ph type="sldNum" sz="quarter" idx="12"/>
          </p:nvPr>
        </p:nvSpPr>
        <p:spPr/>
        <p:txBody>
          <a:bodyPr/>
          <a:lstStyle/>
          <a:p>
            <a:fld id="{564E0F59-1EAA-4C66-A0ED-35D5D54F1ECC}" type="slidenum">
              <a:rPr lang="en-AU" smtClean="0"/>
              <a:t>‹#›</a:t>
            </a:fld>
            <a:endParaRPr lang="en-AU"/>
          </a:p>
        </p:txBody>
      </p:sp>
    </p:spTree>
    <p:extLst>
      <p:ext uri="{BB962C8B-B14F-4D97-AF65-F5344CB8AC3E}">
        <p14:creationId xmlns:p14="http://schemas.microsoft.com/office/powerpoint/2010/main" val="393407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46D2F-AFD9-33CD-53FD-CD90C7233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13EC097-7759-EC5B-D0A9-04BD6D1C8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05395D-2AB6-FB4C-9DCA-03ED5E764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9B64FB-0431-4576-8FA1-159250A73878}" type="datetimeFigureOut">
              <a:rPr lang="en-AU" smtClean="0"/>
              <a:t>13/08/2025</a:t>
            </a:fld>
            <a:endParaRPr lang="en-AU"/>
          </a:p>
        </p:txBody>
      </p:sp>
      <p:sp>
        <p:nvSpPr>
          <p:cNvPr id="5" name="Footer Placeholder 4">
            <a:extLst>
              <a:ext uri="{FF2B5EF4-FFF2-40B4-BE49-F238E27FC236}">
                <a16:creationId xmlns:a16="http://schemas.microsoft.com/office/drawing/2014/main" id="{B9FE2756-49D7-7BCD-D792-E419D2F9A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930E71C-E3AB-7BB7-4738-58A1A8601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4E0F59-1EAA-4C66-A0ED-35D5D54F1ECC}" type="slidenum">
              <a:rPr lang="en-AU" smtClean="0"/>
              <a:t>‹#›</a:t>
            </a:fld>
            <a:endParaRPr lang="en-AU"/>
          </a:p>
        </p:txBody>
      </p:sp>
    </p:spTree>
    <p:extLst>
      <p:ext uri="{BB962C8B-B14F-4D97-AF65-F5344CB8AC3E}">
        <p14:creationId xmlns:p14="http://schemas.microsoft.com/office/powerpoint/2010/main" val="313589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www.health.vic.gov.au/sites/default/files/2023-06/practice-note-group-delivery-from-another-service-provider.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cid:image005.png@01DBFFCF.AEE46B40"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cid:image006.png@01DBFFD0.302393C0"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vic.gov.au/maternal-child-health/child-development-information-system?rid=191847" TargetMode="External"/><Relationship Id="rId2" Type="http://schemas.openxmlformats.org/officeDocument/2006/relationships/hyperlink" Target="https://vimeo.com/706008678"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www.vic.gov.au/know-your-council" TargetMode="External"/><Relationship Id="rId4" Type="http://schemas.openxmlformats.org/officeDocument/2006/relationships/hyperlink" Target="https://maps.vec.vic.gov.a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hyperlink" Target="https://vimeo.com/432021138" TargetMode="External"/><Relationship Id="rId3" Type="http://schemas.openxmlformats.org/officeDocument/2006/relationships/image" Target="../media/image32.png"/><Relationship Id="rId7" Type="http://schemas.openxmlformats.org/officeDocument/2006/relationships/hyperlink" Target="https://www.health.vic.gov.au/maternal-child-health/child-development-information-system"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www.mav.asn.au/__data/assets/powerpoint_doc/0009/42876/2025-June-CDIS-User-Group-Clinical-and-Admin.pptx" TargetMode="External"/><Relationship Id="rId5" Type="http://schemas.openxmlformats.org/officeDocument/2006/relationships/image" Target="../media/image3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hyperlink" Target="https://www.health.vic.gov.au/publications/maternal-and-child-health-service-guidelin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www.health.vic.gov.au/sites/default/files/2024-11/practice-note-creating-and-deactivating-cdis-users-oct-2024.docx"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hyperlink" Target="https://www.mav.asn.au/what-we-do/policy-advocacy/social-community/children-youth-family/maternal-and-child-health-children-0-6-years/maternal-and-child-health-resources/cdis-education-resources#cdisusergroup"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hyperlink" Target="https://urldefense.com/v3/__https:/www.mav.asn.au/what-we-do/policy-advocacy/social-community/children-youth-family/maternal-and-child-health-children-0-6-years/maternal-and-child-health-resources/mch-clinical-practice-videos/_nocache__;!!C5rN6bSF!GurhQ9eOaTmYAKucLIaQbb22cSzzF2ba0jQI8kSCrZEBTzx1N9zjP1Mk3oRAHYa-DMealxWGCRtj3MvkKdXHzn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www.health.vic.gov.au/publications/parent-carer-and-family-active-engagement-practice-guidel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0" y="5974543"/>
            <a:ext cx="12192000" cy="988690"/>
            <a:chOff x="0" y="-96441"/>
            <a:chExt cx="24384000" cy="1977379"/>
          </a:xfrm>
        </p:grpSpPr>
        <p:grpSp>
          <p:nvGrpSpPr>
            <p:cNvPr id="13" name="Group 13"/>
            <p:cNvGrpSpPr/>
            <p:nvPr/>
          </p:nvGrpSpPr>
          <p:grpSpPr>
            <a:xfrm>
              <a:off x="0" y="-96441"/>
              <a:ext cx="24384000" cy="1860360"/>
              <a:chOff x="0" y="-19050"/>
              <a:chExt cx="4816593" cy="367478"/>
            </a:xfrm>
          </p:grpSpPr>
          <p:sp>
            <p:nvSpPr>
              <p:cNvPr id="14" name="Freeform 14"/>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August 2025</a:t>
              </a:r>
            </a:p>
          </p:txBody>
        </p:sp>
      </p:grpSp>
      <p:sp>
        <p:nvSpPr>
          <p:cNvPr id="2" name="Rectangle 1">
            <a:extLst>
              <a:ext uri="{FF2B5EF4-FFF2-40B4-BE49-F238E27FC236}">
                <a16:creationId xmlns:a16="http://schemas.microsoft.com/office/drawing/2014/main" id="{87396CD6-D117-2136-DB08-6A0E2B5679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C5DDB46-1E96-1B13-37E4-EA15DC73D4F3}"/>
              </a:ext>
            </a:extLst>
          </p:cNvPr>
          <p:cNvSpPr>
            <a:spLocks noGrp="1"/>
          </p:cNvSpPr>
          <p:nvPr>
            <p:ph type="title"/>
          </p:nvPr>
        </p:nvSpPr>
        <p:spPr/>
        <p:txBody>
          <a:bodyPr/>
          <a:lstStyle/>
          <a:p>
            <a:br>
              <a:rPr lang="en-US"/>
            </a:br>
            <a:endParaRPr lang="en-AU"/>
          </a:p>
        </p:txBody>
      </p:sp>
      <p:sp>
        <p:nvSpPr>
          <p:cNvPr id="20" name="Text Placeholder 19">
            <a:extLst>
              <a:ext uri="{FF2B5EF4-FFF2-40B4-BE49-F238E27FC236}">
                <a16:creationId xmlns:a16="http://schemas.microsoft.com/office/drawing/2014/main" id="{A4C51AFA-1D0A-1E6F-90DC-5A660D38666D}"/>
              </a:ext>
            </a:extLst>
          </p:cNvPr>
          <p:cNvSpPr>
            <a:spLocks noGrp="1"/>
          </p:cNvSpPr>
          <p:nvPr>
            <p:ph type="body" sz="half" idx="2"/>
          </p:nvPr>
        </p:nvSpPr>
        <p:spPr>
          <a:xfrm>
            <a:off x="1503158" y="3944766"/>
            <a:ext cx="9276004" cy="1924221"/>
          </a:xfrm>
        </p:spPr>
        <p:txBody>
          <a:bodyPr>
            <a:normAutofit/>
          </a:bodyPr>
          <a:lstStyle/>
          <a:p>
            <a:pPr algn="ctr"/>
            <a:endParaRPr lang="en-US" sz="2800" b="1">
              <a:latin typeface="Bradley Hand ITC" panose="03070402050302030203" pitchFamily="66" charset="0"/>
            </a:endParaRPr>
          </a:p>
          <a:p>
            <a:pPr algn="ctr"/>
            <a:r>
              <a:rPr lang="en-US" sz="2800" b="1">
                <a:latin typeface="Bradley Hand ITC" panose="03070402050302030203" pitchFamily="66" charset="0"/>
              </a:rPr>
              <a:t>CDIS User Groups</a:t>
            </a:r>
          </a:p>
          <a:p>
            <a:pPr algn="ctr"/>
            <a:r>
              <a:rPr lang="en-US" sz="2800" b="1">
                <a:latin typeface="Bradley Hand ITC" panose="03070402050302030203" pitchFamily="66" charset="0"/>
              </a:rPr>
              <a:t>August 2025</a:t>
            </a:r>
          </a:p>
          <a:p>
            <a:pPr algn="ctr"/>
            <a:endParaRPr lang="en-US" sz="2800" b="1">
              <a:latin typeface="Bradley Hand ITC" panose="03070402050302030203" pitchFamily="66" charset="0"/>
            </a:endParaRPr>
          </a:p>
        </p:txBody>
      </p:sp>
      <p:pic>
        <p:nvPicPr>
          <p:cNvPr id="3" name="Picture Placeholder 2">
            <a:extLst>
              <a:ext uri="{FF2B5EF4-FFF2-40B4-BE49-F238E27FC236}">
                <a16:creationId xmlns:a16="http://schemas.microsoft.com/office/drawing/2014/main" id="{379CDE79-1149-9C3E-29F7-49E7B7A70EC6}"/>
              </a:ext>
            </a:extLst>
          </p:cNvPr>
          <p:cNvPicPr>
            <a:picLocks noGrp="1" noChangeAspect="1"/>
          </p:cNvPicPr>
          <p:nvPr>
            <p:ph type="pic" idx="1"/>
          </p:nvPr>
        </p:nvPicPr>
        <p:blipFill rotWithShape="1">
          <a:blip r:embed="rId4"/>
          <a:srcRect l="19328" r="19328"/>
          <a:stretch/>
        </p:blipFill>
        <p:spPr>
          <a:xfrm>
            <a:off x="468230" y="275493"/>
            <a:ext cx="3216644" cy="2949488"/>
          </a:xfrm>
          <a:prstGeom prst="rect">
            <a:avLst/>
          </a:prstGeom>
        </p:spPr>
      </p:pic>
      <p:pic>
        <p:nvPicPr>
          <p:cNvPr id="4" name="Picture 3">
            <a:extLst>
              <a:ext uri="{FF2B5EF4-FFF2-40B4-BE49-F238E27FC236}">
                <a16:creationId xmlns:a16="http://schemas.microsoft.com/office/drawing/2014/main" id="{3681844B-4A71-B612-C7A7-548B6056E35A}"/>
              </a:ext>
            </a:extLst>
          </p:cNvPr>
          <p:cNvPicPr>
            <a:picLocks noChangeAspect="1"/>
          </p:cNvPicPr>
          <p:nvPr/>
        </p:nvPicPr>
        <p:blipFill rotWithShape="1">
          <a:blip r:embed="rId5"/>
          <a:srcRect r="15331"/>
          <a:stretch/>
        </p:blipFill>
        <p:spPr>
          <a:xfrm>
            <a:off x="8184749" y="353973"/>
            <a:ext cx="3652072" cy="2871008"/>
          </a:xfrm>
          <a:prstGeom prst="rect">
            <a:avLst/>
          </a:prstGeom>
        </p:spPr>
      </p:pic>
      <p:pic>
        <p:nvPicPr>
          <p:cNvPr id="1026" name="Picture 2" descr="How To Use Laptop As Monitor | HP® Tech Takes">
            <a:extLst>
              <a:ext uri="{FF2B5EF4-FFF2-40B4-BE49-F238E27FC236}">
                <a16:creationId xmlns:a16="http://schemas.microsoft.com/office/drawing/2014/main" id="{4D0D36AE-E003-268A-2D3A-A2127377C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176" y="1022317"/>
            <a:ext cx="3519948" cy="15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8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D71E-4A88-A61D-3210-EEB0CB28FC4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F4E3CD0-2757-F198-67FE-A01FD4BCD7CD}"/>
              </a:ext>
            </a:extLst>
          </p:cNvPr>
          <p:cNvSpPr>
            <a:spLocks noGrp="1"/>
          </p:cNvSpPr>
          <p:nvPr>
            <p:ph type="title"/>
          </p:nvPr>
        </p:nvSpPr>
        <p:spPr>
          <a:xfrm>
            <a:off x="677335" y="375860"/>
            <a:ext cx="11159486" cy="959556"/>
          </a:xfrm>
        </p:spPr>
        <p:txBody>
          <a:bodyPr>
            <a:normAutofit fontScale="90000"/>
          </a:bodyPr>
          <a:lstStyle/>
          <a:p>
            <a:pPr algn="ctr"/>
            <a:r>
              <a:rPr lang="en-AU" sz="3200" b="1">
                <a:solidFill>
                  <a:srgbClr val="00B050"/>
                </a:solidFill>
              </a:rPr>
              <a:t>When Groups are hidden, they will not be visible in the following screens*</a:t>
            </a:r>
            <a:br>
              <a:rPr lang="en-AU" sz="3200" b="1">
                <a:solidFill>
                  <a:srgbClr val="00B050"/>
                </a:solidFill>
              </a:rPr>
            </a:br>
            <a:r>
              <a:rPr lang="en-AU" sz="3200" b="1">
                <a:solidFill>
                  <a:srgbClr val="00B050"/>
                </a:solidFill>
              </a:rPr>
              <a:t>* </a:t>
            </a:r>
            <a:r>
              <a:rPr lang="en-AU" sz="2000" b="1">
                <a:solidFill>
                  <a:srgbClr val="00B050"/>
                </a:solidFill>
              </a:rPr>
              <a:t>for all CDIS roles that are not System Administrator – Council</a:t>
            </a:r>
          </a:p>
        </p:txBody>
      </p:sp>
      <p:pic>
        <p:nvPicPr>
          <p:cNvPr id="11" name="Picture 10">
            <a:extLst>
              <a:ext uri="{FF2B5EF4-FFF2-40B4-BE49-F238E27FC236}">
                <a16:creationId xmlns:a16="http://schemas.microsoft.com/office/drawing/2014/main" id="{54A1825F-184D-7C27-DED0-7CF91E34763A}"/>
              </a:ext>
            </a:extLst>
          </p:cNvPr>
          <p:cNvPicPr>
            <a:picLocks noChangeAspect="1"/>
          </p:cNvPicPr>
          <p:nvPr/>
        </p:nvPicPr>
        <p:blipFill>
          <a:blip r:embed="rId3"/>
          <a:srcRect b="12723"/>
          <a:stretch>
            <a:fillRect/>
          </a:stretch>
        </p:blipFill>
        <p:spPr>
          <a:xfrm>
            <a:off x="378784" y="4197029"/>
            <a:ext cx="5573496" cy="1712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12">
            <a:extLst>
              <a:ext uri="{FF2B5EF4-FFF2-40B4-BE49-F238E27FC236}">
                <a16:creationId xmlns:a16="http://schemas.microsoft.com/office/drawing/2014/main" id="{48630188-538D-2069-F308-31D26008FBC2}"/>
              </a:ext>
            </a:extLst>
          </p:cNvPr>
          <p:cNvGrpSpPr/>
          <p:nvPr/>
        </p:nvGrpSpPr>
        <p:grpSpPr>
          <a:xfrm>
            <a:off x="0" y="5974543"/>
            <a:ext cx="12192000" cy="988690"/>
            <a:chOff x="0" y="-96441"/>
            <a:chExt cx="24384000" cy="1977379"/>
          </a:xfrm>
        </p:grpSpPr>
        <p:grpSp>
          <p:nvGrpSpPr>
            <p:cNvPr id="8" name="Group 13">
              <a:extLst>
                <a:ext uri="{FF2B5EF4-FFF2-40B4-BE49-F238E27FC236}">
                  <a16:creationId xmlns:a16="http://schemas.microsoft.com/office/drawing/2014/main" id="{80A6193F-CCEA-5F0B-0727-87B5842E8DE8}"/>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04CDA20D-2539-FA19-63A8-F8549008A19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69DD8A38-9FD1-7C80-C17A-E2A9AC4E4E64}"/>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9" name="Freeform 16">
              <a:extLst>
                <a:ext uri="{FF2B5EF4-FFF2-40B4-BE49-F238E27FC236}">
                  <a16:creationId xmlns:a16="http://schemas.microsoft.com/office/drawing/2014/main" id="{EE4A6E79-E86C-7BBB-11F1-13FA48BCF5D6}"/>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4"/>
              <a:stretch>
                <a:fillRect/>
              </a:stretch>
            </a:blipFill>
          </p:spPr>
          <p:txBody>
            <a:bodyPr/>
            <a:lstStyle/>
            <a:p>
              <a:endParaRPr lang="en-AU" sz="1200"/>
            </a:p>
          </p:txBody>
        </p:sp>
        <p:sp>
          <p:nvSpPr>
            <p:cNvPr id="10" name="AutoShape 17">
              <a:extLst>
                <a:ext uri="{FF2B5EF4-FFF2-40B4-BE49-F238E27FC236}">
                  <a16:creationId xmlns:a16="http://schemas.microsoft.com/office/drawing/2014/main" id="{E4D4D67C-ED75-9A8A-B42E-62B9A6BDFE3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2" name="TextBox 18">
              <a:extLst>
                <a:ext uri="{FF2B5EF4-FFF2-40B4-BE49-F238E27FC236}">
                  <a16:creationId xmlns:a16="http://schemas.microsoft.com/office/drawing/2014/main" id="{129262A1-07ED-A24D-CDAA-4792F1C3C91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3" name="TextBox 19">
              <a:extLst>
                <a:ext uri="{FF2B5EF4-FFF2-40B4-BE49-F238E27FC236}">
                  <a16:creationId xmlns:a16="http://schemas.microsoft.com/office/drawing/2014/main" id="{7C48EE50-B868-C555-FBAF-D0D63B5712CE}"/>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pic>
        <p:nvPicPr>
          <p:cNvPr id="2" name="Content Placeholder 1">
            <a:extLst>
              <a:ext uri="{FF2B5EF4-FFF2-40B4-BE49-F238E27FC236}">
                <a16:creationId xmlns:a16="http://schemas.microsoft.com/office/drawing/2014/main" id="{C12516A7-F834-1661-B5CC-2EFC99A8502B}"/>
              </a:ext>
            </a:extLst>
          </p:cNvPr>
          <p:cNvPicPr>
            <a:picLocks noGrp="1" noChangeAspect="1"/>
          </p:cNvPicPr>
          <p:nvPr>
            <p:ph idx="1"/>
          </p:nvPr>
        </p:nvPicPr>
        <p:blipFill rotWithShape="1">
          <a:blip r:embed="rId5"/>
          <a:srcRect b="4720"/>
          <a:stretch/>
        </p:blipFill>
        <p:spPr>
          <a:xfrm>
            <a:off x="448057" y="1525616"/>
            <a:ext cx="5203704" cy="145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27758EF-D26A-06F0-D243-088FBD517998}"/>
              </a:ext>
            </a:extLst>
          </p:cNvPr>
          <p:cNvSpPr txBox="1"/>
          <p:nvPr/>
        </p:nvSpPr>
        <p:spPr>
          <a:xfrm>
            <a:off x="6766655" y="1671568"/>
            <a:ext cx="1984133" cy="338554"/>
          </a:xfrm>
          <a:prstGeom prst="rect">
            <a:avLst/>
          </a:prstGeom>
          <a:noFill/>
        </p:spPr>
        <p:txBody>
          <a:bodyPr wrap="none" rtlCol="0">
            <a:spAutoFit/>
          </a:bodyPr>
          <a:lstStyle/>
          <a:p>
            <a:r>
              <a:rPr lang="en-US" sz="1600"/>
              <a:t>Group template lists</a:t>
            </a:r>
            <a:endParaRPr lang="en-AU" sz="1600"/>
          </a:p>
        </p:txBody>
      </p:sp>
      <p:pic>
        <p:nvPicPr>
          <p:cNvPr id="16" name="Picture 15">
            <a:extLst>
              <a:ext uri="{FF2B5EF4-FFF2-40B4-BE49-F238E27FC236}">
                <a16:creationId xmlns:a16="http://schemas.microsoft.com/office/drawing/2014/main" id="{194C1695-3B1B-EF52-6269-8DC94B6E488D}"/>
              </a:ext>
            </a:extLst>
          </p:cNvPr>
          <p:cNvPicPr>
            <a:picLocks noChangeAspect="1"/>
          </p:cNvPicPr>
          <p:nvPr/>
        </p:nvPicPr>
        <p:blipFill rotWithShape="1">
          <a:blip r:embed="rId6"/>
          <a:srcRect r="1802" b="14845"/>
          <a:stretch/>
        </p:blipFill>
        <p:spPr>
          <a:xfrm>
            <a:off x="4668135" y="2683183"/>
            <a:ext cx="5977978" cy="1740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0EA6248-E0BD-BAC6-4E11-66B2382A137C}"/>
              </a:ext>
            </a:extLst>
          </p:cNvPr>
          <p:cNvSpPr txBox="1"/>
          <p:nvPr/>
        </p:nvSpPr>
        <p:spPr>
          <a:xfrm>
            <a:off x="11032065" y="2837540"/>
            <a:ext cx="1159932" cy="1077218"/>
          </a:xfrm>
          <a:prstGeom prst="rect">
            <a:avLst/>
          </a:prstGeom>
          <a:noFill/>
        </p:spPr>
        <p:txBody>
          <a:bodyPr wrap="square" rtlCol="0">
            <a:spAutoFit/>
          </a:bodyPr>
          <a:lstStyle/>
          <a:p>
            <a:r>
              <a:rPr lang="en-US" sz="1600"/>
              <a:t>Client screen group choice</a:t>
            </a:r>
            <a:endParaRPr lang="en-AU" sz="1600"/>
          </a:p>
        </p:txBody>
      </p:sp>
      <p:sp>
        <p:nvSpPr>
          <p:cNvPr id="18" name="TextBox 17">
            <a:extLst>
              <a:ext uri="{FF2B5EF4-FFF2-40B4-BE49-F238E27FC236}">
                <a16:creationId xmlns:a16="http://schemas.microsoft.com/office/drawing/2014/main" id="{7DBF09B7-A105-CF69-B08C-593405D79F0F}"/>
              </a:ext>
            </a:extLst>
          </p:cNvPr>
          <p:cNvSpPr txBox="1"/>
          <p:nvPr/>
        </p:nvSpPr>
        <p:spPr>
          <a:xfrm>
            <a:off x="6695814" y="5260159"/>
            <a:ext cx="2939138" cy="338554"/>
          </a:xfrm>
          <a:prstGeom prst="rect">
            <a:avLst/>
          </a:prstGeom>
          <a:noFill/>
        </p:spPr>
        <p:txBody>
          <a:bodyPr wrap="none" rtlCol="0">
            <a:spAutoFit/>
          </a:bodyPr>
          <a:lstStyle/>
          <a:p>
            <a:r>
              <a:rPr lang="en-US" sz="1600"/>
              <a:t>Group management drop down</a:t>
            </a:r>
            <a:endParaRPr lang="en-AU" sz="1600"/>
          </a:p>
        </p:txBody>
      </p:sp>
      <p:sp>
        <p:nvSpPr>
          <p:cNvPr id="19" name="Arrow: Right 18">
            <a:extLst>
              <a:ext uri="{FF2B5EF4-FFF2-40B4-BE49-F238E27FC236}">
                <a16:creationId xmlns:a16="http://schemas.microsoft.com/office/drawing/2014/main" id="{E2C92A85-D0D0-B556-D051-BE9F8C989D7D}"/>
              </a:ext>
            </a:extLst>
          </p:cNvPr>
          <p:cNvSpPr/>
          <p:nvPr/>
        </p:nvSpPr>
        <p:spPr>
          <a:xfrm>
            <a:off x="5608549" y="1675879"/>
            <a:ext cx="978408" cy="484632"/>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504C2BF8-B74A-DE16-1D55-49FA85362606}"/>
              </a:ext>
            </a:extLst>
          </p:cNvPr>
          <p:cNvSpPr/>
          <p:nvPr/>
        </p:nvSpPr>
        <p:spPr>
          <a:xfrm>
            <a:off x="10053657" y="3068558"/>
            <a:ext cx="978408" cy="484632"/>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0A1D957D-23D7-8584-1AC5-F0DB3B0682AE}"/>
              </a:ext>
            </a:extLst>
          </p:cNvPr>
          <p:cNvSpPr/>
          <p:nvPr/>
        </p:nvSpPr>
        <p:spPr>
          <a:xfrm>
            <a:off x="5717406" y="5263743"/>
            <a:ext cx="978408" cy="484632"/>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4114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A86C-8050-3506-C456-AB154AEF91C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423953C-5346-379C-38F5-89467BC669AA}"/>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78A0E141-AB6C-F40C-406F-39581B677C59}"/>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20A558A-D36D-A8B4-FA2A-041294A8152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C71A987-8579-81B9-8A69-A1947EBDAF8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77468CC-AD7E-E4AB-DCDA-70B57A2BF1B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08B9060-94AB-20EF-09BF-3A9E20D09F1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CF0D698-FD13-C29E-B441-9F0DFB438C1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7CA83AAE-D17A-0053-1FAF-0E56B2BCD7A2}"/>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128B4869-C350-9A03-C4F0-41E57010CF0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9C5D67A-5618-5965-F476-40E7772D16B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FC1846DF-A7F2-D2FA-FDD1-FB3254B1D401}"/>
              </a:ext>
            </a:extLst>
          </p:cNvPr>
          <p:cNvSpPr txBox="1"/>
          <p:nvPr/>
        </p:nvSpPr>
        <p:spPr>
          <a:xfrm>
            <a:off x="355179" y="457201"/>
            <a:ext cx="11557030" cy="6309420"/>
          </a:xfrm>
          <a:prstGeom prst="rect">
            <a:avLst/>
          </a:prstGeom>
          <a:noFill/>
        </p:spPr>
        <p:txBody>
          <a:bodyPr wrap="square" lIns="91440" tIns="45720" rIns="91440" bIns="45720" rtlCol="0" anchor="t">
            <a:spAutoFit/>
          </a:bodyPr>
          <a:lstStyle/>
          <a:p>
            <a:r>
              <a:rPr lang="en-AU" sz="2800" b="1">
                <a:solidFill>
                  <a:srgbClr val="00B050"/>
                </a:solidFill>
              </a:rPr>
              <a:t>Groups FAQ - Groups offered in partnership with another MCH service, how do I record these?</a:t>
            </a:r>
            <a:endParaRPr lang="en-US" sz="2800" b="1">
              <a:solidFill>
                <a:srgbClr val="00B050"/>
              </a:solidFill>
              <a:cs typeface="Arial Bold"/>
              <a:sym typeface="Arial Bold"/>
            </a:endParaRPr>
          </a:p>
          <a:p>
            <a:endParaRPr lang="en-AU" sz="2400">
              <a:solidFill>
                <a:srgbClr val="00B050"/>
              </a:solidFill>
            </a:endParaRPr>
          </a:p>
          <a:p>
            <a:pPr marL="342900" indent="-342900">
              <a:buFont typeface="Wingdings" panose="05000000000000000000" pitchFamily="2" charset="2"/>
              <a:buChar char="Ø"/>
            </a:pPr>
            <a:r>
              <a:rPr lang="en-AU" sz="2000"/>
              <a:t>Create a group as per initial group process set up.</a:t>
            </a:r>
          </a:p>
          <a:p>
            <a:pPr marL="342900" indent="-342900">
              <a:buFont typeface="Wingdings" panose="05000000000000000000" pitchFamily="2" charset="2"/>
              <a:buChar char="Ø"/>
            </a:pPr>
            <a:r>
              <a:rPr lang="en-AU" sz="2000"/>
              <a:t>Primary facilitator will need to be filled with your LGA facilitator</a:t>
            </a:r>
          </a:p>
          <a:p>
            <a:pPr marL="342900" indent="-342900">
              <a:buFont typeface="Wingdings" panose="05000000000000000000" pitchFamily="2" charset="2"/>
              <a:buChar char="Ø"/>
            </a:pPr>
            <a:r>
              <a:rPr lang="en-AU" sz="2000"/>
              <a:t>You can then tick external facilitator and the appropriate type.</a:t>
            </a:r>
          </a:p>
          <a:p>
            <a:pPr marL="342900" indent="-342900">
              <a:buFont typeface="Wingdings" panose="05000000000000000000" pitchFamily="2" charset="2"/>
              <a:buChar char="Ø"/>
            </a:pPr>
            <a:endParaRPr lang="en-AU" sz="2000"/>
          </a:p>
          <a:p>
            <a:endParaRPr lang="en-AU" sz="2000">
              <a:ea typeface="Calibri" panose="020F0502020204030204" pitchFamily="34" charset="0"/>
            </a:endParaRPr>
          </a:p>
          <a:p>
            <a:pPr marL="342900" indent="-342900">
              <a:buFont typeface="Wingdings" panose="05000000000000000000" pitchFamily="2" charset="2"/>
              <a:buChar char="Ø"/>
            </a:pPr>
            <a:endParaRPr lang="en-AU" sz="2000">
              <a:ea typeface="Calibri" panose="020F0502020204030204" pitchFamily="34" charset="0"/>
            </a:endParaRPr>
          </a:p>
          <a:p>
            <a:pPr marL="342900" indent="-342900">
              <a:buFont typeface="Wingdings" panose="05000000000000000000" pitchFamily="2" charset="2"/>
              <a:buChar char="Ø"/>
            </a:pPr>
            <a:endParaRPr lang="en-AU" sz="2000">
              <a:ea typeface="Calibri" panose="020F0502020204030204" pitchFamily="34" charset="0"/>
            </a:endParaRPr>
          </a:p>
          <a:p>
            <a:pPr marL="342900" indent="-342900">
              <a:buFont typeface="Wingdings" panose="05000000000000000000" pitchFamily="2" charset="2"/>
              <a:buChar char="Ø"/>
            </a:pPr>
            <a:endParaRPr lang="en-AU" sz="2000">
              <a:ea typeface="Calibri" panose="020F0502020204030204" pitchFamily="34" charset="0"/>
            </a:endParaRPr>
          </a:p>
          <a:p>
            <a:r>
              <a:rPr lang="en-AU" sz="2000">
                <a:ea typeface="Calibri"/>
              </a:rPr>
              <a:t>Once you have the data from the external service regarding who has registered and who attends the session, you can add this information to CDIS (Tip – it's easier to only record those who attended the actual session). </a:t>
            </a:r>
          </a:p>
          <a:p>
            <a:pPr marL="342900" indent="-342900">
              <a:buFont typeface="Wingdings" panose="05000000000000000000" pitchFamily="2" charset="2"/>
              <a:buChar char="Ø"/>
            </a:pPr>
            <a:r>
              <a:rPr lang="en-AU" sz="2000">
                <a:ea typeface="Calibri" panose="020F0502020204030204" pitchFamily="34" charset="0"/>
              </a:rPr>
              <a:t>You may only be provided with  first name, surname and email addresses depending on the booking system used therefore will need to search for client prior to adding. </a:t>
            </a:r>
          </a:p>
          <a:p>
            <a:pPr marL="342900" indent="-342900">
              <a:buFont typeface="Wingdings" panose="05000000000000000000" pitchFamily="2" charset="2"/>
              <a:buChar char="Ø"/>
            </a:pPr>
            <a:r>
              <a:rPr lang="en-AU" sz="2000">
                <a:ea typeface="Calibri" panose="020F0502020204030204" pitchFamily="34" charset="0"/>
              </a:rPr>
              <a:t>Add to group from client details.                                                                   </a:t>
            </a:r>
            <a:r>
              <a:rPr lang="en-AU" sz="2000">
                <a:ea typeface="Calibri" panose="020F0502020204030204" pitchFamily="34" charset="0"/>
                <a:hlinkClick r:id="rId4"/>
              </a:rPr>
              <a:t>Practice Note</a:t>
            </a:r>
            <a:endParaRPr lang="en-AU" sz="2000">
              <a:ea typeface="Calibri" panose="020F0502020204030204" pitchFamily="34" charset="0"/>
            </a:endParaRPr>
          </a:p>
          <a:p>
            <a:pPr marL="342900" indent="-342900">
              <a:buFont typeface="Wingdings" panose="05000000000000000000" pitchFamily="2" charset="2"/>
              <a:buChar char="Ø"/>
            </a:pPr>
            <a:endParaRPr lang="en-AU" sz="2000"/>
          </a:p>
          <a:p>
            <a:endParaRPr lang="en-AU" sz="2400"/>
          </a:p>
        </p:txBody>
      </p:sp>
      <p:pic>
        <p:nvPicPr>
          <p:cNvPr id="4" name="Picture 3">
            <a:extLst>
              <a:ext uri="{FF2B5EF4-FFF2-40B4-BE49-F238E27FC236}">
                <a16:creationId xmlns:a16="http://schemas.microsoft.com/office/drawing/2014/main" id="{4A376F51-E585-D82A-7D8C-7FD62062DF26}"/>
              </a:ext>
            </a:extLst>
          </p:cNvPr>
          <p:cNvPicPr>
            <a:picLocks noChangeAspect="1"/>
          </p:cNvPicPr>
          <p:nvPr/>
        </p:nvPicPr>
        <p:blipFill>
          <a:blip r:embed="rId5"/>
          <a:stretch>
            <a:fillRect/>
          </a:stretch>
        </p:blipFill>
        <p:spPr>
          <a:xfrm>
            <a:off x="2931915" y="2601227"/>
            <a:ext cx="6604616" cy="1414744"/>
          </a:xfrm>
          <a:prstGeom prst="rect">
            <a:avLst/>
          </a:prstGeom>
        </p:spPr>
      </p:pic>
    </p:spTree>
    <p:extLst>
      <p:ext uri="{BB962C8B-B14F-4D97-AF65-F5344CB8AC3E}">
        <p14:creationId xmlns:p14="http://schemas.microsoft.com/office/powerpoint/2010/main" val="818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C0D7-7EF1-23FD-49E6-24C2E29429A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D1D7674-DF07-F33C-7969-088839B136C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8AE2705-8858-5538-7646-0C2B6DE13D1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221E01E-C177-B463-93CF-583BC402903E}"/>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8DFCD76-A9EA-C713-C17C-4ADA8E95F1B4}"/>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D1ADEC8-29B7-356B-F7ED-690077CBB319}"/>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96B685B-E272-03D9-D024-31B5D8A40BD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514106B-C42A-D853-01FB-BF76518AEE1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AB87864-689D-0BDA-00F2-F7C6CE903B6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DB9AAF61-BFC1-CB04-02BE-5091ECFB50BC}"/>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25709F1-3BB5-0351-551C-901766FFB8D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837C2685-A813-729D-DB29-36E7A6C17B55}"/>
              </a:ext>
            </a:extLst>
          </p:cNvPr>
          <p:cNvSpPr txBox="1"/>
          <p:nvPr/>
        </p:nvSpPr>
        <p:spPr>
          <a:xfrm>
            <a:off x="316433" y="134320"/>
            <a:ext cx="11557030" cy="5478423"/>
          </a:xfrm>
          <a:prstGeom prst="rect">
            <a:avLst/>
          </a:prstGeom>
          <a:noFill/>
        </p:spPr>
        <p:txBody>
          <a:bodyPr wrap="square" lIns="91440" tIns="45720" rIns="91440" bIns="45720" rtlCol="0" anchor="t">
            <a:spAutoFit/>
          </a:bodyPr>
          <a:lstStyle/>
          <a:p>
            <a:r>
              <a:rPr lang="en-AU" sz="2800" b="1">
                <a:solidFill>
                  <a:srgbClr val="00B050"/>
                </a:solidFill>
              </a:rPr>
              <a:t>Groups FAQ – How does SMS work for groups?</a:t>
            </a:r>
          </a:p>
          <a:p>
            <a:endParaRPr lang="en-US" sz="2800" b="1">
              <a:solidFill>
                <a:srgbClr val="00B050"/>
              </a:solidFill>
              <a:cs typeface="Arial Bold"/>
              <a:sym typeface="Arial Bold"/>
            </a:endParaRPr>
          </a:p>
          <a:p>
            <a:r>
              <a:rPr lang="en-AU" b="1" u="sng"/>
              <a:t>Group SMS Reminders</a:t>
            </a:r>
            <a:r>
              <a:rPr lang="en-AU" b="1"/>
              <a:t> can be sent from one of 3 ways:</a:t>
            </a:r>
          </a:p>
          <a:p>
            <a:endParaRPr lang="en-AU" sz="2400"/>
          </a:p>
          <a:p>
            <a:r>
              <a:rPr lang="en-AU" sz="1600" b="1">
                <a:solidFill>
                  <a:srgbClr val="00B050"/>
                </a:solidFill>
              </a:rPr>
              <a:t>1) From the Bulk SMS Screen. From the Home Page, select menu: General &gt; Bulk SMS</a:t>
            </a:r>
          </a:p>
          <a:p>
            <a:r>
              <a:rPr lang="en-AU" sz="1400"/>
              <a:t> </a:t>
            </a:r>
          </a:p>
          <a:p>
            <a:r>
              <a:rPr lang="en-AU" sz="1400"/>
              <a:t>There are 2 templates available for groups, but the recipients are based on the search criteria in this screen which is limited to:</a:t>
            </a:r>
          </a:p>
          <a:p>
            <a:pPr lvl="0"/>
            <a:r>
              <a:rPr lang="en-AU" sz="1400"/>
              <a:t>Site</a:t>
            </a:r>
          </a:p>
          <a:p>
            <a:pPr lvl="0"/>
            <a:r>
              <a:rPr lang="en-AU" sz="1400"/>
              <a:t>Age range (only in years)</a:t>
            </a:r>
          </a:p>
          <a:p>
            <a:pPr lvl="0"/>
            <a:r>
              <a:rPr lang="en-AU" sz="1400"/>
              <a:t>Overdue KAS calculation</a:t>
            </a:r>
          </a:p>
          <a:p>
            <a:pPr lvl="0"/>
            <a:r>
              <a:rPr lang="en-AU" sz="1400"/>
              <a:t>Aboriginal and or Torres Strait Islander Status</a:t>
            </a:r>
          </a:p>
          <a:p>
            <a:r>
              <a:rPr lang="en-AU" sz="1400"/>
              <a:t> </a:t>
            </a:r>
          </a:p>
          <a:p>
            <a:r>
              <a:rPr lang="en-AU" sz="1400" u="sng"/>
              <a:t>SMS Templates</a:t>
            </a:r>
            <a:endParaRPr lang="en-AU" sz="1400"/>
          </a:p>
          <a:p>
            <a:r>
              <a:rPr lang="en-AU" sz="1400" b="1"/>
              <a:t>Group Waitlist. </a:t>
            </a:r>
            <a:r>
              <a:rPr lang="en-AU" sz="1400"/>
              <a:t>The SMS message template is:</a:t>
            </a:r>
          </a:p>
          <a:p>
            <a:r>
              <a:rPr lang="en-AU" sz="1400" i="1"/>
              <a:t>Hello [RecipientFirstName], your name has been placed on a waiting list for the next Parent Group. We will contact you soon with details. Please call [SitePhoneNumber] if you would like more information. Automated no reply</a:t>
            </a:r>
            <a:endParaRPr lang="en-AU" sz="1400"/>
          </a:p>
          <a:p>
            <a:r>
              <a:rPr lang="en-AU" sz="1400" i="1"/>
              <a:t> </a:t>
            </a:r>
            <a:endParaRPr lang="en-AU" sz="1400"/>
          </a:p>
          <a:p>
            <a:r>
              <a:rPr lang="en-AU" sz="1400" b="1"/>
              <a:t>Manage Group</a:t>
            </a:r>
            <a:r>
              <a:rPr lang="en-AU" sz="1400"/>
              <a:t> – blank template in PROD by default. </a:t>
            </a:r>
          </a:p>
          <a:p>
            <a:r>
              <a:rPr lang="en-AU" sz="1400"/>
              <a:t> The variables that can be used for both SMS templates are under the SMS Message box:</a:t>
            </a:r>
          </a:p>
          <a:p>
            <a:r>
              <a:rPr lang="en-AU" sz="1400"/>
              <a:t>[RecipientFirstName], [RecipientLastName], [ClientFirstName], [ClientLastName], [AppointmentType], [SitePhoneNumber], [SiteName]</a:t>
            </a:r>
          </a:p>
          <a:p>
            <a:r>
              <a:rPr lang="en-AU" sz="1400"/>
              <a:t> </a:t>
            </a:r>
          </a:p>
          <a:p>
            <a:r>
              <a:rPr lang="en-AU" sz="1400"/>
              <a:t>Once send is clicked, the SMS is sent immediately.</a:t>
            </a:r>
          </a:p>
        </p:txBody>
      </p:sp>
    </p:spTree>
    <p:extLst>
      <p:ext uri="{BB962C8B-B14F-4D97-AF65-F5344CB8AC3E}">
        <p14:creationId xmlns:p14="http://schemas.microsoft.com/office/powerpoint/2010/main" val="95279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9AA2-2118-E8BF-9CE1-FFEF9284F465}"/>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F8AC160-5EB7-C99C-3C68-B6AF387386B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766F2A9-5A55-18DF-9E99-F50927EECA7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E5D913BE-4A1F-578C-E396-646699F76F8E}"/>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B7C6089E-C641-3866-AD8E-B7EBC3CAABF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65E8AA4-89D9-5EE7-9A19-6F798520266E}"/>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E1BED405-CD83-EF34-DA34-DDCB7E9408C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9B1AF6A-45D6-E47C-3668-3CA8D9447FE4}"/>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574C10FD-78CD-D398-2C99-C415B2CE079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F44CEAF5-E5CA-9BD3-5D34-02C57F552DA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2CA2C96-3019-5E21-DE09-77336FF167FE}"/>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F050250B-E92E-6ED5-3D2B-8E3CEE790B00}"/>
              </a:ext>
            </a:extLst>
          </p:cNvPr>
          <p:cNvSpPr txBox="1"/>
          <p:nvPr/>
        </p:nvSpPr>
        <p:spPr>
          <a:xfrm>
            <a:off x="355179" y="457201"/>
            <a:ext cx="11557030" cy="4524315"/>
          </a:xfrm>
          <a:prstGeom prst="rect">
            <a:avLst/>
          </a:prstGeom>
          <a:noFill/>
        </p:spPr>
        <p:txBody>
          <a:bodyPr wrap="square" lIns="91440" tIns="45720" rIns="91440" bIns="45720" rtlCol="0" anchor="t">
            <a:spAutoFit/>
          </a:bodyPr>
          <a:lstStyle/>
          <a:p>
            <a:r>
              <a:rPr lang="en-AU" sz="2800" b="1">
                <a:solidFill>
                  <a:srgbClr val="00B050"/>
                </a:solidFill>
              </a:rPr>
              <a:t>Groups FAQ – How does SMS work for groups?</a:t>
            </a:r>
          </a:p>
          <a:p>
            <a:endParaRPr lang="en-AU" sz="2000"/>
          </a:p>
          <a:p>
            <a:r>
              <a:rPr lang="en-AU" u="sng"/>
              <a:t>Group SMS Reminders</a:t>
            </a:r>
            <a:r>
              <a:rPr lang="en-AU"/>
              <a:t> can be sent from one of 3 ways:</a:t>
            </a:r>
          </a:p>
          <a:p>
            <a:endParaRPr lang="en-AU" sz="2400"/>
          </a:p>
          <a:p>
            <a:r>
              <a:rPr lang="en-AU" b="1">
                <a:solidFill>
                  <a:srgbClr val="00B050"/>
                </a:solidFill>
              </a:rPr>
              <a:t>2) When enrolling the client into the group</a:t>
            </a:r>
            <a:r>
              <a:rPr lang="en-AU"/>
              <a:t>, you can select ‘generate reminders’ which will then list all the contactable caregivers, for you to select, and the override option.</a:t>
            </a:r>
          </a:p>
          <a:p>
            <a:endParaRPr lang="en-AU"/>
          </a:p>
          <a:p>
            <a:endParaRPr lang="en-AU"/>
          </a:p>
          <a:p>
            <a:endParaRPr lang="en-AU"/>
          </a:p>
          <a:p>
            <a:endParaRPr lang="en-AU"/>
          </a:p>
          <a:p>
            <a:endParaRPr lang="en-AU"/>
          </a:p>
          <a:p>
            <a:endParaRPr lang="en-AU"/>
          </a:p>
          <a:p>
            <a:endParaRPr lang="en-AU"/>
          </a:p>
          <a:p>
            <a:endParaRPr lang="en-AU"/>
          </a:p>
          <a:p>
            <a:r>
              <a:rPr lang="en-AU"/>
              <a:t>Once you click offered or accepted and save, an SMS is sent immediately. </a:t>
            </a:r>
          </a:p>
        </p:txBody>
      </p:sp>
      <p:pic>
        <p:nvPicPr>
          <p:cNvPr id="4" name="Picture 3" descr="A screenshot of a computer&#10;&#10;AI-generated content may be incorrect.">
            <a:extLst>
              <a:ext uri="{FF2B5EF4-FFF2-40B4-BE49-F238E27FC236}">
                <a16:creationId xmlns:a16="http://schemas.microsoft.com/office/drawing/2014/main" id="{DA6204C3-77F5-D0C4-CE4E-C20D5691B352}"/>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8230" y="2498501"/>
            <a:ext cx="3832390" cy="1860998"/>
          </a:xfrm>
          <a:prstGeom prst="rect">
            <a:avLst/>
          </a:prstGeom>
          <a:noFill/>
          <a:ln>
            <a:noFill/>
          </a:ln>
        </p:spPr>
      </p:pic>
    </p:spTree>
    <p:extLst>
      <p:ext uri="{BB962C8B-B14F-4D97-AF65-F5344CB8AC3E}">
        <p14:creationId xmlns:p14="http://schemas.microsoft.com/office/powerpoint/2010/main" val="319246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2CAF-8743-A11F-50C8-8F2B4D1CC3F9}"/>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4BC27E1-74E1-36A7-CC55-3A2431E0903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0320E637-6F2D-008C-0BDE-94799AFBB96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DE3FD708-E49B-7F9D-ADEF-8456D5FCF3D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ED100A7-E26B-AF58-5340-44F60A1E0F0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052E8B5-BDC0-48D0-36AA-E9B7995F33EC}"/>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86296148-0CC3-EE83-4318-CEC746AA4FB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8C9E0C6E-99B0-6FB1-DF69-BE50EEA87790}"/>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051E5BF1-D3AE-637C-7A67-E9EEA30B712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B6A961F9-25FA-3A0B-2978-1C85A7021EED}"/>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41DE37A-247C-FED6-EC46-9FD4EF5AAB3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924C7D2-29F4-2CF4-A580-B8756FA05489}"/>
              </a:ext>
            </a:extLst>
          </p:cNvPr>
          <p:cNvSpPr txBox="1"/>
          <p:nvPr/>
        </p:nvSpPr>
        <p:spPr>
          <a:xfrm>
            <a:off x="355179" y="457201"/>
            <a:ext cx="11557030" cy="4524315"/>
          </a:xfrm>
          <a:prstGeom prst="rect">
            <a:avLst/>
          </a:prstGeom>
          <a:noFill/>
        </p:spPr>
        <p:txBody>
          <a:bodyPr wrap="square" lIns="91440" tIns="45720" rIns="91440" bIns="45720" rtlCol="0" anchor="t">
            <a:spAutoFit/>
          </a:bodyPr>
          <a:lstStyle/>
          <a:p>
            <a:r>
              <a:rPr lang="en-AU" sz="2800" b="1">
                <a:solidFill>
                  <a:srgbClr val="00B050"/>
                </a:solidFill>
              </a:rPr>
              <a:t>Groups FAQ – How does SMS work for groups?</a:t>
            </a:r>
          </a:p>
          <a:p>
            <a:endParaRPr lang="en-AU" sz="2000"/>
          </a:p>
          <a:p>
            <a:r>
              <a:rPr lang="en-AU" u="sng"/>
              <a:t>Group SMS Reminders</a:t>
            </a:r>
            <a:r>
              <a:rPr lang="en-AU"/>
              <a:t> can be sent from one of 3 ways:</a:t>
            </a:r>
          </a:p>
          <a:p>
            <a:endParaRPr lang="en-AU"/>
          </a:p>
          <a:p>
            <a:endParaRPr lang="en-AU"/>
          </a:p>
          <a:p>
            <a:r>
              <a:rPr lang="en-AU"/>
              <a:t> </a:t>
            </a:r>
            <a:r>
              <a:rPr lang="en-AU" sz="2000" b="1">
                <a:solidFill>
                  <a:srgbClr val="00B050"/>
                </a:solidFill>
              </a:rPr>
              <a:t>3) From the Manage Group Screen</a:t>
            </a:r>
            <a:r>
              <a:rPr lang="en-AU"/>
              <a:t>, you can select one or more clients^, then click Send SMS and then choose a template, like in the Bulk SMS screen, however the variables are even more limited:</a:t>
            </a:r>
          </a:p>
          <a:p>
            <a:r>
              <a:rPr lang="en-AU"/>
              <a:t>[RecipientFirstName], [RecipientLastName],</a:t>
            </a:r>
          </a:p>
          <a:p>
            <a:endParaRPr lang="en-AU"/>
          </a:p>
          <a:p>
            <a:r>
              <a:rPr lang="en-AU"/>
              <a:t>^ If you ticked all the clients, you must select all the caregivers from the one screen.</a:t>
            </a:r>
          </a:p>
          <a:p>
            <a:r>
              <a:rPr lang="en-AU"/>
              <a:t> </a:t>
            </a:r>
          </a:p>
          <a:p>
            <a:r>
              <a:rPr lang="en-AU"/>
              <a:t>After you click send, the SMS is sent immediately.</a:t>
            </a:r>
          </a:p>
          <a:p>
            <a:endParaRPr lang="en-AU"/>
          </a:p>
          <a:p>
            <a:endParaRPr lang="en-AU"/>
          </a:p>
          <a:p>
            <a:endParaRPr lang="en-AU" sz="2400"/>
          </a:p>
        </p:txBody>
      </p:sp>
      <p:pic>
        <p:nvPicPr>
          <p:cNvPr id="5" name="Picture 4" descr="A screenshot of a computer&#10;&#10;AI-generated content may be incorrect.">
            <a:extLst>
              <a:ext uri="{FF2B5EF4-FFF2-40B4-BE49-F238E27FC236}">
                <a16:creationId xmlns:a16="http://schemas.microsoft.com/office/drawing/2014/main" id="{675DC356-C483-5D2B-736B-1A4D409060F7}"/>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001468" y="4219276"/>
            <a:ext cx="6264452" cy="1343672"/>
          </a:xfrm>
          <a:prstGeom prst="rect">
            <a:avLst/>
          </a:prstGeom>
          <a:noFill/>
          <a:ln>
            <a:noFill/>
          </a:ln>
        </p:spPr>
      </p:pic>
    </p:spTree>
    <p:extLst>
      <p:ext uri="{BB962C8B-B14F-4D97-AF65-F5344CB8AC3E}">
        <p14:creationId xmlns:p14="http://schemas.microsoft.com/office/powerpoint/2010/main" val="233989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9390-1192-F2CB-1B40-DEB09474AA6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0CBC9B3-F9A1-4990-B078-4DE206F3418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08BFB2E-268B-D996-8D27-577F1C27924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520A908B-7CFC-429D-E89F-3664E644360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74B642B6-15DC-B3C3-7B21-F18ACBEFE39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04043681-C978-0E20-6599-D9411DFA97C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8CA845A4-E8E7-C4E1-B596-49C249CDFE9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2C44A06-E99B-ADE4-D9A5-D5915388695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A0D2DA7-5467-129D-0249-CFBB5AD3EF13}"/>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B513B514-BB2E-7446-D92C-D1EB6E4AF9D1}"/>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6CAC5AD6-5710-3082-48D7-AED08BE2BB85}"/>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A5064C1-A3A3-F20D-9700-6E82119C6686}"/>
              </a:ext>
            </a:extLst>
          </p:cNvPr>
          <p:cNvSpPr txBox="1"/>
          <p:nvPr/>
        </p:nvSpPr>
        <p:spPr>
          <a:xfrm>
            <a:off x="355179" y="457201"/>
            <a:ext cx="11557030" cy="5262979"/>
          </a:xfrm>
          <a:prstGeom prst="rect">
            <a:avLst/>
          </a:prstGeom>
          <a:noFill/>
        </p:spPr>
        <p:txBody>
          <a:bodyPr wrap="square" lIns="91440" tIns="45720" rIns="91440" bIns="45720" rtlCol="0" anchor="t">
            <a:spAutoFit/>
          </a:bodyPr>
          <a:lstStyle/>
          <a:p>
            <a:r>
              <a:rPr lang="en-AU" sz="2800" b="1">
                <a:solidFill>
                  <a:srgbClr val="00B050"/>
                </a:solidFill>
              </a:rPr>
              <a:t>Groups FAQ – How does SMS work for groups?</a:t>
            </a:r>
          </a:p>
          <a:p>
            <a:endParaRPr lang="en-AU" sz="2000"/>
          </a:p>
          <a:p>
            <a:r>
              <a:rPr lang="en-AU" u="sng"/>
              <a:t>Group SMS Reminders</a:t>
            </a:r>
            <a:r>
              <a:rPr lang="en-AU"/>
              <a:t> can be sent from one of 3 ways:</a:t>
            </a:r>
          </a:p>
          <a:p>
            <a:endParaRPr lang="en-AU"/>
          </a:p>
          <a:p>
            <a:r>
              <a:rPr lang="en-AU"/>
              <a:t>In the three scenarios mentioned on the previous slides, SMS are sent immediately when clicking Send or Save.</a:t>
            </a:r>
          </a:p>
          <a:p>
            <a:endParaRPr lang="en-AU"/>
          </a:p>
          <a:p>
            <a:r>
              <a:rPr lang="en-AU"/>
              <a:t>A further SMS will be automatically sent each day that there is a group scheduled.  </a:t>
            </a:r>
          </a:p>
          <a:p>
            <a:r>
              <a:rPr lang="en-AU"/>
              <a:t>These further SMs reminders are scheduled based the Appointment Reminder Settings of each Service Provider in CDIS:</a:t>
            </a:r>
          </a:p>
          <a:p>
            <a:endParaRPr lang="en-AU"/>
          </a:p>
          <a:p>
            <a:endParaRPr lang="en-AU"/>
          </a:p>
          <a:p>
            <a:pPr marL="285750" indent="-285750">
              <a:buFont typeface="Arial" panose="020B0604020202020204" pitchFamily="34" charset="0"/>
              <a:buChar char="•"/>
            </a:pPr>
            <a:r>
              <a:rPr lang="en-AU"/>
              <a:t>Send Hour (local time)</a:t>
            </a:r>
          </a:p>
          <a:p>
            <a:pPr marL="285750" indent="-285750">
              <a:buFont typeface="Arial" panose="020B0604020202020204" pitchFamily="34" charset="0"/>
              <a:buChar char="•"/>
            </a:pPr>
            <a:r>
              <a:rPr lang="en-AU"/>
              <a:t>Reminder Day Settings</a:t>
            </a:r>
          </a:p>
          <a:p>
            <a:endParaRPr lang="en-AU"/>
          </a:p>
          <a:p>
            <a:endParaRPr lang="en-AU"/>
          </a:p>
          <a:p>
            <a:endParaRPr lang="en-AU"/>
          </a:p>
          <a:p>
            <a:r>
              <a:rPr lang="en-AU"/>
              <a:t>This is because group sessions are also ‘appointments’ and therefore use the same logic and settings for Appointment Reminders.</a:t>
            </a:r>
          </a:p>
        </p:txBody>
      </p:sp>
      <p:pic>
        <p:nvPicPr>
          <p:cNvPr id="4" name="Picture 3">
            <a:extLst>
              <a:ext uri="{FF2B5EF4-FFF2-40B4-BE49-F238E27FC236}">
                <a16:creationId xmlns:a16="http://schemas.microsoft.com/office/drawing/2014/main" id="{D03412BC-D58C-0EA3-26EA-3A670B539FAB}"/>
              </a:ext>
            </a:extLst>
          </p:cNvPr>
          <p:cNvPicPr>
            <a:picLocks noChangeAspect="1"/>
          </p:cNvPicPr>
          <p:nvPr/>
        </p:nvPicPr>
        <p:blipFill>
          <a:blip r:embed="rId4"/>
          <a:stretch>
            <a:fillRect/>
          </a:stretch>
        </p:blipFill>
        <p:spPr>
          <a:xfrm>
            <a:off x="3218506" y="3171914"/>
            <a:ext cx="5889066" cy="1688114"/>
          </a:xfrm>
          <a:prstGeom prst="rect">
            <a:avLst/>
          </a:prstGeom>
        </p:spPr>
      </p:pic>
      <p:cxnSp>
        <p:nvCxnSpPr>
          <p:cNvPr id="7" name="Straight Arrow Connector 6">
            <a:extLst>
              <a:ext uri="{FF2B5EF4-FFF2-40B4-BE49-F238E27FC236}">
                <a16:creationId xmlns:a16="http://schemas.microsoft.com/office/drawing/2014/main" id="{CA9F0AB7-A8E7-DC0A-4C76-DEDB253B33E0}"/>
              </a:ext>
            </a:extLst>
          </p:cNvPr>
          <p:cNvCxnSpPr/>
          <p:nvPr/>
        </p:nvCxnSpPr>
        <p:spPr>
          <a:xfrm>
            <a:off x="3019647" y="3827722"/>
            <a:ext cx="8506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C851FFB-58A5-13F1-0FAF-E1CB8294666B}"/>
              </a:ext>
            </a:extLst>
          </p:cNvPr>
          <p:cNvCxnSpPr>
            <a:cxnSpLocks/>
          </p:cNvCxnSpPr>
          <p:nvPr/>
        </p:nvCxnSpPr>
        <p:spPr>
          <a:xfrm>
            <a:off x="3020032" y="4107711"/>
            <a:ext cx="6163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41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979D-EA3A-AA28-3D0C-25DFE4B6FF59}"/>
              </a:ext>
            </a:extLst>
          </p:cNvPr>
          <p:cNvSpPr>
            <a:spLocks noGrp="1"/>
          </p:cNvSpPr>
          <p:nvPr>
            <p:ph type="title"/>
          </p:nvPr>
        </p:nvSpPr>
        <p:spPr/>
        <p:txBody>
          <a:bodyPr/>
          <a:lstStyle/>
          <a:p>
            <a:r>
              <a:rPr lang="en-AU" b="1">
                <a:solidFill>
                  <a:srgbClr val="00B050"/>
                </a:solidFill>
              </a:rPr>
              <a:t>Groups FAQ</a:t>
            </a:r>
          </a:p>
        </p:txBody>
      </p:sp>
      <p:sp>
        <p:nvSpPr>
          <p:cNvPr id="3" name="Content Placeholder 2">
            <a:extLst>
              <a:ext uri="{FF2B5EF4-FFF2-40B4-BE49-F238E27FC236}">
                <a16:creationId xmlns:a16="http://schemas.microsoft.com/office/drawing/2014/main" id="{F677995C-A0AC-454A-F5DC-7BC97DF9D9F0}"/>
              </a:ext>
            </a:extLst>
          </p:cNvPr>
          <p:cNvSpPr>
            <a:spLocks noGrp="1"/>
          </p:cNvSpPr>
          <p:nvPr>
            <p:ph idx="1"/>
          </p:nvPr>
        </p:nvSpPr>
        <p:spPr>
          <a:xfrm>
            <a:off x="838199" y="1796903"/>
            <a:ext cx="10868247" cy="4284920"/>
          </a:xfrm>
        </p:spPr>
        <p:txBody>
          <a:bodyPr>
            <a:normAutofit/>
          </a:bodyPr>
          <a:lstStyle/>
          <a:p>
            <a:pPr marL="0" indent="0">
              <a:buNone/>
            </a:pPr>
            <a:r>
              <a:rPr lang="en-AU" sz="3000" b="1">
                <a:solidFill>
                  <a:srgbClr val="00B050"/>
                </a:solidFill>
              </a:rPr>
              <a:t>Resources</a:t>
            </a:r>
          </a:p>
          <a:p>
            <a:r>
              <a:rPr lang="en-AU" sz="2600"/>
              <a:t>Please refer to MAV MCH CDIS Education vimeo – CDIS Groups:</a:t>
            </a:r>
          </a:p>
          <a:p>
            <a:r>
              <a:rPr lang="en-AU" sz="2600">
                <a:hlinkClick r:id="rId2"/>
              </a:rPr>
              <a:t>https://vimeo.com/706008678</a:t>
            </a:r>
            <a:endParaRPr lang="en-AU" sz="2600"/>
          </a:p>
          <a:p>
            <a:endParaRPr lang="en-AU" sz="2600"/>
          </a:p>
          <a:p>
            <a:r>
              <a:rPr lang="en-AU" sz="2600"/>
              <a:t>Please refer to Dept Health website MCH/CDIS Practice process:</a:t>
            </a:r>
          </a:p>
          <a:p>
            <a:r>
              <a:rPr lang="en-AU" sz="2600"/>
              <a:t>CDIS Group Processes</a:t>
            </a:r>
          </a:p>
          <a:p>
            <a:r>
              <a:rPr lang="en-AU" sz="2600"/>
              <a:t>CDIS Initial Group Set up Processes</a:t>
            </a:r>
          </a:p>
          <a:p>
            <a:r>
              <a:rPr lang="en-AU" sz="2600">
                <a:hlinkClick r:id="rId3"/>
              </a:rPr>
              <a:t>https://www.health.vic.gov.au/maternal-child-health/child-development-information-system?rid=191847</a:t>
            </a:r>
            <a:endParaRPr lang="en-AU" sz="2600"/>
          </a:p>
          <a:p>
            <a:endParaRPr lang="en-AU"/>
          </a:p>
          <a:p>
            <a:pPr marL="0" indent="0">
              <a:buNone/>
            </a:pPr>
            <a:endParaRPr lang="en-AU"/>
          </a:p>
          <a:p>
            <a:endParaRPr lang="en-AU"/>
          </a:p>
          <a:p>
            <a:endParaRPr lang="en-AU"/>
          </a:p>
          <a:p>
            <a:endParaRPr lang="en-AU"/>
          </a:p>
          <a:p>
            <a:endParaRPr lang="en-AU"/>
          </a:p>
          <a:p>
            <a:endParaRPr lang="en-AU"/>
          </a:p>
          <a:p>
            <a:endParaRPr lang="en-AU"/>
          </a:p>
          <a:p>
            <a:endParaRPr lang="en-AU"/>
          </a:p>
          <a:p>
            <a:endParaRPr lang="en-AU"/>
          </a:p>
          <a:p>
            <a:pPr marL="0" indent="0">
              <a:buNone/>
            </a:pPr>
            <a:endParaRPr lang="en-AU"/>
          </a:p>
        </p:txBody>
      </p:sp>
      <p:grpSp>
        <p:nvGrpSpPr>
          <p:cNvPr id="4" name="Group 12">
            <a:extLst>
              <a:ext uri="{FF2B5EF4-FFF2-40B4-BE49-F238E27FC236}">
                <a16:creationId xmlns:a16="http://schemas.microsoft.com/office/drawing/2014/main" id="{DA33177B-0B7D-5063-AF5C-D21899E7DA55}"/>
              </a:ext>
            </a:extLst>
          </p:cNvPr>
          <p:cNvGrpSpPr/>
          <p:nvPr/>
        </p:nvGrpSpPr>
        <p:grpSpPr>
          <a:xfrm>
            <a:off x="0" y="5974543"/>
            <a:ext cx="12192000" cy="988690"/>
            <a:chOff x="0" y="-96441"/>
            <a:chExt cx="24384000" cy="1977379"/>
          </a:xfrm>
        </p:grpSpPr>
        <p:grpSp>
          <p:nvGrpSpPr>
            <p:cNvPr id="5" name="Group 13">
              <a:extLst>
                <a:ext uri="{FF2B5EF4-FFF2-40B4-BE49-F238E27FC236}">
                  <a16:creationId xmlns:a16="http://schemas.microsoft.com/office/drawing/2014/main" id="{335BD681-6A66-8CF4-5FB7-309A523A6EA9}"/>
                </a:ext>
              </a:extLst>
            </p:cNvPr>
            <p:cNvGrpSpPr/>
            <p:nvPr/>
          </p:nvGrpSpPr>
          <p:grpSpPr>
            <a:xfrm>
              <a:off x="0" y="-96441"/>
              <a:ext cx="24384000" cy="1860360"/>
              <a:chOff x="0" y="-19050"/>
              <a:chExt cx="4816593" cy="367478"/>
            </a:xfrm>
          </p:grpSpPr>
          <p:sp>
            <p:nvSpPr>
              <p:cNvPr id="10" name="Freeform 14">
                <a:extLst>
                  <a:ext uri="{FF2B5EF4-FFF2-40B4-BE49-F238E27FC236}">
                    <a16:creationId xmlns:a16="http://schemas.microsoft.com/office/drawing/2014/main" id="{8F2056F1-BB10-A784-23A2-5A3C8324A991}"/>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1" name="TextBox 15">
                <a:extLst>
                  <a:ext uri="{FF2B5EF4-FFF2-40B4-BE49-F238E27FC236}">
                    <a16:creationId xmlns:a16="http://schemas.microsoft.com/office/drawing/2014/main" id="{83449E13-8128-F1E8-AB27-BF848019936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6" name="Freeform 16">
              <a:extLst>
                <a:ext uri="{FF2B5EF4-FFF2-40B4-BE49-F238E27FC236}">
                  <a16:creationId xmlns:a16="http://schemas.microsoft.com/office/drawing/2014/main" id="{D590276A-694F-C046-3B35-FE58AF9C0BEE}"/>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4"/>
              <a:stretch>
                <a:fillRect/>
              </a:stretch>
            </a:blipFill>
          </p:spPr>
          <p:txBody>
            <a:bodyPr/>
            <a:lstStyle/>
            <a:p>
              <a:endParaRPr lang="en-AU" sz="1200"/>
            </a:p>
          </p:txBody>
        </p:sp>
        <p:sp>
          <p:nvSpPr>
            <p:cNvPr id="7" name="AutoShape 17">
              <a:extLst>
                <a:ext uri="{FF2B5EF4-FFF2-40B4-BE49-F238E27FC236}">
                  <a16:creationId xmlns:a16="http://schemas.microsoft.com/office/drawing/2014/main" id="{8AC2D1F6-C3B0-B4F5-63A0-6B2593B9550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8" name="TextBox 18">
              <a:extLst>
                <a:ext uri="{FF2B5EF4-FFF2-40B4-BE49-F238E27FC236}">
                  <a16:creationId xmlns:a16="http://schemas.microsoft.com/office/drawing/2014/main" id="{6A8E8D56-B0BC-94E9-77C6-5257BA7B653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9" name="TextBox 19">
              <a:extLst>
                <a:ext uri="{FF2B5EF4-FFF2-40B4-BE49-F238E27FC236}">
                  <a16:creationId xmlns:a16="http://schemas.microsoft.com/office/drawing/2014/main" id="{3205C4F0-D672-10F6-4A24-74B30A452A55}"/>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Tree>
    <p:extLst>
      <p:ext uri="{BB962C8B-B14F-4D97-AF65-F5344CB8AC3E}">
        <p14:creationId xmlns:p14="http://schemas.microsoft.com/office/powerpoint/2010/main" val="34434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A9674-EF47-0FA6-C01B-AC63530352A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7AFEA5D5-4946-0D12-BF8F-6ECDB9FD360A}"/>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6DD7B33-DE74-C41F-AD27-5FFED304CA5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DA744E13-CCD2-756B-F315-2F2C7BA3F5C2}"/>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8010C49C-A73F-F543-8C07-F523D2661F76}"/>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FE278378-2896-2C7E-0D34-90908BC6F14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BB4F98AA-980B-87ED-5628-C882438EE59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94A9B30-6E3D-2949-BC57-4F64512478FE}"/>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2AB7CBA-E92C-31F0-0362-685771F288F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E4350BC6-F153-A185-3FE6-94783A7EC85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E973DEB-A49C-990F-36D2-C3C46467C4F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094C565-5388-DA75-D7E0-08DDC6131DEC}"/>
              </a:ext>
            </a:extLst>
          </p:cNvPr>
          <p:cNvSpPr txBox="1"/>
          <p:nvPr/>
        </p:nvSpPr>
        <p:spPr>
          <a:xfrm>
            <a:off x="1336973" y="653602"/>
            <a:ext cx="9593442" cy="5016758"/>
          </a:xfrm>
          <a:prstGeom prst="rect">
            <a:avLst/>
          </a:prstGeom>
          <a:noFill/>
        </p:spPr>
        <p:txBody>
          <a:bodyPr wrap="square" rtlCol="0">
            <a:spAutoFit/>
          </a:bodyPr>
          <a:lstStyle/>
          <a:p>
            <a:r>
              <a:rPr lang="en-AU" sz="3200" b="1">
                <a:solidFill>
                  <a:srgbClr val="00B050"/>
                </a:solidFill>
              </a:rPr>
              <a:t>Legislation re Birth Notifications</a:t>
            </a:r>
          </a:p>
          <a:p>
            <a:endParaRPr lang="en-AU" sz="3200" b="1">
              <a:solidFill>
                <a:srgbClr val="00B050"/>
              </a:solidFill>
              <a:latin typeface="Arial Bold"/>
              <a:cs typeface="Arial Bold"/>
              <a:sym typeface="Arial Bold"/>
            </a:endParaRPr>
          </a:p>
          <a:p>
            <a:pPr marL="342900" indent="-342900">
              <a:buFont typeface="Wingdings" panose="05000000000000000000" pitchFamily="2" charset="2"/>
              <a:buChar char="Ø"/>
            </a:pPr>
            <a:r>
              <a:rPr lang="en-AU" sz="2000">
                <a:ea typeface="Times" panose="02020603050405020304" pitchFamily="18" charset="0"/>
                <a:cs typeface="Times New Roman" panose="02020603050405020304" pitchFamily="18" charset="0"/>
              </a:rPr>
              <a:t>The </a:t>
            </a:r>
            <a:r>
              <a:rPr lang="en-AU" sz="2000" b="1">
                <a:ea typeface="Times" panose="02020603050405020304" pitchFamily="18" charset="0"/>
                <a:cs typeface="Times New Roman" panose="02020603050405020304" pitchFamily="18" charset="0"/>
              </a:rPr>
              <a:t>Child Wellbeing and Safety Act 2005</a:t>
            </a:r>
            <a:r>
              <a:rPr lang="en-AU" sz="2000">
                <a:ea typeface="Times" panose="02020603050405020304" pitchFamily="18" charset="0"/>
                <a:cs typeface="Times New Roman" panose="02020603050405020304" pitchFamily="18" charset="0"/>
              </a:rPr>
              <a:t> sets out requirements regarding the birth notification process. The Act stipulates that the birth notification is to be forwarded by the hospital or, if the birth did not occur in a hospital, the doctor or midwife that cared for the mother at the birth, to the Chief Executive Officer of the council of the district where the mother resides, within 48 hours of the child being born. It is then the responsibility of the Chief Executive Officer to forward the birth notice to the relevant MCH nurse at the MCH centre within that local government, who contacts the mother and invites her and her family to access the MCH Service.</a:t>
            </a:r>
          </a:p>
          <a:p>
            <a:r>
              <a:rPr lang="en-AU" sz="2000">
                <a:ea typeface="Times"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en-AU" sz="2000"/>
              <a:t>As per MCH Service Guidelines 2021</a:t>
            </a:r>
          </a:p>
          <a:p>
            <a:endParaRPr lang="en-US" sz="3200" b="1">
              <a:solidFill>
                <a:srgbClr val="00B050"/>
              </a:solidFill>
              <a:latin typeface="Arial Bold"/>
              <a:cs typeface="Arial Bold"/>
              <a:sym typeface="Arial Bold"/>
            </a:endParaRPr>
          </a:p>
          <a:p>
            <a:endParaRPr lang="en-AU" sz="2400"/>
          </a:p>
        </p:txBody>
      </p:sp>
    </p:spTree>
    <p:extLst>
      <p:ext uri="{BB962C8B-B14F-4D97-AF65-F5344CB8AC3E}">
        <p14:creationId xmlns:p14="http://schemas.microsoft.com/office/powerpoint/2010/main" val="233740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A89AA-8F6D-DC12-429D-BCA891A30638}"/>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3BF02A4-9B16-6318-EC9F-AA166CD8DF8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E678E246-DAC1-7648-DE77-6B42FA1B95B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6233C581-3912-98BA-1705-B43C0707A524}"/>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0984686-0384-45CD-8247-8C21973BA97C}"/>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95E51E6-E0F0-4EEC-F5B8-741EAC2DDFC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99D2D45-C807-A829-5619-BB4543DAAF7C}"/>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2E2D9FD-C5E5-DD63-3FB8-7CFD26184C3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6B4899E-46CF-56E8-DDCC-88AFCF03277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FC3332D1-F355-8668-F5B5-F8A36F6DF706}"/>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7154B54D-75C7-BE6B-49D0-C2DF220DEB5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24D8B032-72CA-B696-1DFF-611E7D00DEEE}"/>
              </a:ext>
            </a:extLst>
          </p:cNvPr>
          <p:cNvSpPr txBox="1"/>
          <p:nvPr/>
        </p:nvSpPr>
        <p:spPr>
          <a:xfrm>
            <a:off x="248054" y="653602"/>
            <a:ext cx="11104158" cy="5509200"/>
          </a:xfrm>
          <a:prstGeom prst="rect">
            <a:avLst/>
          </a:prstGeom>
          <a:noFill/>
        </p:spPr>
        <p:txBody>
          <a:bodyPr wrap="square" rtlCol="0">
            <a:spAutoFit/>
          </a:bodyPr>
          <a:lstStyle/>
          <a:p>
            <a:r>
              <a:rPr lang="en-AU" sz="3200" b="1" dirty="0">
                <a:solidFill>
                  <a:srgbClr val="00B050"/>
                </a:solidFill>
              </a:rPr>
              <a:t>Tips when entering a Birth Notice (BN):        </a:t>
            </a:r>
            <a:r>
              <a:rPr lang="en-AU" dirty="0"/>
              <a:t> </a:t>
            </a:r>
          </a:p>
          <a:p>
            <a:endParaRPr lang="en-AU" sz="3200" b="1" dirty="0">
              <a:solidFill>
                <a:srgbClr val="00B050"/>
              </a:solidFill>
            </a:endParaRPr>
          </a:p>
          <a:p>
            <a:endParaRPr lang="en-AU" sz="2400" dirty="0"/>
          </a:p>
          <a:p>
            <a:pPr marL="342900" indent="-342900">
              <a:buFont typeface="Wingdings" panose="05000000000000000000" pitchFamily="2" charset="2"/>
              <a:buChar char="Ø"/>
            </a:pPr>
            <a:r>
              <a:rPr lang="en-AU" sz="2400" dirty="0"/>
              <a:t>If unsure of address and what LGA the street belongs to please use:</a:t>
            </a:r>
          </a:p>
          <a:p>
            <a:r>
              <a:rPr lang="en-AU" sz="2400" dirty="0">
                <a:hlinkClick r:id="rId4"/>
              </a:rPr>
              <a:t>https://maps.vec.vic.gov.au/</a:t>
            </a:r>
            <a:r>
              <a:rPr lang="en-AU" sz="2400" dirty="0"/>
              <a:t>     </a:t>
            </a:r>
            <a:r>
              <a:rPr lang="en-AU" sz="2400" dirty="0">
                <a:hlinkClick r:id="rId5"/>
              </a:rPr>
              <a:t>Know Your Council</a:t>
            </a:r>
            <a:endParaRPr lang="en-AU" sz="2400" dirty="0"/>
          </a:p>
          <a:p>
            <a:pPr marL="342900" indent="-342900">
              <a:buFont typeface="Wingdings" panose="05000000000000000000" pitchFamily="2" charset="2"/>
              <a:buChar char="Ø"/>
            </a:pPr>
            <a:r>
              <a:rPr lang="en-AU" sz="2400" dirty="0"/>
              <a:t>This will help you to confirm what address belongs to which LGA.</a:t>
            </a:r>
          </a:p>
          <a:p>
            <a:pPr marL="342900" indent="-342900">
              <a:buFont typeface="Wingdings" panose="05000000000000000000" pitchFamily="2" charset="2"/>
              <a:buChar char="Ø"/>
            </a:pPr>
            <a:endParaRPr lang="en-AU" sz="2400" dirty="0"/>
          </a:p>
          <a:p>
            <a:pPr marL="342900" indent="-342900">
              <a:buFont typeface="Wingdings" panose="05000000000000000000" pitchFamily="2" charset="2"/>
              <a:buChar char="Ø"/>
            </a:pPr>
            <a:r>
              <a:rPr lang="en-AU" sz="2400" b="1" i="1" dirty="0"/>
              <a:t>Please do not enter the birth notice if address not in your LGA.</a:t>
            </a:r>
          </a:p>
          <a:p>
            <a:pPr marL="342900" indent="-342900">
              <a:buFont typeface="Wingdings" panose="05000000000000000000" pitchFamily="2" charset="2"/>
              <a:buChar char="Ø"/>
            </a:pPr>
            <a:r>
              <a:rPr lang="en-AU" sz="2400" b="1" i="1" dirty="0"/>
              <a:t>Contact the hospital and inform them that BN was sent to incorrect LGA.</a:t>
            </a:r>
          </a:p>
          <a:p>
            <a:pPr marL="342900" indent="-342900">
              <a:buFont typeface="Wingdings" panose="05000000000000000000" pitchFamily="2" charset="2"/>
              <a:buChar char="Ø"/>
            </a:pPr>
            <a:r>
              <a:rPr lang="en-AU" sz="2400" b="1" i="1" dirty="0"/>
              <a:t>Contact relevant council and advise of BN to come.</a:t>
            </a:r>
          </a:p>
          <a:p>
            <a:pPr marL="342900" indent="-342900">
              <a:buFont typeface="Wingdings" panose="05000000000000000000" pitchFamily="2" charset="2"/>
              <a:buChar char="Ø"/>
            </a:pPr>
            <a:endParaRPr lang="en-AU" sz="2400" b="1" i="1" dirty="0"/>
          </a:p>
          <a:p>
            <a:pPr marL="342900" indent="-342900">
              <a:buFont typeface="Wingdings" panose="05000000000000000000" pitchFamily="2" charset="2"/>
              <a:buChar char="Ø"/>
            </a:pPr>
            <a:r>
              <a:rPr lang="en-AU" sz="2400" dirty="0"/>
              <a:t>As per Birth Notification Processes located on the MAV Maternal and Child Health Information page. Found via the CDIS Help and Support tab.</a:t>
            </a:r>
          </a:p>
          <a:p>
            <a:endParaRPr lang="en-AU" sz="2400" dirty="0"/>
          </a:p>
        </p:txBody>
      </p:sp>
      <p:sp>
        <p:nvSpPr>
          <p:cNvPr id="5" name="Oval 4">
            <a:extLst>
              <a:ext uri="{FF2B5EF4-FFF2-40B4-BE49-F238E27FC236}">
                <a16:creationId xmlns:a16="http://schemas.microsoft.com/office/drawing/2014/main" id="{2A3E2B12-3915-9D61-70B0-0CDB0E768BB6}"/>
              </a:ext>
            </a:extLst>
          </p:cNvPr>
          <p:cNvSpPr/>
          <p:nvPr/>
        </p:nvSpPr>
        <p:spPr>
          <a:xfrm>
            <a:off x="8924300" y="219166"/>
            <a:ext cx="3019646" cy="18864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BN are a  legal document that inform MCH services of the birth and birth mother's current address.</a:t>
            </a:r>
          </a:p>
          <a:p>
            <a:pPr algn="ctr"/>
            <a:r>
              <a:rPr lang="en-US" sz="1200" dirty="0"/>
              <a:t>MCH services can transfer a CDIS history into their LGA based on the information in BN</a:t>
            </a:r>
            <a:endParaRPr lang="en-AU" sz="1200" dirty="0"/>
          </a:p>
        </p:txBody>
      </p:sp>
    </p:spTree>
    <p:extLst>
      <p:ext uri="{BB962C8B-B14F-4D97-AF65-F5344CB8AC3E}">
        <p14:creationId xmlns:p14="http://schemas.microsoft.com/office/powerpoint/2010/main" val="283963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1E1E-9E96-1DFB-D738-4154D9F75CB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FEC2068-9445-31F4-230C-EB6EF756A802}"/>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4030334-E85D-2ABF-929B-E907B88A9246}"/>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A11F279-951D-53D1-9AB0-8D399D4DA28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7B7A446-BACD-C522-5CE9-BB4B3A64C107}"/>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B38970-9F58-4203-F75D-4092F52F246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C4689DD-5265-1A39-8B69-365BF03C214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67F9916-C07B-09A1-3E71-459C79D9467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3969559-AC01-0B26-81D8-9781E227A9F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DB918DA1-D9FB-5ED2-5A80-9AB3B09BFB8A}"/>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34BF0A0-A74F-BB34-0498-11BCF1613ACD}"/>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CB05DACD-C1CC-7D8C-E021-42C2DDC5DD8C}"/>
              </a:ext>
            </a:extLst>
          </p:cNvPr>
          <p:cNvSpPr txBox="1"/>
          <p:nvPr/>
        </p:nvSpPr>
        <p:spPr>
          <a:xfrm>
            <a:off x="468230" y="349359"/>
            <a:ext cx="11104158" cy="1815882"/>
          </a:xfrm>
          <a:prstGeom prst="rect">
            <a:avLst/>
          </a:prstGeom>
          <a:noFill/>
        </p:spPr>
        <p:txBody>
          <a:bodyPr wrap="square" rtlCol="0">
            <a:spAutoFit/>
          </a:bodyPr>
          <a:lstStyle/>
          <a:p>
            <a:r>
              <a:rPr lang="en-AU" sz="3200" b="1" dirty="0">
                <a:solidFill>
                  <a:srgbClr val="00B050"/>
                </a:solidFill>
              </a:rPr>
              <a:t>We are not receiving Birth Notice (BN) in the time frame required?</a:t>
            </a:r>
          </a:p>
          <a:p>
            <a:endParaRPr lang="en-AU" sz="2400" dirty="0"/>
          </a:p>
          <a:p>
            <a:endParaRPr lang="en-AU" sz="2400" dirty="0"/>
          </a:p>
        </p:txBody>
      </p:sp>
      <p:sp>
        <p:nvSpPr>
          <p:cNvPr id="27" name="TextBox 26">
            <a:extLst>
              <a:ext uri="{FF2B5EF4-FFF2-40B4-BE49-F238E27FC236}">
                <a16:creationId xmlns:a16="http://schemas.microsoft.com/office/drawing/2014/main" id="{0167FD58-45AD-9D7D-0F11-F6488E0ADABF}"/>
              </a:ext>
            </a:extLst>
          </p:cNvPr>
          <p:cNvSpPr txBox="1"/>
          <p:nvPr/>
        </p:nvSpPr>
        <p:spPr>
          <a:xfrm>
            <a:off x="947324" y="1918903"/>
            <a:ext cx="9378362" cy="2947602"/>
          </a:xfrm>
          <a:prstGeom prst="rect">
            <a:avLst/>
          </a:prstGeom>
          <a:noFill/>
        </p:spPr>
        <p:txBody>
          <a:bodyPr wrap="square">
            <a:spAutoFit/>
          </a:bodyPr>
          <a:lstStyle/>
          <a:p>
            <a:pPr lvl="0">
              <a:lnSpc>
                <a:spcPct val="107000"/>
              </a:lnSpc>
              <a:spcAft>
                <a:spcPts val="800"/>
              </a:spcAft>
              <a:tabLst>
                <a:tab pos="457200" algn="l"/>
              </a:tabLst>
            </a:pPr>
            <a:r>
              <a:rPr lang="en-US" sz="2400" i="1" dirty="0"/>
              <a:t>Discuss any concerns regarding delays or issues in receiving Birth Notices (BN) with your leadership team and collaborate to develop an appropriate action plan.</a:t>
            </a:r>
          </a:p>
          <a:p>
            <a:pPr lvl="0">
              <a:lnSpc>
                <a:spcPct val="107000"/>
              </a:lnSpc>
              <a:spcAft>
                <a:spcPts val="800"/>
              </a:spcAft>
              <a:tabLst>
                <a:tab pos="457200" algn="l"/>
              </a:tabLst>
            </a:pPr>
            <a:br>
              <a:rPr lang="en-US" sz="2400" i="1" dirty="0"/>
            </a:br>
            <a:r>
              <a:rPr lang="en-US" sz="2400" i="1" dirty="0"/>
              <a:t>It is also recommended to meet or have a conversation with the maternity service to ensure that current processes align with legislative requirements.</a:t>
            </a:r>
            <a:endParaRPr lang="en-AU" sz="2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9293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B921-F738-C486-0024-CAF2DF265A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55BF7C-2D06-D0D8-FAA1-A640B66BAA10}"/>
              </a:ext>
            </a:extLst>
          </p:cNvPr>
          <p:cNvPicPr>
            <a:picLocks noChangeAspect="1"/>
          </p:cNvPicPr>
          <p:nvPr/>
        </p:nvPicPr>
        <p:blipFill rotWithShape="1">
          <a:blip r:embed="rId2"/>
          <a:srcRect r="10432" b="3607"/>
          <a:stretch/>
        </p:blipFill>
        <p:spPr>
          <a:xfrm flipH="1">
            <a:off x="-3" y="-121771"/>
            <a:ext cx="12192000" cy="6326719"/>
          </a:xfrm>
          <a:prstGeom prst="rect">
            <a:avLst/>
          </a:prstGeom>
        </p:spPr>
      </p:pic>
      <p:sp>
        <p:nvSpPr>
          <p:cNvPr id="10" name="TextBox 10">
            <a:extLst>
              <a:ext uri="{FF2B5EF4-FFF2-40B4-BE49-F238E27FC236}">
                <a16:creationId xmlns:a16="http://schemas.microsoft.com/office/drawing/2014/main" id="{3FA203BD-4418-9719-3413-B13D2560DFA9}"/>
              </a:ext>
            </a:extLst>
          </p:cNvPr>
          <p:cNvSpPr txBox="1"/>
          <p:nvPr/>
        </p:nvSpPr>
        <p:spPr>
          <a:xfrm>
            <a:off x="372807" y="175447"/>
            <a:ext cx="11239163" cy="684162"/>
          </a:xfrm>
          <a:prstGeom prst="rect">
            <a:avLst/>
          </a:prstGeom>
        </p:spPr>
        <p:txBody>
          <a:bodyPr wrap="square" lIns="0" tIns="0" rIns="0" bIns="0" rtlCol="0" anchor="t">
            <a:spAutoFit/>
          </a:bodyPr>
          <a:lstStyle/>
          <a:p>
            <a:pPr>
              <a:lnSpc>
                <a:spcPts val="5600"/>
              </a:lnSpc>
              <a:spcBef>
                <a:spcPct val="0"/>
              </a:spcBef>
            </a:pPr>
            <a:r>
              <a:rPr lang="en-US" sz="4267" b="1">
                <a:solidFill>
                  <a:srgbClr val="3DAA73"/>
                </a:solidFill>
                <a:latin typeface="Arial Bold"/>
                <a:cs typeface="Arial Bold"/>
                <a:sym typeface="Arial Bold"/>
              </a:rPr>
              <a:t>Agenda</a:t>
            </a:r>
            <a:endParaRPr lang="en-US" sz="1200"/>
          </a:p>
        </p:txBody>
      </p:sp>
      <p:grpSp>
        <p:nvGrpSpPr>
          <p:cNvPr id="12" name="Group 12">
            <a:extLst>
              <a:ext uri="{FF2B5EF4-FFF2-40B4-BE49-F238E27FC236}">
                <a16:creationId xmlns:a16="http://schemas.microsoft.com/office/drawing/2014/main" id="{B5AA924E-38DA-35FF-3D5A-DF07180020EB}"/>
              </a:ext>
            </a:extLst>
          </p:cNvPr>
          <p:cNvGrpSpPr/>
          <p:nvPr/>
        </p:nvGrpSpPr>
        <p:grpSpPr>
          <a:xfrm>
            <a:off x="0" y="6022764"/>
            <a:ext cx="12192000" cy="940469"/>
            <a:chOff x="0" y="0"/>
            <a:chExt cx="24384000" cy="1880938"/>
          </a:xfrm>
        </p:grpSpPr>
        <p:grpSp>
          <p:nvGrpSpPr>
            <p:cNvPr id="13" name="Group 13">
              <a:extLst>
                <a:ext uri="{FF2B5EF4-FFF2-40B4-BE49-F238E27FC236}">
                  <a16:creationId xmlns:a16="http://schemas.microsoft.com/office/drawing/2014/main" id="{AB58C19A-239E-C2B7-7B1C-09280C8ECB95}"/>
                </a:ext>
              </a:extLst>
            </p:cNvPr>
            <p:cNvGrpSpPr/>
            <p:nvPr/>
          </p:nvGrpSpPr>
          <p:grpSpPr>
            <a:xfrm>
              <a:off x="0" y="0"/>
              <a:ext cx="24384000" cy="1763919"/>
              <a:chOff x="0" y="0"/>
              <a:chExt cx="4816593" cy="348428"/>
            </a:xfrm>
          </p:grpSpPr>
          <p:sp>
            <p:nvSpPr>
              <p:cNvPr id="14" name="Freeform 14">
                <a:extLst>
                  <a:ext uri="{FF2B5EF4-FFF2-40B4-BE49-F238E27FC236}">
                    <a16:creationId xmlns:a16="http://schemas.microsoft.com/office/drawing/2014/main" id="{5E6EA0BC-4DB5-01D7-EAE8-260E9289A65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AA3BB5A-4464-9245-13BD-5E2ABB0289B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8F3A08-67A1-548D-49C2-D6C648F8FA8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5618EDB-83F5-AC04-1AEC-5427F542C4B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ACB7BA6-B7D5-B200-0FDB-CFC08ED3B48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03207D2-EA8D-F822-1B21-A32F987FE0D4}"/>
                </a:ext>
              </a:extLst>
            </p:cNvPr>
            <p:cNvSpPr txBox="1"/>
            <p:nvPr/>
          </p:nvSpPr>
          <p:spPr>
            <a:xfrm>
              <a:off x="2345912" y="637696"/>
              <a:ext cx="12968336" cy="790216"/>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a:p>
              <a:pPr>
                <a:lnSpc>
                  <a:spcPts val="1646"/>
                </a:lnSpc>
                <a:spcBef>
                  <a:spcPct val="0"/>
                </a:spcBef>
              </a:pPr>
              <a:endParaRPr lang="en-US" sz="1233">
                <a:solidFill>
                  <a:srgbClr val="FFFFFF"/>
                </a:solidFill>
                <a:latin typeface="Arial"/>
                <a:ea typeface="Arial"/>
                <a:cs typeface="Arial"/>
              </a:endParaRPr>
            </a:p>
          </p:txBody>
        </p:sp>
      </p:grpSp>
      <p:sp>
        <p:nvSpPr>
          <p:cNvPr id="2" name="Rectangle 1">
            <a:extLst>
              <a:ext uri="{FF2B5EF4-FFF2-40B4-BE49-F238E27FC236}">
                <a16:creationId xmlns:a16="http://schemas.microsoft.com/office/drawing/2014/main" id="{8A5FDE71-C5F3-CC63-9422-C86D90F6F796}"/>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7" name="TextBox 11">
            <a:extLst>
              <a:ext uri="{FF2B5EF4-FFF2-40B4-BE49-F238E27FC236}">
                <a16:creationId xmlns:a16="http://schemas.microsoft.com/office/drawing/2014/main" id="{58E2DBD3-2D80-2AE2-D2A7-BF6A44E6D465}"/>
              </a:ext>
            </a:extLst>
          </p:cNvPr>
          <p:cNvSpPr txBox="1"/>
          <p:nvPr/>
        </p:nvSpPr>
        <p:spPr>
          <a:xfrm>
            <a:off x="6347689" y="1406705"/>
            <a:ext cx="4167911" cy="5171800"/>
          </a:xfrm>
          <a:prstGeom prst="rect">
            <a:avLst/>
          </a:prstGeom>
        </p:spPr>
        <p:txBody>
          <a:bodyPr wrap="square" lIns="0" tIns="0" rIns="0" bIns="0" rtlCol="0" anchor="t">
            <a:spAutoFit/>
          </a:bodyPr>
          <a:lstStyle/>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BF changes (slides from DH)</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Recording GP on CDIS</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Groups FAQ</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Birth Notices</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Adoption/Surrogacy</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Phone numbers</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Cancelling Appointments</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CDIS Support</a:t>
            </a:r>
          </a:p>
          <a:p>
            <a:pPr marL="342900" indent="-342900">
              <a:buFont typeface="Wingdings" panose="05000000000000000000" pitchFamily="2" charset="2"/>
              <a:buChar char="v"/>
            </a:pPr>
            <a:r>
              <a:rPr lang="en-US" sz="1867">
                <a:latin typeface="Arial" panose="020B0604020202020204" pitchFamily="34" charset="0"/>
                <a:cs typeface="Arial" panose="020B0604020202020204" pitchFamily="34" charset="0"/>
              </a:rPr>
              <a:t>Questions</a:t>
            </a:r>
          </a:p>
          <a:p>
            <a:pPr marL="342900" indent="-342900">
              <a:buFont typeface="Wingdings" panose="05000000000000000000" pitchFamily="2" charset="2"/>
              <a:buChar char="v"/>
            </a:pPr>
            <a:endParaRPr lang="en-US" sz="1867">
              <a:latin typeface="Arial" panose="020B0604020202020204" pitchFamily="34" charset="0"/>
              <a:cs typeface="Arial" panose="020B0604020202020204" pitchFamily="34" charset="0"/>
            </a:endParaRPr>
          </a:p>
          <a:p>
            <a:endParaRPr lang="en-US" sz="1867">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1867">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1867">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1867">
              <a:latin typeface="Arial" panose="020B0604020202020204" pitchFamily="34" charset="0"/>
              <a:cs typeface="Arial" panose="020B0604020202020204" pitchFamily="34" charset="0"/>
            </a:endParaRPr>
          </a:p>
          <a:p>
            <a:br>
              <a:rPr lang="en-US" sz="1867">
                <a:latin typeface="Arial" panose="020B0604020202020204" pitchFamily="34" charset="0"/>
                <a:cs typeface="Arial" panose="020B0604020202020204" pitchFamily="34" charset="0"/>
              </a:rPr>
            </a:br>
            <a:endParaRPr lang="en-US" sz="1867">
              <a:latin typeface="Arial" panose="020B0604020202020204" pitchFamily="34" charset="0"/>
              <a:cs typeface="Arial" panose="020B0604020202020204" pitchFamily="34" charset="0"/>
            </a:endParaRPr>
          </a:p>
          <a:p>
            <a:endParaRPr lang="en-US" sz="1867">
              <a:latin typeface="Arial" panose="020B0604020202020204" pitchFamily="34" charset="0"/>
              <a:cs typeface="Arial" panose="020B0604020202020204" pitchFamily="34" charset="0"/>
            </a:endParaRPr>
          </a:p>
          <a:p>
            <a:endParaRPr lang="en-AU" sz="1867">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74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07599-28DF-0513-7F77-EE6E1019DDC6}"/>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03505CB-D37E-D1E9-19BF-072D3651A7F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B45F1D2-416B-DB63-72E0-B4D76C9B0FC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C325A27-3180-C2DE-FE43-7D0473F6F95C}"/>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05C60B2-AEB9-BDE9-93A5-C15DE767DD9D}"/>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F1E815B-5101-704C-B197-0C8C97EAF31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96DA4C5-533A-D382-63AD-EEFEBEBED333}"/>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2EB13C3-B640-8F6A-84B4-56355BBCB3DC}"/>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75625A2-82A3-7CE6-5639-42347A38368F}"/>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7D2D83B4-9A19-0A05-AC87-BE74B3B8187C}"/>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17E3E37-E5AA-3662-EA4B-AB8CE523EFA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882C89D5-37F4-F62C-F62A-11C019F22959}"/>
              </a:ext>
            </a:extLst>
          </p:cNvPr>
          <p:cNvSpPr txBox="1"/>
          <p:nvPr/>
        </p:nvSpPr>
        <p:spPr>
          <a:xfrm>
            <a:off x="61587" y="1241452"/>
            <a:ext cx="6200654" cy="4708981"/>
          </a:xfrm>
          <a:prstGeom prst="rect">
            <a:avLst/>
          </a:prstGeom>
          <a:noFill/>
        </p:spPr>
        <p:txBody>
          <a:bodyPr wrap="square" rtlCol="0">
            <a:spAutoFit/>
          </a:bodyPr>
          <a:lstStyle/>
          <a:p>
            <a:endParaRPr lang="en-AU" sz="2400" dirty="0"/>
          </a:p>
          <a:p>
            <a:pPr marL="342900" indent="-342900">
              <a:buFont typeface="Wingdings" panose="05000000000000000000" pitchFamily="2" charset="2"/>
              <a:buChar char="Ø"/>
            </a:pPr>
            <a:r>
              <a:rPr lang="en-AU" sz="2000" dirty="0"/>
              <a:t>Enter Birth Notice as received. </a:t>
            </a:r>
            <a:r>
              <a:rPr lang="en-AU" sz="1600" i="1" dirty="0"/>
              <a:t>If baby not residing in LGA of birth mother – contact the LGA where baby will live advise and ask them to transfer in the new CDIS record.</a:t>
            </a:r>
          </a:p>
          <a:p>
            <a:pPr marL="342900" indent="-342900">
              <a:buFont typeface="Wingdings" panose="05000000000000000000" pitchFamily="2" charset="2"/>
              <a:buChar char="Ø"/>
            </a:pPr>
            <a:r>
              <a:rPr lang="en-AU" sz="2000" dirty="0"/>
              <a:t>Please tick adoption box if relevant in demographic data.</a:t>
            </a:r>
          </a:p>
          <a:p>
            <a:pPr marL="342900" indent="-342900">
              <a:buFont typeface="Wingdings" panose="05000000000000000000" pitchFamily="2" charset="2"/>
              <a:buChar char="Ø"/>
            </a:pPr>
            <a:r>
              <a:rPr lang="en-AU" sz="2000" dirty="0"/>
              <a:t>When adding relationships add birth mother, she may already be open if she has other children in the service otherwise open her for service as she may require post natal care and then close when she completes the care. </a:t>
            </a:r>
          </a:p>
          <a:p>
            <a:pPr marL="342900" indent="-342900">
              <a:buFont typeface="Wingdings" panose="05000000000000000000" pitchFamily="2" charset="2"/>
              <a:buChar char="Ø"/>
            </a:pPr>
            <a:r>
              <a:rPr lang="en-AU" sz="2000" dirty="0"/>
              <a:t>Then when adding the non biological mother and open for service ensure that you have ticked non birth mother but add as mother:</a:t>
            </a:r>
          </a:p>
          <a:p>
            <a:endParaRPr lang="en-AU" sz="2400" dirty="0"/>
          </a:p>
        </p:txBody>
      </p:sp>
      <p:pic>
        <p:nvPicPr>
          <p:cNvPr id="4" name="Picture 3">
            <a:extLst>
              <a:ext uri="{FF2B5EF4-FFF2-40B4-BE49-F238E27FC236}">
                <a16:creationId xmlns:a16="http://schemas.microsoft.com/office/drawing/2014/main" id="{3477A38A-4C48-8EF9-6910-D76454D5FADC}"/>
              </a:ext>
            </a:extLst>
          </p:cNvPr>
          <p:cNvPicPr>
            <a:picLocks noChangeAspect="1"/>
          </p:cNvPicPr>
          <p:nvPr/>
        </p:nvPicPr>
        <p:blipFill>
          <a:blip r:embed="rId4"/>
          <a:stretch>
            <a:fillRect/>
          </a:stretch>
        </p:blipFill>
        <p:spPr>
          <a:xfrm>
            <a:off x="6600888" y="3841872"/>
            <a:ext cx="5118360" cy="1807704"/>
          </a:xfrm>
          <a:prstGeom prst="rect">
            <a:avLst/>
          </a:prstGeom>
        </p:spPr>
      </p:pic>
      <p:pic>
        <p:nvPicPr>
          <p:cNvPr id="6" name="Picture 5">
            <a:extLst>
              <a:ext uri="{FF2B5EF4-FFF2-40B4-BE49-F238E27FC236}">
                <a16:creationId xmlns:a16="http://schemas.microsoft.com/office/drawing/2014/main" id="{C0101CF9-79B4-0A88-C6F3-A02C5C3806AB}"/>
              </a:ext>
            </a:extLst>
          </p:cNvPr>
          <p:cNvPicPr>
            <a:picLocks noChangeAspect="1"/>
          </p:cNvPicPr>
          <p:nvPr/>
        </p:nvPicPr>
        <p:blipFill>
          <a:blip r:embed="rId5"/>
          <a:stretch>
            <a:fillRect/>
          </a:stretch>
        </p:blipFill>
        <p:spPr>
          <a:xfrm>
            <a:off x="6461709" y="2097991"/>
            <a:ext cx="5467734" cy="1278654"/>
          </a:xfrm>
          <a:prstGeom prst="rect">
            <a:avLst/>
          </a:prstGeom>
        </p:spPr>
      </p:pic>
      <p:sp>
        <p:nvSpPr>
          <p:cNvPr id="7" name="TextBox 6">
            <a:extLst>
              <a:ext uri="{FF2B5EF4-FFF2-40B4-BE49-F238E27FC236}">
                <a16:creationId xmlns:a16="http://schemas.microsoft.com/office/drawing/2014/main" id="{F5A5B36B-697F-C6D8-71E2-E0839F4E6175}"/>
              </a:ext>
            </a:extLst>
          </p:cNvPr>
          <p:cNvSpPr txBox="1"/>
          <p:nvPr/>
        </p:nvSpPr>
        <p:spPr>
          <a:xfrm>
            <a:off x="887129" y="521449"/>
            <a:ext cx="10750224" cy="800219"/>
          </a:xfrm>
          <a:prstGeom prst="rect">
            <a:avLst/>
          </a:prstGeom>
          <a:noFill/>
        </p:spPr>
        <p:txBody>
          <a:bodyPr wrap="square" rtlCol="0">
            <a:spAutoFit/>
          </a:bodyPr>
          <a:lstStyle/>
          <a:p>
            <a:r>
              <a:rPr lang="en-AU" sz="2800" b="1" dirty="0">
                <a:solidFill>
                  <a:srgbClr val="00B050"/>
                </a:solidFill>
              </a:rPr>
              <a:t>What if the baby is adopted or part of a surrogacy arrangement?</a:t>
            </a:r>
            <a:endParaRPr lang="en-AU" sz="2800" dirty="0"/>
          </a:p>
          <a:p>
            <a:endParaRPr lang="en-AU" dirty="0"/>
          </a:p>
        </p:txBody>
      </p:sp>
    </p:spTree>
    <p:extLst>
      <p:ext uri="{BB962C8B-B14F-4D97-AF65-F5344CB8AC3E}">
        <p14:creationId xmlns:p14="http://schemas.microsoft.com/office/powerpoint/2010/main" val="204871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2DA45-9C61-A0BB-3BFB-5A2619B96F9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17C7E50-49DC-96D2-7976-54DDE84B944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4E168D1-CA13-9685-8DE1-50D7C51BE25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706C318-AF95-52FE-A4D6-FA87C9999E8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B94AA20-09A4-13CC-C95A-4C063BD224D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7B44FD4F-498E-DC36-AB07-EF9A0827CFD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B12B33A4-3613-EE73-FB69-BE6423E1041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EA3091C-8356-1CBE-37EB-49799FF0B9E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124091B-3C5F-FD70-7B44-1AF48063743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9C17114F-675B-1BFB-582C-DDAE7640770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46D9EA3-3277-9C18-8FC5-982A5EB7674B}"/>
              </a:ext>
            </a:extLst>
          </p:cNvPr>
          <p:cNvSpPr>
            <a:spLocks noGrp="1"/>
          </p:cNvSpPr>
          <p:nvPr>
            <p:ph type="title"/>
          </p:nvPr>
        </p:nvSpPr>
        <p:spPr>
          <a:xfrm>
            <a:off x="830735" y="1269473"/>
            <a:ext cx="3932237" cy="722051"/>
          </a:xfrm>
        </p:spPr>
        <p:txBody>
          <a:bodyPr>
            <a:normAutofit fontScale="90000"/>
          </a:bodyPr>
          <a:lstStyle/>
          <a:p>
            <a:br>
              <a:rPr lang="en-US"/>
            </a:br>
            <a:endParaRPr lang="en-AU"/>
          </a:p>
        </p:txBody>
      </p:sp>
      <p:sp>
        <p:nvSpPr>
          <p:cNvPr id="3" name="TextBox 2">
            <a:extLst>
              <a:ext uri="{FF2B5EF4-FFF2-40B4-BE49-F238E27FC236}">
                <a16:creationId xmlns:a16="http://schemas.microsoft.com/office/drawing/2014/main" id="{19863D00-F00F-2BFF-CC4E-728F0EF568A0}"/>
              </a:ext>
            </a:extLst>
          </p:cNvPr>
          <p:cNvSpPr txBox="1"/>
          <p:nvPr/>
        </p:nvSpPr>
        <p:spPr>
          <a:xfrm>
            <a:off x="557676" y="1578079"/>
            <a:ext cx="9593442" cy="461665"/>
          </a:xfrm>
          <a:prstGeom prst="rect">
            <a:avLst/>
          </a:prstGeom>
          <a:noFill/>
        </p:spPr>
        <p:txBody>
          <a:bodyPr wrap="square" lIns="91440" tIns="45720" rIns="91440" bIns="45720" rtlCol="0" anchor="t">
            <a:spAutoFit/>
          </a:bodyPr>
          <a:lstStyle/>
          <a:p>
            <a:r>
              <a:rPr lang="en-AU" sz="2000"/>
              <a:t>This is how the baby's details will appear</a:t>
            </a:r>
            <a:r>
              <a:rPr lang="en-AU" sz="2400"/>
              <a:t>:</a:t>
            </a:r>
            <a:endParaRPr lang="en-AU" sz="2000"/>
          </a:p>
        </p:txBody>
      </p:sp>
      <p:pic>
        <p:nvPicPr>
          <p:cNvPr id="5" name="Content Placeholder 4">
            <a:extLst>
              <a:ext uri="{FF2B5EF4-FFF2-40B4-BE49-F238E27FC236}">
                <a16:creationId xmlns:a16="http://schemas.microsoft.com/office/drawing/2014/main" id="{48073786-1165-E326-434A-4D3A6931E700}"/>
              </a:ext>
            </a:extLst>
          </p:cNvPr>
          <p:cNvPicPr>
            <a:picLocks noGrp="1" noChangeAspect="1"/>
          </p:cNvPicPr>
          <p:nvPr/>
        </p:nvPicPr>
        <p:blipFill>
          <a:blip r:embed="rId4"/>
          <a:srcRect b="27736"/>
          <a:stretch>
            <a:fillRect/>
          </a:stretch>
        </p:blipFill>
        <p:spPr>
          <a:xfrm>
            <a:off x="268216" y="2413955"/>
            <a:ext cx="11169492" cy="2244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9540210C-9922-32EF-660E-34030790E3F3}"/>
              </a:ext>
            </a:extLst>
          </p:cNvPr>
          <p:cNvSpPr txBox="1">
            <a:spLocks/>
          </p:cNvSpPr>
          <p:nvPr/>
        </p:nvSpPr>
        <p:spPr>
          <a:xfrm>
            <a:off x="677335" y="375860"/>
            <a:ext cx="11159486" cy="722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AU" b="1">
                <a:solidFill>
                  <a:srgbClr val="00B050"/>
                </a:solidFill>
              </a:rPr>
              <a:t>What if the baby is adopted or part of a surrogacy arrangement?</a:t>
            </a:r>
          </a:p>
        </p:txBody>
      </p:sp>
    </p:spTree>
    <p:extLst>
      <p:ext uri="{BB962C8B-B14F-4D97-AF65-F5344CB8AC3E}">
        <p14:creationId xmlns:p14="http://schemas.microsoft.com/office/powerpoint/2010/main" val="299759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3EECC-BCC0-94FE-18FA-BED102345B03}"/>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A8BFB06-20C3-11D9-7483-A535150EE668}"/>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1D26C05C-D5AE-2509-3960-C4C50AE29FA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B1962DB-C806-02D7-9782-F5D2B10BEAE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39A283F-D576-F2DA-34C1-903ADB2EF4C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7BA22DCB-EB95-3518-51A8-140EB3DA958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76B5308-2350-6EAB-FCC6-E408E91D5ACD}"/>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25FEE18-D544-776A-96E8-F86230DA0BE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BDCDA24-8A7F-EA9B-1B31-C38076B8AAD0}"/>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E27B97F6-2D18-BF67-6F25-49B2E4D0A7B3}"/>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355ACE66-0A44-A253-0F7E-CCF0F224DD0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A829B8F-4B18-F4A3-0B37-A133C92F85CC}"/>
              </a:ext>
            </a:extLst>
          </p:cNvPr>
          <p:cNvSpPr txBox="1"/>
          <p:nvPr/>
        </p:nvSpPr>
        <p:spPr>
          <a:xfrm>
            <a:off x="355178" y="653602"/>
            <a:ext cx="11458037" cy="5262979"/>
          </a:xfrm>
          <a:prstGeom prst="rect">
            <a:avLst/>
          </a:prstGeom>
          <a:noFill/>
        </p:spPr>
        <p:txBody>
          <a:bodyPr wrap="square" rtlCol="0">
            <a:spAutoFit/>
          </a:bodyPr>
          <a:lstStyle/>
          <a:p>
            <a:r>
              <a:rPr lang="en-AU" sz="2800" b="1">
                <a:solidFill>
                  <a:srgbClr val="00B050"/>
                </a:solidFill>
              </a:rPr>
              <a:t>Baby/child should not have a phone number unless migrated data</a:t>
            </a:r>
          </a:p>
          <a:p>
            <a:endParaRPr lang="en-AU" sz="2800" b="1">
              <a:solidFill>
                <a:srgbClr val="00B050"/>
              </a:solidFill>
            </a:endParaRPr>
          </a:p>
          <a:p>
            <a:pPr marL="342900" indent="-342900">
              <a:buFont typeface="Wingdings" panose="05000000000000000000" pitchFamily="2" charset="2"/>
              <a:buChar char="Ø"/>
            </a:pPr>
            <a:r>
              <a:rPr lang="en-AU" sz="2000"/>
              <a:t>Please ensure that any baby or child added to CDIS does not have a phone number beside their details</a:t>
            </a:r>
          </a:p>
          <a:p>
            <a:pPr marL="457200" indent="-457200">
              <a:buFont typeface="Wingdings" panose="05000000000000000000" pitchFamily="2" charset="2"/>
              <a:buChar char="Ø"/>
            </a:pPr>
            <a:endParaRPr lang="en-AU" sz="2800" b="1">
              <a:solidFill>
                <a:srgbClr val="00B050"/>
              </a:solidFill>
            </a:endParaRPr>
          </a:p>
          <a:p>
            <a:pPr marL="457200" indent="-457200">
              <a:buFont typeface="Wingdings" panose="05000000000000000000" pitchFamily="2" charset="2"/>
              <a:buChar char="Ø"/>
            </a:pPr>
            <a:endParaRPr lang="en-AU" sz="2800" b="1">
              <a:solidFill>
                <a:srgbClr val="00B050"/>
              </a:solidFill>
            </a:endParaRPr>
          </a:p>
          <a:p>
            <a:pPr marL="457200" indent="-457200">
              <a:buFont typeface="Wingdings" panose="05000000000000000000" pitchFamily="2" charset="2"/>
              <a:buChar char="Ø"/>
            </a:pPr>
            <a:endParaRPr lang="en-AU" sz="2800"/>
          </a:p>
          <a:p>
            <a:pPr marL="457200" indent="-457200">
              <a:buFont typeface="Wingdings" panose="05000000000000000000" pitchFamily="2" charset="2"/>
              <a:buChar char="Ø"/>
            </a:pPr>
            <a:endParaRPr lang="en-AU" sz="2800"/>
          </a:p>
          <a:p>
            <a:endParaRPr lang="en-AU" sz="2800"/>
          </a:p>
          <a:p>
            <a:pPr marL="342900" indent="-342900">
              <a:buFont typeface="Wingdings" panose="05000000000000000000" pitchFamily="2" charset="2"/>
              <a:buChar char="Ø"/>
            </a:pPr>
            <a:endParaRPr lang="en-AU" sz="2000"/>
          </a:p>
          <a:p>
            <a:pPr marL="342900" indent="-342900">
              <a:buFont typeface="Wingdings" panose="05000000000000000000" pitchFamily="2" charset="2"/>
              <a:buChar char="Ø"/>
            </a:pPr>
            <a:r>
              <a:rPr lang="en-AU" sz="2000" i="1"/>
              <a:t>Some children will have contact numbers if the history is migrated.</a:t>
            </a:r>
          </a:p>
          <a:p>
            <a:pPr marL="342900" indent="-342900">
              <a:buFont typeface="Wingdings" panose="05000000000000000000" pitchFamily="2" charset="2"/>
              <a:buChar char="Ø"/>
            </a:pPr>
            <a:r>
              <a:rPr lang="en-AU" sz="2000" i="1"/>
              <a:t>When you enter a baby's DOB there should be no field to enter phone number.</a:t>
            </a:r>
          </a:p>
          <a:p>
            <a:pPr marL="342900" indent="-342900">
              <a:buFont typeface="Wingdings" panose="05000000000000000000" pitchFamily="2" charset="2"/>
              <a:buChar char="Ø"/>
            </a:pPr>
            <a:r>
              <a:rPr lang="en-AU" sz="2000" i="1"/>
              <a:t>Please do not enter a phone number as it is unclear which parent or caregiver this number belongs to and is unable to be updated.</a:t>
            </a:r>
          </a:p>
        </p:txBody>
      </p:sp>
      <p:pic>
        <p:nvPicPr>
          <p:cNvPr id="7" name="Picture 6">
            <a:extLst>
              <a:ext uri="{FF2B5EF4-FFF2-40B4-BE49-F238E27FC236}">
                <a16:creationId xmlns:a16="http://schemas.microsoft.com/office/drawing/2014/main" id="{47F20DF0-A127-FADE-6496-B1F6DC6AAF0E}"/>
              </a:ext>
            </a:extLst>
          </p:cNvPr>
          <p:cNvPicPr>
            <a:picLocks noChangeAspect="1"/>
          </p:cNvPicPr>
          <p:nvPr/>
        </p:nvPicPr>
        <p:blipFill>
          <a:blip r:embed="rId4"/>
          <a:srcRect t="12360" b="11450"/>
          <a:stretch>
            <a:fillRect/>
          </a:stretch>
        </p:blipFill>
        <p:spPr>
          <a:xfrm>
            <a:off x="1470135" y="3498811"/>
            <a:ext cx="8886825" cy="914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DE7A83B4-2144-6A7D-0705-960276653AAB}"/>
              </a:ext>
            </a:extLst>
          </p:cNvPr>
          <p:cNvPicPr>
            <a:picLocks noChangeAspect="1"/>
          </p:cNvPicPr>
          <p:nvPr/>
        </p:nvPicPr>
        <p:blipFill>
          <a:blip r:embed="rId5"/>
          <a:srcRect b="11434"/>
          <a:stretch>
            <a:fillRect/>
          </a:stretch>
        </p:blipFill>
        <p:spPr>
          <a:xfrm>
            <a:off x="1385480" y="2142351"/>
            <a:ext cx="9191625" cy="1037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Multiplication Sign 10">
            <a:extLst>
              <a:ext uri="{FF2B5EF4-FFF2-40B4-BE49-F238E27FC236}">
                <a16:creationId xmlns:a16="http://schemas.microsoft.com/office/drawing/2014/main" id="{19BB00D0-7C21-5FAF-27C8-46D26EB1D736}"/>
              </a:ext>
            </a:extLst>
          </p:cNvPr>
          <p:cNvSpPr/>
          <p:nvPr/>
        </p:nvSpPr>
        <p:spPr>
          <a:xfrm>
            <a:off x="10356960" y="2399673"/>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Graphic 20" descr="Checkmark with solid fill">
            <a:extLst>
              <a:ext uri="{FF2B5EF4-FFF2-40B4-BE49-F238E27FC236}">
                <a16:creationId xmlns:a16="http://schemas.microsoft.com/office/drawing/2014/main" id="{ACFF86C5-B698-F85F-37DF-DD19C18E66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6138" y="3543928"/>
            <a:ext cx="914400" cy="914400"/>
          </a:xfrm>
          <a:prstGeom prst="rect">
            <a:avLst/>
          </a:prstGeom>
        </p:spPr>
      </p:pic>
    </p:spTree>
    <p:extLst>
      <p:ext uri="{BB962C8B-B14F-4D97-AF65-F5344CB8AC3E}">
        <p14:creationId xmlns:p14="http://schemas.microsoft.com/office/powerpoint/2010/main" val="2678247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5EB8-6E47-BBDF-C086-117168F00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AC518-E83A-95ED-A429-459E3E6AD0BB}"/>
              </a:ext>
            </a:extLst>
          </p:cNvPr>
          <p:cNvSpPr>
            <a:spLocks noGrp="1"/>
          </p:cNvSpPr>
          <p:nvPr>
            <p:ph type="title"/>
          </p:nvPr>
        </p:nvSpPr>
        <p:spPr>
          <a:xfrm>
            <a:off x="244905" y="85563"/>
            <a:ext cx="3607719" cy="602033"/>
          </a:xfrm>
        </p:spPr>
        <p:txBody>
          <a:bodyPr>
            <a:normAutofit fontScale="90000"/>
          </a:bodyPr>
          <a:lstStyle/>
          <a:p>
            <a:br>
              <a:rPr lang="en-AU"/>
            </a:br>
            <a:r>
              <a:rPr lang="en-AU" sz="2700" b="1">
                <a:solidFill>
                  <a:srgbClr val="00B050"/>
                </a:solidFill>
              </a:rPr>
              <a:t>Cancelling appts process</a:t>
            </a:r>
            <a:br>
              <a:rPr lang="en-AU"/>
            </a:br>
            <a:endParaRPr lang="en-AU"/>
          </a:p>
        </p:txBody>
      </p:sp>
      <p:sp>
        <p:nvSpPr>
          <p:cNvPr id="3" name="Content Placeholder 2">
            <a:extLst>
              <a:ext uri="{FF2B5EF4-FFF2-40B4-BE49-F238E27FC236}">
                <a16:creationId xmlns:a16="http://schemas.microsoft.com/office/drawing/2014/main" id="{5B4DEA0A-703D-1A81-26D5-482EC5ACB476}"/>
              </a:ext>
            </a:extLst>
          </p:cNvPr>
          <p:cNvSpPr>
            <a:spLocks noGrp="1"/>
          </p:cNvSpPr>
          <p:nvPr>
            <p:ph idx="1"/>
          </p:nvPr>
        </p:nvSpPr>
        <p:spPr>
          <a:xfrm>
            <a:off x="79777" y="617665"/>
            <a:ext cx="11435948" cy="4841514"/>
          </a:xfrm>
        </p:spPr>
        <p:txBody>
          <a:bodyPr>
            <a:normAutofit/>
          </a:bodyPr>
          <a:lstStyle/>
          <a:p>
            <a:pPr marL="0" indent="0">
              <a:buNone/>
            </a:pPr>
            <a:r>
              <a:rPr lang="en-AU" sz="1800"/>
              <a:t>				</a:t>
            </a:r>
          </a:p>
          <a:p>
            <a:pPr marL="0" indent="0">
              <a:buNone/>
            </a:pPr>
            <a:endParaRPr lang="en-AU" sz="1800"/>
          </a:p>
          <a:p>
            <a:pPr marL="0" indent="0">
              <a:buNone/>
            </a:pPr>
            <a:endParaRPr lang="en-AU" sz="1800"/>
          </a:p>
          <a:p>
            <a:pPr marL="0" indent="0">
              <a:buNone/>
            </a:pPr>
            <a:endParaRPr lang="en-AU" sz="1800"/>
          </a:p>
          <a:p>
            <a:pPr marL="0" indent="0">
              <a:buNone/>
            </a:pPr>
            <a:r>
              <a:rPr lang="en-AU" sz="1800"/>
              <a:t>				</a:t>
            </a:r>
          </a:p>
          <a:p>
            <a:pPr marL="0" indent="0">
              <a:buNone/>
            </a:pPr>
            <a:r>
              <a:rPr lang="en-AU" sz="1800"/>
              <a:t>					`	</a:t>
            </a:r>
            <a:endParaRPr lang="en-AU"/>
          </a:p>
        </p:txBody>
      </p:sp>
      <p:pic>
        <p:nvPicPr>
          <p:cNvPr id="5" name="Picture 4">
            <a:extLst>
              <a:ext uri="{FF2B5EF4-FFF2-40B4-BE49-F238E27FC236}">
                <a16:creationId xmlns:a16="http://schemas.microsoft.com/office/drawing/2014/main" id="{1A28C00D-8625-9338-C9DF-EBF24241DBC9}"/>
              </a:ext>
            </a:extLst>
          </p:cNvPr>
          <p:cNvPicPr>
            <a:picLocks noChangeAspect="1"/>
          </p:cNvPicPr>
          <p:nvPr/>
        </p:nvPicPr>
        <p:blipFill>
          <a:blip r:embed="rId2"/>
          <a:stretch>
            <a:fillRect/>
          </a:stretch>
        </p:blipFill>
        <p:spPr>
          <a:xfrm>
            <a:off x="4577506" y="155493"/>
            <a:ext cx="2122588" cy="1404000"/>
          </a:xfrm>
          <a:prstGeom prst="rect">
            <a:avLst/>
          </a:prstGeom>
        </p:spPr>
      </p:pic>
      <p:pic>
        <p:nvPicPr>
          <p:cNvPr id="11" name="Picture 10">
            <a:extLst>
              <a:ext uri="{FF2B5EF4-FFF2-40B4-BE49-F238E27FC236}">
                <a16:creationId xmlns:a16="http://schemas.microsoft.com/office/drawing/2014/main" id="{0695FA9F-09A2-12D4-BCCE-C3489C0E12DB}"/>
              </a:ext>
            </a:extLst>
          </p:cNvPr>
          <p:cNvPicPr>
            <a:picLocks noChangeAspect="1"/>
          </p:cNvPicPr>
          <p:nvPr/>
        </p:nvPicPr>
        <p:blipFill>
          <a:blip r:embed="rId3"/>
          <a:stretch>
            <a:fillRect/>
          </a:stretch>
        </p:blipFill>
        <p:spPr>
          <a:xfrm>
            <a:off x="1546285" y="5055276"/>
            <a:ext cx="8355392" cy="600075"/>
          </a:xfrm>
          <a:prstGeom prst="rect">
            <a:avLst/>
          </a:prstGeom>
        </p:spPr>
      </p:pic>
      <p:grpSp>
        <p:nvGrpSpPr>
          <p:cNvPr id="4" name="Group 12">
            <a:extLst>
              <a:ext uri="{FF2B5EF4-FFF2-40B4-BE49-F238E27FC236}">
                <a16:creationId xmlns:a16="http://schemas.microsoft.com/office/drawing/2014/main" id="{B61666D3-BF69-CE6F-AE2F-23C001CACD1E}"/>
              </a:ext>
            </a:extLst>
          </p:cNvPr>
          <p:cNvGrpSpPr/>
          <p:nvPr/>
        </p:nvGrpSpPr>
        <p:grpSpPr>
          <a:xfrm>
            <a:off x="0" y="5974543"/>
            <a:ext cx="12192000" cy="988690"/>
            <a:chOff x="0" y="-96441"/>
            <a:chExt cx="24384000" cy="1977379"/>
          </a:xfrm>
        </p:grpSpPr>
        <p:grpSp>
          <p:nvGrpSpPr>
            <p:cNvPr id="6" name="Group 13">
              <a:extLst>
                <a:ext uri="{FF2B5EF4-FFF2-40B4-BE49-F238E27FC236}">
                  <a16:creationId xmlns:a16="http://schemas.microsoft.com/office/drawing/2014/main" id="{CDF4F998-26C6-CEDD-8E4F-FDC0F00B34A4}"/>
                </a:ext>
              </a:extLst>
            </p:cNvPr>
            <p:cNvGrpSpPr/>
            <p:nvPr/>
          </p:nvGrpSpPr>
          <p:grpSpPr>
            <a:xfrm>
              <a:off x="0" y="-96441"/>
              <a:ext cx="24384000" cy="1860360"/>
              <a:chOff x="0" y="-19050"/>
              <a:chExt cx="4816593" cy="367478"/>
            </a:xfrm>
          </p:grpSpPr>
          <p:sp>
            <p:nvSpPr>
              <p:cNvPr id="13" name="Freeform 14">
                <a:extLst>
                  <a:ext uri="{FF2B5EF4-FFF2-40B4-BE49-F238E27FC236}">
                    <a16:creationId xmlns:a16="http://schemas.microsoft.com/office/drawing/2014/main" id="{977FF25E-ACAD-EDDD-17DE-82BB1B5BBB56}"/>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4" name="TextBox 15">
                <a:extLst>
                  <a:ext uri="{FF2B5EF4-FFF2-40B4-BE49-F238E27FC236}">
                    <a16:creationId xmlns:a16="http://schemas.microsoft.com/office/drawing/2014/main" id="{35E67A35-66B3-5266-5976-0784D7BFA0B7}"/>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8" name="Freeform 16">
              <a:extLst>
                <a:ext uri="{FF2B5EF4-FFF2-40B4-BE49-F238E27FC236}">
                  <a16:creationId xmlns:a16="http://schemas.microsoft.com/office/drawing/2014/main" id="{A9B32FEF-CBC2-44CC-6082-F379FE5E38EF}"/>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4"/>
              <a:stretch>
                <a:fillRect/>
              </a:stretch>
            </a:blipFill>
          </p:spPr>
          <p:txBody>
            <a:bodyPr/>
            <a:lstStyle/>
            <a:p>
              <a:endParaRPr lang="en-AU" sz="1200"/>
            </a:p>
          </p:txBody>
        </p:sp>
        <p:sp>
          <p:nvSpPr>
            <p:cNvPr id="9" name="AutoShape 17">
              <a:extLst>
                <a:ext uri="{FF2B5EF4-FFF2-40B4-BE49-F238E27FC236}">
                  <a16:creationId xmlns:a16="http://schemas.microsoft.com/office/drawing/2014/main" id="{C346B228-794B-BBE0-5C2B-538ADC301B0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0" name="TextBox 18">
              <a:extLst>
                <a:ext uri="{FF2B5EF4-FFF2-40B4-BE49-F238E27FC236}">
                  <a16:creationId xmlns:a16="http://schemas.microsoft.com/office/drawing/2014/main" id="{F1877FA6-703C-D906-D755-D4C037F3760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2" name="TextBox 19">
              <a:extLst>
                <a:ext uri="{FF2B5EF4-FFF2-40B4-BE49-F238E27FC236}">
                  <a16:creationId xmlns:a16="http://schemas.microsoft.com/office/drawing/2014/main" id="{1CEAD731-AA1E-0668-04BB-584E847DACF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pic>
        <p:nvPicPr>
          <p:cNvPr id="16" name="Picture 15">
            <a:extLst>
              <a:ext uri="{FF2B5EF4-FFF2-40B4-BE49-F238E27FC236}">
                <a16:creationId xmlns:a16="http://schemas.microsoft.com/office/drawing/2014/main" id="{43F6AC8A-43EC-B2E1-4243-6B3B060BF3A3}"/>
              </a:ext>
            </a:extLst>
          </p:cNvPr>
          <p:cNvPicPr>
            <a:picLocks noChangeAspect="1"/>
          </p:cNvPicPr>
          <p:nvPr/>
        </p:nvPicPr>
        <p:blipFill>
          <a:blip r:embed="rId5"/>
          <a:stretch>
            <a:fillRect/>
          </a:stretch>
        </p:blipFill>
        <p:spPr>
          <a:xfrm>
            <a:off x="4269272" y="1789858"/>
            <a:ext cx="2909418" cy="3095620"/>
          </a:xfrm>
          <a:prstGeom prst="rect">
            <a:avLst/>
          </a:prstGeom>
        </p:spPr>
      </p:pic>
      <p:sp>
        <p:nvSpPr>
          <p:cNvPr id="7" name="Arrow: Right 6">
            <a:extLst>
              <a:ext uri="{FF2B5EF4-FFF2-40B4-BE49-F238E27FC236}">
                <a16:creationId xmlns:a16="http://schemas.microsoft.com/office/drawing/2014/main" id="{18804864-A877-E40E-BAFB-2AF7957E50B6}"/>
              </a:ext>
            </a:extLst>
          </p:cNvPr>
          <p:cNvSpPr/>
          <p:nvPr/>
        </p:nvSpPr>
        <p:spPr>
          <a:xfrm>
            <a:off x="6862412" y="526295"/>
            <a:ext cx="978408" cy="484632"/>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Right 14">
            <a:extLst>
              <a:ext uri="{FF2B5EF4-FFF2-40B4-BE49-F238E27FC236}">
                <a16:creationId xmlns:a16="http://schemas.microsoft.com/office/drawing/2014/main" id="{2FF0AF23-8229-5EB1-272C-832B2109F640}"/>
              </a:ext>
            </a:extLst>
          </p:cNvPr>
          <p:cNvSpPr/>
          <p:nvPr/>
        </p:nvSpPr>
        <p:spPr>
          <a:xfrm>
            <a:off x="7351616" y="3876428"/>
            <a:ext cx="978408" cy="484632"/>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Left 18">
            <a:extLst>
              <a:ext uri="{FF2B5EF4-FFF2-40B4-BE49-F238E27FC236}">
                <a16:creationId xmlns:a16="http://schemas.microsoft.com/office/drawing/2014/main" id="{EAF93ED0-FC20-DD9C-185E-C561209A1D24}"/>
              </a:ext>
            </a:extLst>
          </p:cNvPr>
          <p:cNvSpPr/>
          <p:nvPr/>
        </p:nvSpPr>
        <p:spPr>
          <a:xfrm>
            <a:off x="3599098" y="3668003"/>
            <a:ext cx="978408" cy="484632"/>
          </a:xfrm>
          <a:prstGeom prst="lef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lowchart: Connector 21">
            <a:extLst>
              <a:ext uri="{FF2B5EF4-FFF2-40B4-BE49-F238E27FC236}">
                <a16:creationId xmlns:a16="http://schemas.microsoft.com/office/drawing/2014/main" id="{8B8CBF10-7BB8-D207-0E58-05473E837D81}"/>
              </a:ext>
            </a:extLst>
          </p:cNvPr>
          <p:cNvSpPr/>
          <p:nvPr/>
        </p:nvSpPr>
        <p:spPr>
          <a:xfrm>
            <a:off x="468230" y="1014362"/>
            <a:ext cx="2813520" cy="2497216"/>
          </a:xfrm>
          <a:prstGeom prst="flowChartConnector">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rgbClr val="00B050"/>
                </a:solidFill>
              </a:rPr>
              <a:t>See June 2025 CDIS User Group presentation for best practice of rescheduled, cancelled and DNA appointments </a:t>
            </a:r>
          </a:p>
          <a:p>
            <a:pPr algn="ctr"/>
            <a:r>
              <a:rPr lang="en-US" sz="1200">
                <a:solidFill>
                  <a:srgbClr val="00B050"/>
                </a:solidFill>
                <a:ea typeface="+mn-lt"/>
                <a:cs typeface="+mn-lt"/>
                <a:hlinkClick r:id="rId6">
                  <a:extLst>
                    <a:ext uri="{A12FA001-AC4F-418D-AE19-62706E023703}">
                      <ahyp:hlinkClr xmlns:ahyp="http://schemas.microsoft.com/office/drawing/2018/hyperlinkcolor" val="tx"/>
                    </a:ext>
                  </a:extLst>
                </a:hlinkClick>
              </a:rPr>
              <a:t>https://www.mav.asn.au/__data/assets/powerpoint_doc/0009/42876/2025-June-CDIS-User-Group-Clinical-and-Admin.pptx</a:t>
            </a:r>
            <a:r>
              <a:rPr lang="en-US" sz="1200">
                <a:solidFill>
                  <a:srgbClr val="00B050"/>
                </a:solidFill>
                <a:ea typeface="+mn-lt"/>
                <a:cs typeface="+mn-lt"/>
              </a:rPr>
              <a:t> </a:t>
            </a:r>
            <a:endParaRPr lang="en-US"/>
          </a:p>
        </p:txBody>
      </p:sp>
      <p:sp>
        <p:nvSpPr>
          <p:cNvPr id="23" name="TextBox 22">
            <a:extLst>
              <a:ext uri="{FF2B5EF4-FFF2-40B4-BE49-F238E27FC236}">
                <a16:creationId xmlns:a16="http://schemas.microsoft.com/office/drawing/2014/main" id="{8FE56894-8BAF-4ED3-EB30-DD27AEA1E17A}"/>
              </a:ext>
            </a:extLst>
          </p:cNvPr>
          <p:cNvSpPr txBox="1"/>
          <p:nvPr/>
        </p:nvSpPr>
        <p:spPr>
          <a:xfrm>
            <a:off x="177675" y="3507839"/>
            <a:ext cx="3607719" cy="1200329"/>
          </a:xfrm>
          <a:prstGeom prst="rect">
            <a:avLst/>
          </a:prstGeom>
          <a:noFill/>
        </p:spPr>
        <p:txBody>
          <a:bodyPr wrap="none" rtlCol="0">
            <a:spAutoFit/>
          </a:bodyPr>
          <a:lstStyle/>
          <a:p>
            <a:r>
              <a:rPr lang="en-US"/>
              <a:t>This note is not recorded in the </a:t>
            </a:r>
          </a:p>
          <a:p>
            <a:r>
              <a:rPr lang="en-US"/>
              <a:t>Progress notes but remains on the </a:t>
            </a:r>
          </a:p>
          <a:p>
            <a:r>
              <a:rPr lang="en-US"/>
              <a:t>cancelled appointment notes</a:t>
            </a:r>
          </a:p>
          <a:p>
            <a:r>
              <a:rPr lang="en-US"/>
              <a:t>and can be viewed in </a:t>
            </a:r>
            <a:r>
              <a:rPr lang="en-US">
                <a:solidFill>
                  <a:srgbClr val="0070C0"/>
                </a:solidFill>
              </a:rPr>
              <a:t>view</a:t>
            </a:r>
            <a:r>
              <a:rPr lang="en-US"/>
              <a:t>.</a:t>
            </a:r>
            <a:endParaRPr lang="en-AU"/>
          </a:p>
        </p:txBody>
      </p:sp>
      <p:sp>
        <p:nvSpPr>
          <p:cNvPr id="24" name="TextBox 23">
            <a:extLst>
              <a:ext uri="{FF2B5EF4-FFF2-40B4-BE49-F238E27FC236}">
                <a16:creationId xmlns:a16="http://schemas.microsoft.com/office/drawing/2014/main" id="{482559C8-049C-73D5-2F58-071BA7437624}"/>
              </a:ext>
            </a:extLst>
          </p:cNvPr>
          <p:cNvSpPr txBox="1"/>
          <p:nvPr/>
        </p:nvSpPr>
        <p:spPr>
          <a:xfrm>
            <a:off x="8330024" y="3898154"/>
            <a:ext cx="3209661" cy="646331"/>
          </a:xfrm>
          <a:prstGeom prst="rect">
            <a:avLst/>
          </a:prstGeom>
          <a:noFill/>
        </p:spPr>
        <p:txBody>
          <a:bodyPr wrap="none" rtlCol="0">
            <a:spAutoFit/>
          </a:bodyPr>
          <a:lstStyle/>
          <a:p>
            <a:r>
              <a:rPr lang="en-AU"/>
              <a:t>Select Cancel appointment</a:t>
            </a:r>
          </a:p>
          <a:p>
            <a:r>
              <a:rPr lang="en-AU"/>
              <a:t> and select appropriate reason</a:t>
            </a:r>
          </a:p>
        </p:txBody>
      </p:sp>
      <p:sp>
        <p:nvSpPr>
          <p:cNvPr id="25" name="TextBox 24">
            <a:extLst>
              <a:ext uri="{FF2B5EF4-FFF2-40B4-BE49-F238E27FC236}">
                <a16:creationId xmlns:a16="http://schemas.microsoft.com/office/drawing/2014/main" id="{0546F45A-0794-832C-371A-DDC9D213CEE0}"/>
              </a:ext>
            </a:extLst>
          </p:cNvPr>
          <p:cNvSpPr txBox="1"/>
          <p:nvPr/>
        </p:nvSpPr>
        <p:spPr>
          <a:xfrm>
            <a:off x="123378" y="5697203"/>
            <a:ext cx="3662016" cy="261610"/>
          </a:xfrm>
          <a:prstGeom prst="rect">
            <a:avLst/>
          </a:prstGeom>
          <a:noFill/>
        </p:spPr>
        <p:txBody>
          <a:bodyPr wrap="square" rtlCol="0">
            <a:spAutoFit/>
          </a:bodyPr>
          <a:lstStyle/>
          <a:p>
            <a:r>
              <a:rPr lang="en-US" sz="1100"/>
              <a:t>View on client's summary page</a:t>
            </a:r>
            <a:endParaRPr lang="en-AU" sz="1100"/>
          </a:p>
        </p:txBody>
      </p:sp>
      <p:sp>
        <p:nvSpPr>
          <p:cNvPr id="26" name="Flowchart: Connector 25">
            <a:extLst>
              <a:ext uri="{FF2B5EF4-FFF2-40B4-BE49-F238E27FC236}">
                <a16:creationId xmlns:a16="http://schemas.microsoft.com/office/drawing/2014/main" id="{D000FDB2-0715-9D2D-CE30-CC125748E291}"/>
              </a:ext>
            </a:extLst>
          </p:cNvPr>
          <p:cNvSpPr/>
          <p:nvPr/>
        </p:nvSpPr>
        <p:spPr>
          <a:xfrm>
            <a:off x="9493975" y="1290980"/>
            <a:ext cx="2342846" cy="2138020"/>
          </a:xfrm>
          <a:prstGeom prst="flowChartConnector">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000" b="1">
                <a:solidFill>
                  <a:srgbClr val="00B050"/>
                </a:solidFill>
              </a:rPr>
              <a:t>As per CDIS webinar series on Department of Health MCH website:</a:t>
            </a:r>
          </a:p>
          <a:p>
            <a:r>
              <a:rPr lang="en-AU" sz="1000" b="1">
                <a:solidFill>
                  <a:srgbClr val="00B050"/>
                </a:solidFill>
                <a:hlinkClick r:id="rId7">
                  <a:extLst>
                    <a:ext uri="{A12FA001-AC4F-418D-AE19-62706E023703}">
                      <ahyp:hlinkClr xmlns:ahyp="http://schemas.microsoft.com/office/drawing/2018/hyperlinkcolor" val="tx"/>
                    </a:ext>
                  </a:extLst>
                </a:hlinkClick>
              </a:rPr>
              <a:t>https://www.health.vic.gov.au/maternal-child-health/child-development-information-system</a:t>
            </a:r>
            <a:endParaRPr lang="en-AU" sz="1000" b="1">
              <a:solidFill>
                <a:srgbClr val="00B050"/>
              </a:solidFill>
            </a:endParaRPr>
          </a:p>
          <a:p>
            <a:r>
              <a:rPr lang="en-AU" sz="1000" b="1">
                <a:solidFill>
                  <a:srgbClr val="00B050"/>
                </a:solidFill>
              </a:rPr>
              <a:t>Webinar 7:  </a:t>
            </a:r>
            <a:r>
              <a:rPr lang="en-AU" sz="1000" b="1">
                <a:solidFill>
                  <a:srgbClr val="00B050"/>
                </a:solidFill>
                <a:hlinkClick r:id="rId8">
                  <a:extLst>
                    <a:ext uri="{A12FA001-AC4F-418D-AE19-62706E023703}">
                      <ahyp:hlinkClr xmlns:ahyp="http://schemas.microsoft.com/office/drawing/2018/hyperlinkcolor" val="tx"/>
                    </a:ext>
                  </a:extLst>
                </a:hlinkClick>
              </a:rPr>
              <a:t>https://vimeo.com/432021138</a:t>
            </a:r>
            <a:r>
              <a:rPr lang="en-AU" sz="1000" b="1">
                <a:solidFill>
                  <a:srgbClr val="00B050"/>
                </a:solidFill>
              </a:rPr>
              <a:t> (</a:t>
            </a:r>
            <a:r>
              <a:rPr lang="en-AU" sz="1000">
                <a:solidFill>
                  <a:srgbClr val="00B050"/>
                </a:solidFill>
              </a:rPr>
              <a:t>password </a:t>
            </a:r>
            <a:r>
              <a:rPr lang="en-AU" sz="1000" err="1">
                <a:solidFill>
                  <a:srgbClr val="00B050"/>
                </a:solidFill>
              </a:rPr>
              <a:t>cdis</a:t>
            </a:r>
            <a:r>
              <a:rPr lang="en-AU" sz="1000">
                <a:solidFill>
                  <a:srgbClr val="00B050"/>
                </a:solidFill>
              </a:rPr>
              <a:t>)</a:t>
            </a:r>
          </a:p>
        </p:txBody>
      </p:sp>
      <p:sp>
        <p:nvSpPr>
          <p:cNvPr id="27" name="TextBox 26">
            <a:extLst>
              <a:ext uri="{FF2B5EF4-FFF2-40B4-BE49-F238E27FC236}">
                <a16:creationId xmlns:a16="http://schemas.microsoft.com/office/drawing/2014/main" id="{476CDE70-4F06-12A1-DA26-8DCAA0BD5504}"/>
              </a:ext>
            </a:extLst>
          </p:cNvPr>
          <p:cNvSpPr txBox="1"/>
          <p:nvPr/>
        </p:nvSpPr>
        <p:spPr>
          <a:xfrm>
            <a:off x="7853387" y="343708"/>
            <a:ext cx="4162934" cy="1200329"/>
          </a:xfrm>
          <a:prstGeom prst="rect">
            <a:avLst/>
          </a:prstGeom>
          <a:noFill/>
        </p:spPr>
        <p:txBody>
          <a:bodyPr wrap="none" rtlCol="0">
            <a:spAutoFit/>
          </a:bodyPr>
          <a:lstStyle/>
          <a:p>
            <a:r>
              <a:rPr lang="en-AU"/>
              <a:t>From the calendar screen right click on</a:t>
            </a:r>
          </a:p>
          <a:p>
            <a:r>
              <a:rPr lang="en-AU"/>
              <a:t> the client's appointment and select edit</a:t>
            </a:r>
          </a:p>
          <a:p>
            <a:r>
              <a:rPr lang="en-AU"/>
              <a:t>                                       </a:t>
            </a:r>
          </a:p>
          <a:p>
            <a:endParaRPr lang="en-AU"/>
          </a:p>
        </p:txBody>
      </p:sp>
    </p:spTree>
    <p:extLst>
      <p:ext uri="{BB962C8B-B14F-4D97-AF65-F5344CB8AC3E}">
        <p14:creationId xmlns:p14="http://schemas.microsoft.com/office/powerpoint/2010/main" val="326702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5677-4C0B-5163-5C42-4876F7A950EE}"/>
              </a:ext>
            </a:extLst>
          </p:cNvPr>
          <p:cNvSpPr>
            <a:spLocks noGrp="1"/>
          </p:cNvSpPr>
          <p:nvPr>
            <p:ph type="title"/>
          </p:nvPr>
        </p:nvSpPr>
        <p:spPr/>
        <p:txBody>
          <a:bodyPr/>
          <a:lstStyle/>
          <a:p>
            <a:pPr algn="ctr"/>
            <a:r>
              <a:rPr lang="en-AU"/>
              <a:t>What to do with old appointments in the consult page.</a:t>
            </a:r>
          </a:p>
        </p:txBody>
      </p:sp>
      <p:sp>
        <p:nvSpPr>
          <p:cNvPr id="3" name="Content Placeholder 2">
            <a:extLst>
              <a:ext uri="{FF2B5EF4-FFF2-40B4-BE49-F238E27FC236}">
                <a16:creationId xmlns:a16="http://schemas.microsoft.com/office/drawing/2014/main" id="{6C9C6A15-92F3-08D0-4C30-CC35F597A4DC}"/>
              </a:ext>
            </a:extLst>
          </p:cNvPr>
          <p:cNvSpPr>
            <a:spLocks noGrp="1"/>
          </p:cNvSpPr>
          <p:nvPr>
            <p:ph idx="1"/>
          </p:nvPr>
        </p:nvSpPr>
        <p:spPr/>
        <p:txBody>
          <a:bodyPr>
            <a:normAutofit/>
          </a:bodyPr>
          <a:lstStyle/>
          <a:p>
            <a:endParaRPr lang="en-AU" dirty="0"/>
          </a:p>
          <a:p>
            <a:endParaRPr lang="en-AU" dirty="0"/>
          </a:p>
          <a:p>
            <a:endParaRPr lang="en-AU" dirty="0"/>
          </a:p>
          <a:p>
            <a:pPr marL="0" indent="0">
              <a:buNone/>
            </a:pPr>
            <a:endParaRPr lang="en-AU" dirty="0"/>
          </a:p>
          <a:p>
            <a:r>
              <a:rPr lang="en-AU" sz="2200" dirty="0"/>
              <a:t>Deleting from the consultation page will not record the missed appointment in the client record or attribute to DNA data.</a:t>
            </a:r>
          </a:p>
          <a:p>
            <a:r>
              <a:rPr lang="en-AU" sz="2200" dirty="0"/>
              <a:t>However, this is a good way to delete appointments from a long time ago or appointments that belong to another MCH service that were not deleted in the transfer.</a:t>
            </a:r>
          </a:p>
          <a:p>
            <a:r>
              <a:rPr lang="en-AU" sz="2200" dirty="0"/>
              <a:t>Add a note if necessary to account for the appointment being cancelled this way.</a:t>
            </a:r>
          </a:p>
          <a:p>
            <a:endParaRPr lang="en-AU" dirty="0"/>
          </a:p>
        </p:txBody>
      </p:sp>
      <p:pic>
        <p:nvPicPr>
          <p:cNvPr id="7" name="Picture 6">
            <a:extLst>
              <a:ext uri="{FF2B5EF4-FFF2-40B4-BE49-F238E27FC236}">
                <a16:creationId xmlns:a16="http://schemas.microsoft.com/office/drawing/2014/main" id="{C0D3A0C1-1602-B0E4-7B72-B18F1AD4D598}"/>
              </a:ext>
            </a:extLst>
          </p:cNvPr>
          <p:cNvPicPr>
            <a:picLocks noChangeAspect="1"/>
          </p:cNvPicPr>
          <p:nvPr/>
        </p:nvPicPr>
        <p:blipFill>
          <a:blip r:embed="rId2"/>
          <a:stretch>
            <a:fillRect/>
          </a:stretch>
        </p:blipFill>
        <p:spPr>
          <a:xfrm>
            <a:off x="947324" y="1690688"/>
            <a:ext cx="9934575" cy="1943100"/>
          </a:xfrm>
          <a:prstGeom prst="rect">
            <a:avLst/>
          </a:prstGeom>
        </p:spPr>
      </p:pic>
      <p:grpSp>
        <p:nvGrpSpPr>
          <p:cNvPr id="4" name="Group 12">
            <a:extLst>
              <a:ext uri="{FF2B5EF4-FFF2-40B4-BE49-F238E27FC236}">
                <a16:creationId xmlns:a16="http://schemas.microsoft.com/office/drawing/2014/main" id="{C1F2BCF0-9B43-2E5C-ECB4-E4618CC3F41A}"/>
              </a:ext>
            </a:extLst>
          </p:cNvPr>
          <p:cNvGrpSpPr/>
          <p:nvPr/>
        </p:nvGrpSpPr>
        <p:grpSpPr>
          <a:xfrm>
            <a:off x="0" y="5974543"/>
            <a:ext cx="12192000" cy="988690"/>
            <a:chOff x="0" y="-96441"/>
            <a:chExt cx="24384000" cy="1977379"/>
          </a:xfrm>
        </p:grpSpPr>
        <p:grpSp>
          <p:nvGrpSpPr>
            <p:cNvPr id="5" name="Group 13">
              <a:extLst>
                <a:ext uri="{FF2B5EF4-FFF2-40B4-BE49-F238E27FC236}">
                  <a16:creationId xmlns:a16="http://schemas.microsoft.com/office/drawing/2014/main" id="{0A817CD5-033C-2889-F27F-111D379B4FCD}"/>
                </a:ext>
              </a:extLst>
            </p:cNvPr>
            <p:cNvGrpSpPr/>
            <p:nvPr/>
          </p:nvGrpSpPr>
          <p:grpSpPr>
            <a:xfrm>
              <a:off x="0" y="-96441"/>
              <a:ext cx="24384000" cy="1860360"/>
              <a:chOff x="0" y="-19050"/>
              <a:chExt cx="4816593" cy="367478"/>
            </a:xfrm>
          </p:grpSpPr>
          <p:sp>
            <p:nvSpPr>
              <p:cNvPr id="11" name="Freeform 14">
                <a:extLst>
                  <a:ext uri="{FF2B5EF4-FFF2-40B4-BE49-F238E27FC236}">
                    <a16:creationId xmlns:a16="http://schemas.microsoft.com/office/drawing/2014/main" id="{1E11F475-1879-FA6E-C91E-5475E49C4E94}"/>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2" name="TextBox 15">
                <a:extLst>
                  <a:ext uri="{FF2B5EF4-FFF2-40B4-BE49-F238E27FC236}">
                    <a16:creationId xmlns:a16="http://schemas.microsoft.com/office/drawing/2014/main" id="{41250301-87D7-6C0F-3885-E079C3B6A234}"/>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6" name="Freeform 16">
              <a:extLst>
                <a:ext uri="{FF2B5EF4-FFF2-40B4-BE49-F238E27FC236}">
                  <a16:creationId xmlns:a16="http://schemas.microsoft.com/office/drawing/2014/main" id="{7DF9342E-AEC9-C7BF-CC84-1ED9E6BB3CF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8" name="AutoShape 17">
              <a:extLst>
                <a:ext uri="{FF2B5EF4-FFF2-40B4-BE49-F238E27FC236}">
                  <a16:creationId xmlns:a16="http://schemas.microsoft.com/office/drawing/2014/main" id="{5E931FA6-9E34-B922-0D20-8ADD6D04AB5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9" name="TextBox 18">
              <a:extLst>
                <a:ext uri="{FF2B5EF4-FFF2-40B4-BE49-F238E27FC236}">
                  <a16:creationId xmlns:a16="http://schemas.microsoft.com/office/drawing/2014/main" id="{DF3BABDA-1FE2-9634-AEDC-E3512A4D305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0" name="TextBox 19">
              <a:extLst>
                <a:ext uri="{FF2B5EF4-FFF2-40B4-BE49-F238E27FC236}">
                  <a16:creationId xmlns:a16="http://schemas.microsoft.com/office/drawing/2014/main" id="{8D82A76C-A260-C276-DD24-0E08A4D463F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Tree>
    <p:extLst>
      <p:ext uri="{BB962C8B-B14F-4D97-AF65-F5344CB8AC3E}">
        <p14:creationId xmlns:p14="http://schemas.microsoft.com/office/powerpoint/2010/main" val="256999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583A-E990-ACAB-FAF9-994AD528917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13B22FE-33FF-1D8D-8C3E-D05F025A81A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D56FE0E-2341-2E11-CAF0-96F42EF4BB31}"/>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701951E-8D21-5656-39C2-BF2BD362FE1A}"/>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6FFD6ED-8E7D-EAF1-9292-DC1D907AB22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EFF66D0-DC12-5A30-E9B9-7D0D9ADC9C5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7AE67FB-D730-4162-88E2-BF06FF0FDF3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509AB7C-1C90-F292-FCA8-BE526FD651B4}"/>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870EA7A-9C25-B43D-C3E0-56EBFBE2DB22}"/>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9935BF38-F3D8-73C6-13C7-1BA3E1B6679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865FF62-3741-025C-C9B1-82DB4FFD8B5B}"/>
              </a:ext>
            </a:extLst>
          </p:cNvPr>
          <p:cNvSpPr>
            <a:spLocks noGrp="1"/>
          </p:cNvSpPr>
          <p:nvPr>
            <p:ph type="title"/>
          </p:nvPr>
        </p:nvSpPr>
        <p:spPr/>
        <p:txBody>
          <a:bodyPr/>
          <a:lstStyle/>
          <a:p>
            <a:br>
              <a:rPr lang="en-US"/>
            </a:br>
            <a:endParaRPr lang="en-AU"/>
          </a:p>
        </p:txBody>
      </p:sp>
      <p:sp>
        <p:nvSpPr>
          <p:cNvPr id="5" name="TextBox 4">
            <a:extLst>
              <a:ext uri="{FF2B5EF4-FFF2-40B4-BE49-F238E27FC236}">
                <a16:creationId xmlns:a16="http://schemas.microsoft.com/office/drawing/2014/main" id="{12FC62ED-35D8-0AC5-C878-EFD1FA4E777D}"/>
              </a:ext>
            </a:extLst>
          </p:cNvPr>
          <p:cNvSpPr txBox="1"/>
          <p:nvPr/>
        </p:nvSpPr>
        <p:spPr>
          <a:xfrm>
            <a:off x="839788" y="317187"/>
            <a:ext cx="10038970" cy="4555093"/>
          </a:xfrm>
          <a:prstGeom prst="rect">
            <a:avLst/>
          </a:prstGeom>
          <a:noFill/>
        </p:spPr>
        <p:txBody>
          <a:bodyPr wrap="square" rtlCol="0">
            <a:spAutoFit/>
          </a:bodyPr>
          <a:lstStyle/>
          <a:p>
            <a:r>
              <a:rPr lang="en-US" b="1">
                <a:solidFill>
                  <a:srgbClr val="00B050"/>
                </a:solidFill>
              </a:rPr>
              <a:t>Community Strengthening Activities</a:t>
            </a:r>
          </a:p>
          <a:p>
            <a:endParaRPr lang="en-US" b="1">
              <a:solidFill>
                <a:srgbClr val="00B050"/>
              </a:solidFill>
            </a:endParaRPr>
          </a:p>
          <a:p>
            <a:r>
              <a:rPr lang="en-US" sz="1400" b="1"/>
              <a:t>Community Strengthening Activities:</a:t>
            </a:r>
            <a:endParaRPr lang="en-US" sz="1400"/>
          </a:p>
          <a:p>
            <a:r>
              <a:rPr lang="en-US" sz="1400"/>
              <a:t>From page 16 of the MCH service guidelines 2021.</a:t>
            </a:r>
          </a:p>
          <a:p>
            <a:r>
              <a:rPr lang="en-US" sz="1400">
                <a:hlinkClick r:id="rId4" tooltip="https://www.health.vic.gov.au/publications/maternal-and-child-health-service-guidelines"/>
              </a:rPr>
              <a:t>https://www.health.vic.gov.au/publications/maternal-and-child-health-service-guidelines</a:t>
            </a:r>
            <a:endParaRPr lang="en-US" sz="1400"/>
          </a:p>
          <a:p>
            <a:endParaRPr lang="en-US" sz="1400"/>
          </a:p>
          <a:p>
            <a:r>
              <a:rPr lang="en-US" sz="1400"/>
              <a:t>A community strengthening activity requires a sustained effort to increase active engagement, collaboration and partnership among community members, groups and organisations. Activities may include health and parenting programs targeting children and families led by other services.</a:t>
            </a:r>
          </a:p>
          <a:p>
            <a:r>
              <a:rPr lang="en-US" sz="1400"/>
              <a:t>MCH involvement in supported playgroups or engaging families to facilitate place-based and community-led groups are further possibilities within in this area.</a:t>
            </a:r>
          </a:p>
          <a:p>
            <a:r>
              <a:rPr lang="en-US" sz="1400"/>
              <a:t>Maternal and Child Health Service guidelines</a:t>
            </a:r>
          </a:p>
          <a:p>
            <a:r>
              <a:rPr lang="en-US" sz="1400"/>
              <a:t>These guidelines inform the maternal and child health framework for Victoria. They identify the relationship between key policy documents that govern the MCH Service.</a:t>
            </a:r>
          </a:p>
          <a:p>
            <a:r>
              <a:rPr lang="en-US" sz="1400"/>
              <a:t> </a:t>
            </a:r>
          </a:p>
          <a:p>
            <a:r>
              <a:rPr lang="en-US"/>
              <a:t>Please record any community strengthening activities in your calendar for the data to be reflected in MCH annual reports</a:t>
            </a:r>
          </a:p>
          <a:p>
            <a:endParaRPr lang="en-US" b="1">
              <a:solidFill>
                <a:srgbClr val="00B050"/>
              </a:solidFill>
            </a:endParaRPr>
          </a:p>
          <a:p>
            <a:endParaRPr lang="en-AU" b="1">
              <a:solidFill>
                <a:srgbClr val="00B050"/>
              </a:solidFill>
            </a:endParaRPr>
          </a:p>
        </p:txBody>
      </p:sp>
      <p:pic>
        <p:nvPicPr>
          <p:cNvPr id="11" name="Picture 10">
            <a:extLst>
              <a:ext uri="{FF2B5EF4-FFF2-40B4-BE49-F238E27FC236}">
                <a16:creationId xmlns:a16="http://schemas.microsoft.com/office/drawing/2014/main" id="{D09188F1-FF5B-23BB-2215-265A8B2082CB}"/>
              </a:ext>
            </a:extLst>
          </p:cNvPr>
          <p:cNvPicPr>
            <a:picLocks noChangeAspect="1"/>
          </p:cNvPicPr>
          <p:nvPr/>
        </p:nvPicPr>
        <p:blipFill>
          <a:blip r:embed="rId5"/>
          <a:stretch>
            <a:fillRect/>
          </a:stretch>
        </p:blipFill>
        <p:spPr>
          <a:xfrm>
            <a:off x="3142437" y="4147487"/>
            <a:ext cx="6145942" cy="1768546"/>
          </a:xfrm>
          <a:prstGeom prst="rect">
            <a:avLst/>
          </a:prstGeom>
        </p:spPr>
      </p:pic>
    </p:spTree>
    <p:extLst>
      <p:ext uri="{BB962C8B-B14F-4D97-AF65-F5344CB8AC3E}">
        <p14:creationId xmlns:p14="http://schemas.microsoft.com/office/powerpoint/2010/main" val="204645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DD64-213A-24F2-D352-B0C3334C8A0E}"/>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EA0A1D63-D554-85BC-020F-A7E9B4AA5586}"/>
              </a:ext>
            </a:extLst>
          </p:cNvPr>
          <p:cNvPicPr>
            <a:picLocks noChangeAspect="1"/>
          </p:cNvPicPr>
          <p:nvPr/>
        </p:nvPicPr>
        <p:blipFill>
          <a:blip r:embed="rId3"/>
          <a:stretch>
            <a:fillRect/>
          </a:stretch>
        </p:blipFill>
        <p:spPr>
          <a:xfrm>
            <a:off x="7397562" y="452746"/>
            <a:ext cx="4500629" cy="4710547"/>
          </a:xfrm>
          <a:prstGeom prst="rect">
            <a:avLst/>
          </a:prstGeom>
        </p:spPr>
      </p:pic>
      <p:grpSp>
        <p:nvGrpSpPr>
          <p:cNvPr id="12" name="Group 12">
            <a:extLst>
              <a:ext uri="{FF2B5EF4-FFF2-40B4-BE49-F238E27FC236}">
                <a16:creationId xmlns:a16="http://schemas.microsoft.com/office/drawing/2014/main" id="{EB0A26E4-D8E6-FC0D-FFB9-DFC11FB158B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7BB490C-FC37-B740-67BD-DAC0ED8D1810}"/>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51893698-68C8-C376-1958-5DF03409216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82F9990A-4EBB-B811-DCAC-23EB64989997}"/>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5D42078B-9DD1-10B8-FDF7-BB6CF19E57A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4"/>
              <a:stretch>
                <a:fillRect/>
              </a:stretch>
            </a:blipFill>
          </p:spPr>
          <p:txBody>
            <a:bodyPr/>
            <a:lstStyle/>
            <a:p>
              <a:endParaRPr lang="en-AU" sz="1200"/>
            </a:p>
          </p:txBody>
        </p:sp>
        <p:sp>
          <p:nvSpPr>
            <p:cNvPr id="17" name="AutoShape 17">
              <a:extLst>
                <a:ext uri="{FF2B5EF4-FFF2-40B4-BE49-F238E27FC236}">
                  <a16:creationId xmlns:a16="http://schemas.microsoft.com/office/drawing/2014/main" id="{096B657E-5710-3209-1E10-76838AB04CD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138720AE-A89B-000F-6D1B-74418DC7437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F362592-C256-93D1-A205-FB06886A91A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5B747EA5-45A8-F6FD-0448-23D83A89903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795F337E-7910-EB48-2F0F-6EDF7944F20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52849454-85C2-37EB-2914-5BE43A7ECD3E}"/>
              </a:ext>
            </a:extLst>
          </p:cNvPr>
          <p:cNvSpPr txBox="1"/>
          <p:nvPr/>
        </p:nvSpPr>
        <p:spPr>
          <a:xfrm>
            <a:off x="558437" y="453831"/>
            <a:ext cx="6637236" cy="3877985"/>
          </a:xfrm>
          <a:prstGeom prst="rect">
            <a:avLst/>
          </a:prstGeom>
          <a:noFill/>
        </p:spPr>
        <p:txBody>
          <a:bodyPr wrap="square" lIns="91440" tIns="45720" rIns="91440" bIns="45720" rtlCol="0" anchor="t">
            <a:spAutoFit/>
          </a:bodyPr>
          <a:lstStyle/>
          <a:p>
            <a:r>
              <a:rPr lang="en-US" b="1">
                <a:solidFill>
                  <a:srgbClr val="00B050"/>
                </a:solidFill>
              </a:rPr>
              <a:t>Onboarding and Offboarding team members</a:t>
            </a:r>
          </a:p>
          <a:p>
            <a:endParaRPr lang="en-US" b="1">
              <a:solidFill>
                <a:srgbClr val="00B050"/>
              </a:solidFill>
            </a:endParaRPr>
          </a:p>
          <a:p>
            <a:endParaRPr lang="en-US" b="1">
              <a:solidFill>
                <a:srgbClr val="00B050"/>
              </a:solidFill>
            </a:endParaRPr>
          </a:p>
          <a:p>
            <a:r>
              <a:rPr lang="en-US"/>
              <a:t>It is important for security reasons to periodically review and de-activate staff no longer employed or taking leave. This is done via the Employee Administrations screen.</a:t>
            </a:r>
          </a:p>
          <a:p>
            <a:r>
              <a:rPr lang="en-US"/>
              <a:t>Menu </a:t>
            </a:r>
            <a:r>
              <a:rPr lang="en-US" u="sng"/>
              <a:t>Administration &gt; Employee Administration.</a:t>
            </a:r>
            <a:endParaRPr lang="en-US"/>
          </a:p>
          <a:p>
            <a:endParaRPr lang="en-US"/>
          </a:p>
          <a:p>
            <a:r>
              <a:rPr lang="en-US"/>
              <a:t>See Practice Note – Creating &amp; deactivating CDIS Users </a:t>
            </a:r>
          </a:p>
          <a:p>
            <a:r>
              <a:rPr lang="en-US" sz="1400">
                <a:ea typeface="+mn-lt"/>
                <a:cs typeface="+mn-lt"/>
                <a:hlinkClick r:id="rId5"/>
              </a:rPr>
              <a:t>https://www.health.vic.gov.au/sites/default/files/2024-11/practice-note-creating-and-deactivating-cdis-users-oct-2024.docx</a:t>
            </a:r>
            <a:r>
              <a:rPr lang="en-US" sz="1400">
                <a:ea typeface="+mn-lt"/>
                <a:cs typeface="+mn-lt"/>
              </a:rPr>
              <a:t> </a:t>
            </a:r>
          </a:p>
          <a:p>
            <a:endParaRPr lang="en-US" sz="1400"/>
          </a:p>
          <a:p>
            <a:endParaRPr lang="en-US" sz="1400"/>
          </a:p>
          <a:p>
            <a:endParaRPr lang="en-US" sz="1400"/>
          </a:p>
          <a:p>
            <a:endParaRPr lang="en-US" sz="1400"/>
          </a:p>
        </p:txBody>
      </p:sp>
    </p:spTree>
    <p:extLst>
      <p:ext uri="{BB962C8B-B14F-4D97-AF65-F5344CB8AC3E}">
        <p14:creationId xmlns:p14="http://schemas.microsoft.com/office/powerpoint/2010/main" val="3945108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28AE8-F5A6-3FDC-71B4-AC01EA8E0B78}"/>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D3BA7054-E01A-9EEB-27C2-AFCE3C8B418F}"/>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F9AD64F-3B11-A8D9-C3D6-BE499C7B638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24A9DF1-C2FB-1CEC-06A0-2A6FB88BE31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9127204-201E-58DB-5D18-5ED7CCBFA8F3}"/>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E77A817-D095-91F8-CC9E-8479A237CF6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C79BC1E5-0389-BA95-7F57-72F07A435A6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3FF948C-5401-12DB-8862-2AA6BB72557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C7FA6B8B-536C-BEE5-B09B-DA95D441DF0C}"/>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CD43DB97-8E07-43EB-8636-2A5F3895A6F2}"/>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846D43C6-5CD7-6071-7F4A-19DCDE38BA1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54BD656-78FF-30F6-031E-6DF3C8D24A8F}"/>
              </a:ext>
            </a:extLst>
          </p:cNvPr>
          <p:cNvSpPr txBox="1"/>
          <p:nvPr/>
        </p:nvSpPr>
        <p:spPr>
          <a:xfrm>
            <a:off x="1336973" y="653602"/>
            <a:ext cx="9593442" cy="3847207"/>
          </a:xfrm>
          <a:prstGeom prst="rect">
            <a:avLst/>
          </a:prstGeom>
          <a:noFill/>
        </p:spPr>
        <p:txBody>
          <a:bodyPr wrap="square" rtlCol="0">
            <a:spAutoFit/>
          </a:bodyPr>
          <a:lstStyle/>
          <a:p>
            <a:r>
              <a:rPr lang="en-US" sz="3200" b="1">
                <a:solidFill>
                  <a:srgbClr val="3DAA73"/>
                </a:solidFill>
                <a:latin typeface="Arial Bold"/>
                <a:cs typeface="Arial Bold"/>
                <a:sym typeface="Arial Bold"/>
              </a:rPr>
              <a:t>CDIS Support (continued)</a:t>
            </a:r>
          </a:p>
          <a:p>
            <a:endParaRPr lang="en-AU" sz="2400"/>
          </a:p>
          <a:p>
            <a:pPr marL="0" lvl="0" indent="0">
              <a:spcBef>
                <a:spcPts val="200"/>
              </a:spcBef>
              <a:spcAft>
                <a:spcPts val="200"/>
              </a:spcAft>
              <a:buNone/>
            </a:pPr>
            <a:r>
              <a:rPr lang="en-AU" sz="2400" b="1" u="sng">
                <a:effectLst/>
                <a:latin typeface="+mj-lt"/>
                <a:ea typeface="Calibri" panose="020F0502020204030204" pitchFamily="34" charset="0"/>
                <a:cs typeface="Times New Roman" panose="02020603050405020304" pitchFamily="18" charset="0"/>
              </a:rPr>
              <a:t>CDIS Support Hours</a:t>
            </a:r>
          </a:p>
          <a:p>
            <a:pPr marL="0" lvl="0" indent="0">
              <a:spcBef>
                <a:spcPts val="200"/>
              </a:spcBef>
              <a:spcAft>
                <a:spcPts val="200"/>
              </a:spcAft>
              <a:buNone/>
            </a:pPr>
            <a:r>
              <a:rPr lang="en-AU" sz="2400">
                <a:latin typeface="+mj-lt"/>
                <a:cs typeface="Times New Roman" panose="02020603050405020304" pitchFamily="18" charset="0"/>
              </a:rPr>
              <a:t>Monday to Friday between 8:30am to 5:30 pm</a:t>
            </a:r>
          </a:p>
          <a:p>
            <a:pPr marL="0" lvl="0" indent="0">
              <a:spcBef>
                <a:spcPts val="200"/>
              </a:spcBef>
              <a:spcAft>
                <a:spcPts val="200"/>
              </a:spcAft>
              <a:buNone/>
            </a:pPr>
            <a:endParaRPr lang="en-AU" sz="2400">
              <a:latin typeface="+mj-lt"/>
              <a:cs typeface="Times New Roman" panose="02020603050405020304" pitchFamily="18" charset="0"/>
            </a:endParaRPr>
          </a:p>
          <a:p>
            <a:pPr marL="0" lvl="0" indent="0">
              <a:spcBef>
                <a:spcPts val="200"/>
              </a:spcBef>
              <a:spcAft>
                <a:spcPts val="200"/>
              </a:spcAft>
              <a:buNone/>
            </a:pPr>
            <a:r>
              <a:rPr lang="en-AU" sz="2400" b="1" u="sng">
                <a:effectLst/>
                <a:latin typeface="+mj-lt"/>
                <a:ea typeface="Calibri" panose="020F0502020204030204" pitchFamily="34" charset="0"/>
                <a:cs typeface="Times New Roman" panose="02020603050405020304" pitchFamily="18" charset="0"/>
              </a:rPr>
              <a:t>Contact</a:t>
            </a:r>
          </a:p>
          <a:p>
            <a:pPr marL="0" lvl="0" indent="0">
              <a:spcBef>
                <a:spcPts val="200"/>
              </a:spcBef>
              <a:spcAft>
                <a:spcPts val="200"/>
              </a:spcAft>
              <a:buNone/>
            </a:pPr>
            <a:r>
              <a:rPr lang="en-AU" sz="2400">
                <a:latin typeface="+mj-lt"/>
                <a:ea typeface="Times New Roman" panose="02020603050405020304" pitchFamily="18" charset="0"/>
                <a:cs typeface="Times New Roman" panose="02020603050405020304" pitchFamily="18" charset="0"/>
              </a:rPr>
              <a:t>1300 856 183</a:t>
            </a:r>
          </a:p>
          <a:p>
            <a:pPr marL="0" lvl="0" indent="0">
              <a:spcBef>
                <a:spcPts val="200"/>
              </a:spcBef>
              <a:spcAft>
                <a:spcPts val="200"/>
              </a:spcAft>
              <a:buNone/>
            </a:pPr>
            <a:r>
              <a:rPr lang="en-AU" sz="2400">
                <a:latin typeface="+mj-lt"/>
                <a:ea typeface="Times New Roman" panose="02020603050405020304" pitchFamily="18" charset="0"/>
                <a:cs typeface="Times New Roman" panose="02020603050405020304" pitchFamily="18" charset="0"/>
                <a:hlinkClick r:id="rId4"/>
              </a:rPr>
              <a:t>cdis@support.vic.gov.au</a:t>
            </a:r>
            <a:endParaRPr lang="en-AU" sz="2400">
              <a:effectLst/>
              <a:latin typeface="+mj-lt"/>
              <a:ea typeface="Calibri" panose="020F0502020204030204" pitchFamily="34" charset="0"/>
              <a:cs typeface="Times New Roman" panose="02020603050405020304" pitchFamily="18" charset="0"/>
            </a:endParaRPr>
          </a:p>
          <a:p>
            <a:endParaRPr lang="en-AU" sz="2400"/>
          </a:p>
        </p:txBody>
      </p:sp>
    </p:spTree>
    <p:extLst>
      <p:ext uri="{BB962C8B-B14F-4D97-AF65-F5344CB8AC3E}">
        <p14:creationId xmlns:p14="http://schemas.microsoft.com/office/powerpoint/2010/main" val="81228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53AD-C5BD-CDB2-6EFC-EDDB4E4FA46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C5BCC7D4-3B83-0082-AECE-0C1E3FA9E1F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391B934-0668-8F1F-37FC-C8F0C3F685C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5D79181-611D-D2D2-21F9-E79FD4138E2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AF6C0116-0794-4A58-8CA7-1560E1BB314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42CD7F5-EEE0-5F0A-E88E-FAFAE4442B89}"/>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A6E6AC7-8DA0-41A9-1BB7-E61732E0F49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E275D8E-015B-C7FD-1128-950C7127AD4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89EEBF0-2802-11BC-A332-952288DF42E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D4D56655-C24C-522A-F8C7-5AC3790A3AB1}"/>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064DD2A-A05B-9B05-C660-DFCAEBFFAF94}"/>
              </a:ext>
            </a:extLst>
          </p:cNvPr>
          <p:cNvSpPr>
            <a:spLocks noGrp="1"/>
          </p:cNvSpPr>
          <p:nvPr>
            <p:ph type="title"/>
          </p:nvPr>
        </p:nvSpPr>
        <p:spPr/>
        <p:txBody>
          <a:bodyPr/>
          <a:lstStyle/>
          <a:p>
            <a:br>
              <a:rPr lang="en-US"/>
            </a:br>
            <a:endParaRPr lang="en-AU"/>
          </a:p>
        </p:txBody>
      </p:sp>
      <p:pic>
        <p:nvPicPr>
          <p:cNvPr id="4" name="Picture 3" descr="Question mark on green pastel background">
            <a:extLst>
              <a:ext uri="{FF2B5EF4-FFF2-40B4-BE49-F238E27FC236}">
                <a16:creationId xmlns:a16="http://schemas.microsoft.com/office/drawing/2014/main" id="{0E145678-0928-DF8C-9646-C0888B0596C2}"/>
              </a:ext>
            </a:extLst>
          </p:cNvPr>
          <p:cNvPicPr>
            <a:picLocks noChangeAspect="1"/>
          </p:cNvPicPr>
          <p:nvPr/>
        </p:nvPicPr>
        <p:blipFill>
          <a:blip r:embed="rId4"/>
          <a:srcRect l="40413" r="421"/>
          <a:stretch/>
        </p:blipFill>
        <p:spPr>
          <a:xfrm>
            <a:off x="441737" y="304277"/>
            <a:ext cx="4330288" cy="5489102"/>
          </a:xfrm>
          <a:prstGeom prst="rect">
            <a:avLst/>
          </a:prstGeom>
        </p:spPr>
      </p:pic>
      <p:pic>
        <p:nvPicPr>
          <p:cNvPr id="7" name="Picture 6">
            <a:extLst>
              <a:ext uri="{FF2B5EF4-FFF2-40B4-BE49-F238E27FC236}">
                <a16:creationId xmlns:a16="http://schemas.microsoft.com/office/drawing/2014/main" id="{7E91C458-2065-0714-1693-F367239036BC}"/>
              </a:ext>
            </a:extLst>
          </p:cNvPr>
          <p:cNvPicPr>
            <a:picLocks noChangeAspect="1"/>
          </p:cNvPicPr>
          <p:nvPr/>
        </p:nvPicPr>
        <p:blipFill>
          <a:blip r:embed="rId5"/>
          <a:stretch>
            <a:fillRect/>
          </a:stretch>
        </p:blipFill>
        <p:spPr>
          <a:xfrm>
            <a:off x="5839380" y="995117"/>
            <a:ext cx="4772002" cy="1189040"/>
          </a:xfrm>
          <a:prstGeom prst="rect">
            <a:avLst/>
          </a:prstGeom>
        </p:spPr>
      </p:pic>
      <p:pic>
        <p:nvPicPr>
          <p:cNvPr id="10" name="Picture 9">
            <a:extLst>
              <a:ext uri="{FF2B5EF4-FFF2-40B4-BE49-F238E27FC236}">
                <a16:creationId xmlns:a16="http://schemas.microsoft.com/office/drawing/2014/main" id="{64F05631-60D9-6158-94A4-CC736881DD03}"/>
              </a:ext>
            </a:extLst>
          </p:cNvPr>
          <p:cNvPicPr>
            <a:picLocks noChangeAspect="1"/>
          </p:cNvPicPr>
          <p:nvPr/>
        </p:nvPicPr>
        <p:blipFill>
          <a:blip r:embed="rId6"/>
          <a:stretch>
            <a:fillRect/>
          </a:stretch>
        </p:blipFill>
        <p:spPr>
          <a:xfrm>
            <a:off x="5855806" y="2732010"/>
            <a:ext cx="4755576" cy="1153348"/>
          </a:xfrm>
          <a:prstGeom prst="rect">
            <a:avLst/>
          </a:prstGeom>
        </p:spPr>
      </p:pic>
      <p:sp>
        <p:nvSpPr>
          <p:cNvPr id="3" name="TextBox 2">
            <a:extLst>
              <a:ext uri="{FF2B5EF4-FFF2-40B4-BE49-F238E27FC236}">
                <a16:creationId xmlns:a16="http://schemas.microsoft.com/office/drawing/2014/main" id="{743E84D0-DD5C-BBD6-AE10-C27B53BB84DC}"/>
              </a:ext>
            </a:extLst>
          </p:cNvPr>
          <p:cNvSpPr txBox="1"/>
          <p:nvPr/>
        </p:nvSpPr>
        <p:spPr>
          <a:xfrm>
            <a:off x="6165719" y="4672118"/>
            <a:ext cx="5493492" cy="830997"/>
          </a:xfrm>
          <a:prstGeom prst="rect">
            <a:avLst/>
          </a:prstGeom>
          <a:noFill/>
        </p:spPr>
        <p:txBody>
          <a:bodyPr wrap="none" rtlCol="0">
            <a:spAutoFit/>
          </a:bodyPr>
          <a:lstStyle/>
          <a:p>
            <a:r>
              <a:rPr lang="en-US" sz="1600" i="1"/>
              <a:t>As the CDIS Champion for your MCH service you can access</a:t>
            </a:r>
          </a:p>
          <a:p>
            <a:r>
              <a:rPr lang="en-US" sz="1600" i="1"/>
              <a:t> the PowerPoint presentations on </a:t>
            </a:r>
            <a:r>
              <a:rPr lang="en-US" sz="1600" i="1">
                <a:hlinkClick r:id="rId7"/>
              </a:rPr>
              <a:t>MAV MCH Resource page</a:t>
            </a:r>
            <a:r>
              <a:rPr lang="en-US" sz="1600" i="1"/>
              <a:t> .</a:t>
            </a:r>
          </a:p>
          <a:p>
            <a:r>
              <a:rPr lang="en-US" sz="1600" i="1"/>
              <a:t>Please use these slide to update and educate your teams.</a:t>
            </a:r>
            <a:endParaRPr lang="en-AU" sz="1600" i="1"/>
          </a:p>
        </p:txBody>
      </p:sp>
      <p:pic>
        <p:nvPicPr>
          <p:cNvPr id="6" name="Graphic 5" descr="Lightbulb and gear with solid fill">
            <a:extLst>
              <a:ext uri="{FF2B5EF4-FFF2-40B4-BE49-F238E27FC236}">
                <a16:creationId xmlns:a16="http://schemas.microsoft.com/office/drawing/2014/main" id="{4EE4D505-52E5-0FAC-32DD-E2B73A5F34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1882" y="4621456"/>
            <a:ext cx="914400" cy="914400"/>
          </a:xfrm>
          <a:prstGeom prst="rect">
            <a:avLst/>
          </a:prstGeom>
        </p:spPr>
      </p:pic>
    </p:spTree>
    <p:extLst>
      <p:ext uri="{BB962C8B-B14F-4D97-AF65-F5344CB8AC3E}">
        <p14:creationId xmlns:p14="http://schemas.microsoft.com/office/powerpoint/2010/main" val="178811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F7759-729A-A7B2-5A80-652A684FB701}"/>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F09C978-290C-B2C1-893C-0D58927235A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A14268E-3F79-E0AE-EDE7-D3D48D6B7A89}"/>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B1ED4F67-8488-F85A-4423-53B81B0A376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6DF1A32-5C2C-52B9-1412-0211C7D4F10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FBFED96-FE5D-6C3D-A573-82B47B1E12E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F6AD8D02-2336-B0DD-C68C-536CD5D0E28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1B86714D-7141-86F2-7C5B-4F8FEE30272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1BA40C3-F16D-3206-E600-879BCB7D9AA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6F5D8FA0-19EE-F0EA-EC53-B9192534F70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A09CA74-68A0-8C9C-99C2-6F6F925F3B5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B433792-572F-C099-657E-BD3ED9323596}"/>
              </a:ext>
            </a:extLst>
          </p:cNvPr>
          <p:cNvSpPr txBox="1"/>
          <p:nvPr/>
        </p:nvSpPr>
        <p:spPr>
          <a:xfrm>
            <a:off x="1663462" y="359401"/>
            <a:ext cx="9593442" cy="584775"/>
          </a:xfrm>
          <a:prstGeom prst="rect">
            <a:avLst/>
          </a:prstGeom>
          <a:noFill/>
        </p:spPr>
        <p:txBody>
          <a:bodyPr wrap="square" rtlCol="0">
            <a:spAutoFit/>
          </a:bodyPr>
          <a:lstStyle/>
          <a:p>
            <a:r>
              <a:rPr lang="en-US" sz="3200" b="1">
                <a:solidFill>
                  <a:srgbClr val="3DAA73"/>
                </a:solidFill>
                <a:latin typeface="Arial Bold"/>
                <a:cs typeface="Arial Bold"/>
                <a:sym typeface="Arial Bold"/>
              </a:rPr>
              <a:t>Breastfeeding Data Update – </a:t>
            </a:r>
            <a:r>
              <a:rPr lang="en-US" sz="2400" b="1">
                <a:solidFill>
                  <a:srgbClr val="3DAA73"/>
                </a:solidFill>
                <a:latin typeface="Arial Bold"/>
                <a:cs typeface="Arial Bold"/>
                <a:sym typeface="Arial Bold"/>
              </a:rPr>
              <a:t>effective Aug 1</a:t>
            </a:r>
            <a:r>
              <a:rPr lang="en-US" sz="2400" b="1" baseline="30000">
                <a:solidFill>
                  <a:srgbClr val="3DAA73"/>
                </a:solidFill>
                <a:latin typeface="Arial Bold"/>
                <a:cs typeface="Arial Bold"/>
                <a:sym typeface="Arial Bold"/>
              </a:rPr>
              <a:t>st</a:t>
            </a:r>
            <a:r>
              <a:rPr lang="en-US" sz="2400" b="1">
                <a:solidFill>
                  <a:srgbClr val="3DAA73"/>
                </a:solidFill>
                <a:latin typeface="Arial Bold"/>
                <a:cs typeface="Arial Bold"/>
                <a:sym typeface="Arial Bold"/>
              </a:rPr>
              <a:t>, 2025</a:t>
            </a:r>
          </a:p>
        </p:txBody>
      </p:sp>
      <p:sp>
        <p:nvSpPr>
          <p:cNvPr id="7" name="TextBox 6">
            <a:extLst>
              <a:ext uri="{FF2B5EF4-FFF2-40B4-BE49-F238E27FC236}">
                <a16:creationId xmlns:a16="http://schemas.microsoft.com/office/drawing/2014/main" id="{2DB96505-92D8-4277-1BB7-43A7B004EDE4}"/>
              </a:ext>
            </a:extLst>
          </p:cNvPr>
          <p:cNvSpPr txBox="1"/>
          <p:nvPr/>
        </p:nvSpPr>
        <p:spPr>
          <a:xfrm>
            <a:off x="7482348" y="2182761"/>
            <a:ext cx="184731" cy="369332"/>
          </a:xfrm>
          <a:prstGeom prst="rect">
            <a:avLst/>
          </a:prstGeom>
          <a:noFill/>
        </p:spPr>
        <p:txBody>
          <a:bodyPr wrap="none" rtlCol="0">
            <a:spAutoFit/>
          </a:bodyPr>
          <a:lstStyle/>
          <a:p>
            <a:endParaRPr lang="en-AU"/>
          </a:p>
        </p:txBody>
      </p:sp>
      <p:sp>
        <p:nvSpPr>
          <p:cNvPr id="8" name="TextBox 7">
            <a:extLst>
              <a:ext uri="{FF2B5EF4-FFF2-40B4-BE49-F238E27FC236}">
                <a16:creationId xmlns:a16="http://schemas.microsoft.com/office/drawing/2014/main" id="{468A5A05-93F8-E06F-57F7-1E310A24CAC8}"/>
              </a:ext>
            </a:extLst>
          </p:cNvPr>
          <p:cNvSpPr txBox="1"/>
          <p:nvPr/>
        </p:nvSpPr>
        <p:spPr>
          <a:xfrm>
            <a:off x="287080" y="1132014"/>
            <a:ext cx="11397526" cy="4678204"/>
          </a:xfrm>
          <a:prstGeom prst="rect">
            <a:avLst/>
          </a:prstGeom>
          <a:noFill/>
        </p:spPr>
        <p:txBody>
          <a:bodyPr wrap="square" lIns="91440" tIns="45720" rIns="91440" bIns="45720" anchor="t">
            <a:spAutoFit/>
          </a:bodyPr>
          <a:lstStyle/>
          <a:p>
            <a:pPr marL="456565" indent="-456565"/>
            <a:r>
              <a:rPr lang="en-AU" sz="2000" dirty="0"/>
              <a:t>The following was distributed together with the July 2025 MCH Newsletter: </a:t>
            </a:r>
            <a:endParaRPr lang="en-US"/>
          </a:p>
          <a:p>
            <a:pPr marL="456565" indent="-456565">
              <a:buFont typeface="Arial" panose="020B0604020202020204" pitchFamily="34" charset="0"/>
              <a:buChar char="•"/>
            </a:pPr>
            <a:r>
              <a:rPr lang="en-AU" sz="2000" b="1" dirty="0"/>
              <a:t>Infant and Child Feeding Practice Note </a:t>
            </a:r>
          </a:p>
          <a:p>
            <a:endParaRPr lang="en-AU" sz="2000" b="1"/>
          </a:p>
          <a:p>
            <a:pPr marL="456565" indent="-456565">
              <a:buFont typeface="Arial" panose="020B0604020202020204" pitchFamily="34" charset="0"/>
              <a:buChar char="•"/>
            </a:pPr>
            <a:r>
              <a:rPr lang="en-AU" sz="2000" b="1" dirty="0"/>
              <a:t>Breastfeeding Changes Factsheet </a:t>
            </a:r>
          </a:p>
          <a:p>
            <a:pPr marL="456565" indent="-456565"/>
            <a:endParaRPr lang="en-AU" sz="2000"/>
          </a:p>
          <a:p>
            <a:pPr marL="456565" indent="-456565"/>
            <a:endParaRPr lang="en-AU" sz="2000"/>
          </a:p>
          <a:p>
            <a:r>
              <a:rPr lang="en-AU" sz="2000" dirty="0"/>
              <a:t>The recording of the BF session is  available </a:t>
            </a:r>
            <a:r>
              <a:rPr lang="en-AU" u="sng" dirty="0">
                <a:hlinkClick r:id="rId4" tooltip="https://urldefense.com/v3/__https:/www.mav.asn.au/what-we-do/policy-advocacy/social-community/children-youth-family/maternal-and-child-health-children-0-6-years/maternal-and-child-health-resources/mch-clinical-practice-videos/_nocache__;!!c5rn6bsf!gurhq9e"/>
              </a:rPr>
              <a:t>MCH Clinical Practice Videos | MAV website</a:t>
            </a:r>
            <a:endParaRPr lang="en-AU"/>
          </a:p>
          <a:p>
            <a:r>
              <a:rPr lang="en-AU" dirty="0"/>
              <a:t>Password – </a:t>
            </a:r>
            <a:r>
              <a:rPr lang="en-AU" dirty="0" err="1"/>
              <a:t>mchvideos</a:t>
            </a:r>
          </a:p>
          <a:p>
            <a:pPr marL="456565" indent="-456565"/>
            <a:endParaRPr lang="en-AU" sz="2000"/>
          </a:p>
          <a:p>
            <a:pPr marL="456565" indent="-456565">
              <a:buFont typeface="Arial" panose="020B0604020202020204" pitchFamily="34" charset="0"/>
              <a:buChar char="•"/>
            </a:pPr>
            <a:r>
              <a:rPr lang="en-AU" sz="2000" b="1" dirty="0"/>
              <a:t>The slides from the BF session </a:t>
            </a:r>
          </a:p>
          <a:p>
            <a:endParaRPr lang="en-AU" sz="2000"/>
          </a:p>
          <a:p>
            <a:pPr marL="456565" indent="-456565"/>
            <a:endParaRPr lang="en-AU" sz="2000"/>
          </a:p>
          <a:p>
            <a:pPr marL="456565" indent="-456565"/>
            <a:r>
              <a:rPr lang="en-AU" sz="2000" dirty="0"/>
              <a:t>As part of the MCH System Replacement Project, the information we collect about infant and child</a:t>
            </a:r>
          </a:p>
          <a:p>
            <a:pPr marL="456565" indent="-456565"/>
            <a:r>
              <a:rPr lang="en-AU" sz="2000" dirty="0"/>
              <a:t>feeding will be redesigned with input from the MCH workforce. A survey will be circulated too the</a:t>
            </a:r>
          </a:p>
          <a:p>
            <a:pPr marL="456565" indent="-456565"/>
            <a:r>
              <a:rPr lang="en-AU" sz="2000" dirty="0"/>
              <a:t>sector in the August MCH newsletter.</a:t>
            </a:r>
          </a:p>
        </p:txBody>
      </p:sp>
      <p:graphicFrame>
        <p:nvGraphicFramePr>
          <p:cNvPr id="21" name="Object 20">
            <a:extLst>
              <a:ext uri="{FF2B5EF4-FFF2-40B4-BE49-F238E27FC236}">
                <a16:creationId xmlns:a16="http://schemas.microsoft.com/office/drawing/2014/main" id="{03F73B41-F869-F176-E18F-817B418840D9}"/>
              </a:ext>
            </a:extLst>
          </p:cNvPr>
          <p:cNvGraphicFramePr>
            <a:graphicFrameLocks noChangeAspect="1"/>
          </p:cNvGraphicFramePr>
          <p:nvPr>
            <p:extLst>
              <p:ext uri="{D42A27DB-BD31-4B8C-83A1-F6EECF244321}">
                <p14:modId xmlns:p14="http://schemas.microsoft.com/office/powerpoint/2010/main" val="3983987855"/>
              </p:ext>
            </p:extLst>
          </p:nvPr>
        </p:nvGraphicFramePr>
        <p:xfrm>
          <a:off x="4772025" y="3713995"/>
          <a:ext cx="747028" cy="630304"/>
        </p:xfrm>
        <a:graphic>
          <a:graphicData uri="http://schemas.openxmlformats.org/presentationml/2006/ole">
            <mc:AlternateContent xmlns:mc="http://schemas.openxmlformats.org/markup-compatibility/2006">
              <mc:Choice xmlns:v="urn:schemas-microsoft-com:vml" Requires="v">
                <p:oleObj name="Acrobat Document" showAsIcon="1" r:id="rId5" imgW="914400" imgH="771525" progId="AcroExch.Document.DC">
                  <p:embed/>
                </p:oleObj>
              </mc:Choice>
              <mc:Fallback>
                <p:oleObj name="Acrobat Document" showAsIcon="1" r:id="rId5" imgW="914400" imgH="771525" progId="AcroExch.Document.DC">
                  <p:embed/>
                  <p:pic>
                    <p:nvPicPr>
                      <p:cNvPr id="21" name="Object 20">
                        <a:extLst>
                          <a:ext uri="{FF2B5EF4-FFF2-40B4-BE49-F238E27FC236}">
                            <a16:creationId xmlns:a16="http://schemas.microsoft.com/office/drawing/2014/main" id="{03F73B41-F869-F176-E18F-817B418840D9}"/>
                          </a:ext>
                        </a:extLst>
                      </p:cNvPr>
                      <p:cNvPicPr/>
                      <p:nvPr/>
                    </p:nvPicPr>
                    <p:blipFill>
                      <a:blip r:embed="rId6"/>
                      <a:stretch>
                        <a:fillRect/>
                      </a:stretch>
                    </p:blipFill>
                    <p:spPr>
                      <a:xfrm>
                        <a:off x="4772025" y="3713995"/>
                        <a:ext cx="747028" cy="63030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B130F02-80E6-7A29-2D2C-FB61F83D3C92}"/>
              </a:ext>
            </a:extLst>
          </p:cNvPr>
          <p:cNvGraphicFramePr>
            <a:graphicFrameLocks noChangeAspect="1"/>
          </p:cNvGraphicFramePr>
          <p:nvPr>
            <p:extLst>
              <p:ext uri="{D42A27DB-BD31-4B8C-83A1-F6EECF244321}">
                <p14:modId xmlns:p14="http://schemas.microsoft.com/office/powerpoint/2010/main" val="825835685"/>
              </p:ext>
            </p:extLst>
          </p:nvPr>
        </p:nvGraphicFramePr>
        <p:xfrm>
          <a:off x="5612329" y="1593910"/>
          <a:ext cx="747028" cy="630305"/>
        </p:xfrm>
        <a:graphic>
          <a:graphicData uri="http://schemas.openxmlformats.org/presentationml/2006/ole">
            <mc:AlternateContent xmlns:mc="http://schemas.openxmlformats.org/markup-compatibility/2006">
              <mc:Choice xmlns:v="urn:schemas-microsoft-com:vml" Requires="v">
                <p:oleObj name="Acrobat Document" showAsIcon="1" r:id="rId7" imgW="914400" imgH="771525" progId="AcroExch.Document.DC">
                  <p:embed/>
                </p:oleObj>
              </mc:Choice>
              <mc:Fallback>
                <p:oleObj name="Acrobat Document" showAsIcon="1" r:id="rId7" imgW="914400" imgH="771525" progId="AcroExch.Document.DC">
                  <p:embed/>
                  <p:pic>
                    <p:nvPicPr>
                      <p:cNvPr id="22" name="Object 21">
                        <a:extLst>
                          <a:ext uri="{FF2B5EF4-FFF2-40B4-BE49-F238E27FC236}">
                            <a16:creationId xmlns:a16="http://schemas.microsoft.com/office/drawing/2014/main" id="{9B130F02-80E6-7A29-2D2C-FB61F83D3C92}"/>
                          </a:ext>
                        </a:extLst>
                      </p:cNvPr>
                      <p:cNvPicPr/>
                      <p:nvPr/>
                    </p:nvPicPr>
                    <p:blipFill>
                      <a:blip r:embed="rId6"/>
                      <a:stretch>
                        <a:fillRect/>
                      </a:stretch>
                    </p:blipFill>
                    <p:spPr>
                      <a:xfrm>
                        <a:off x="5612329" y="1593910"/>
                        <a:ext cx="747028" cy="63030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EC7F8EA-A005-9FD1-8CAE-13AFC6C3772A}"/>
              </a:ext>
            </a:extLst>
          </p:cNvPr>
          <p:cNvGraphicFramePr>
            <a:graphicFrameLocks noChangeAspect="1"/>
          </p:cNvGraphicFramePr>
          <p:nvPr>
            <p:extLst>
              <p:ext uri="{D42A27DB-BD31-4B8C-83A1-F6EECF244321}">
                <p14:modId xmlns:p14="http://schemas.microsoft.com/office/powerpoint/2010/main" val="1404985276"/>
              </p:ext>
            </p:extLst>
          </p:nvPr>
        </p:nvGraphicFramePr>
        <p:xfrm>
          <a:off x="4869065" y="2331896"/>
          <a:ext cx="743264" cy="627128"/>
        </p:xfrm>
        <a:graphic>
          <a:graphicData uri="http://schemas.openxmlformats.org/presentationml/2006/ole">
            <mc:AlternateContent xmlns:mc="http://schemas.openxmlformats.org/markup-compatibility/2006">
              <mc:Choice xmlns:v="urn:schemas-microsoft-com:vml" Requires="v">
                <p:oleObj name="Acrobat Document" showAsIcon="1" r:id="rId8" imgW="914400" imgH="771525" progId="AcroExch.Document.DC">
                  <p:embed/>
                </p:oleObj>
              </mc:Choice>
              <mc:Fallback>
                <p:oleObj name="Acrobat Document" showAsIcon="1" r:id="rId8" imgW="914400" imgH="771525" progId="AcroExch.Document.DC">
                  <p:embed/>
                  <p:pic>
                    <p:nvPicPr>
                      <p:cNvPr id="23" name="Object 22">
                        <a:extLst>
                          <a:ext uri="{FF2B5EF4-FFF2-40B4-BE49-F238E27FC236}">
                            <a16:creationId xmlns:a16="http://schemas.microsoft.com/office/drawing/2014/main" id="{7EC7F8EA-A005-9FD1-8CAE-13AFC6C3772A}"/>
                          </a:ext>
                        </a:extLst>
                      </p:cNvPr>
                      <p:cNvPicPr/>
                      <p:nvPr/>
                    </p:nvPicPr>
                    <p:blipFill>
                      <a:blip r:embed="rId6"/>
                      <a:stretch>
                        <a:fillRect/>
                      </a:stretch>
                    </p:blipFill>
                    <p:spPr>
                      <a:xfrm>
                        <a:off x="4869065" y="2331896"/>
                        <a:ext cx="743264" cy="627128"/>
                      </a:xfrm>
                      <a:prstGeom prst="rect">
                        <a:avLst/>
                      </a:prstGeom>
                    </p:spPr>
                  </p:pic>
                </p:oleObj>
              </mc:Fallback>
            </mc:AlternateContent>
          </a:graphicData>
        </a:graphic>
      </p:graphicFrame>
    </p:spTree>
    <p:extLst>
      <p:ext uri="{BB962C8B-B14F-4D97-AF65-F5344CB8AC3E}">
        <p14:creationId xmlns:p14="http://schemas.microsoft.com/office/powerpoint/2010/main" val="229164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AFD3-D556-BC9A-857F-80E4CB2AC787}"/>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9BDDCA4-3312-1B1F-4D3B-6A6193972D0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BBFB82A5-C5A8-BE27-5670-9F79C8CF17C1}"/>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3DDFFCA-53F4-3423-CE73-C2F6F3D5D4B6}"/>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65977453-1858-1AC8-0179-D24C8A30F54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172D6DA-E103-F51E-F39F-A161AB1C475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05DBF34E-1E37-B4EE-5357-36BCF329C70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1F5138F1-A727-043E-4B2C-3788976A4BF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6435257-3186-289C-9627-169261DF7CA0}"/>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1F55BA2A-E6D2-F173-2B4A-9DE9384E8147}"/>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C1F762C-E4E0-4C7B-DF8D-76DB8CA6A7A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52FE5159-A8F9-33A4-BC5D-D366270F50D5}"/>
              </a:ext>
            </a:extLst>
          </p:cNvPr>
          <p:cNvSpPr txBox="1"/>
          <p:nvPr/>
        </p:nvSpPr>
        <p:spPr>
          <a:xfrm>
            <a:off x="557676" y="547239"/>
            <a:ext cx="9593442" cy="584775"/>
          </a:xfrm>
          <a:prstGeom prst="rect">
            <a:avLst/>
          </a:prstGeom>
          <a:noFill/>
        </p:spPr>
        <p:txBody>
          <a:bodyPr wrap="square" rtlCol="0">
            <a:spAutoFit/>
          </a:bodyPr>
          <a:lstStyle/>
          <a:p>
            <a:r>
              <a:rPr lang="en-US" sz="3200" b="1">
                <a:solidFill>
                  <a:srgbClr val="3DAA73"/>
                </a:solidFill>
                <a:latin typeface="Arial Bold"/>
                <a:cs typeface="Arial Bold"/>
                <a:sym typeface="Arial Bold"/>
              </a:rPr>
              <a:t>Breast Feeding Data Update</a:t>
            </a:r>
          </a:p>
        </p:txBody>
      </p:sp>
      <p:sp>
        <p:nvSpPr>
          <p:cNvPr id="4" name="TextBox 3">
            <a:extLst>
              <a:ext uri="{FF2B5EF4-FFF2-40B4-BE49-F238E27FC236}">
                <a16:creationId xmlns:a16="http://schemas.microsoft.com/office/drawing/2014/main" id="{20072459-A251-7901-A38F-E73912601F4B}"/>
              </a:ext>
            </a:extLst>
          </p:cNvPr>
          <p:cNvSpPr txBox="1"/>
          <p:nvPr/>
        </p:nvSpPr>
        <p:spPr>
          <a:xfrm>
            <a:off x="1172957" y="1977041"/>
            <a:ext cx="3932238" cy="1200329"/>
          </a:xfrm>
          <a:prstGeom prst="rect">
            <a:avLst/>
          </a:prstGeom>
          <a:noFill/>
        </p:spPr>
        <p:txBody>
          <a:bodyPr wrap="square" rtlCol="0">
            <a:spAutoFit/>
          </a:bodyPr>
          <a:lstStyle/>
          <a:p>
            <a:pPr algn="ctr"/>
            <a:r>
              <a:rPr lang="en-US" b="1">
                <a:solidFill>
                  <a:srgbClr val="00B050"/>
                </a:solidFill>
              </a:rPr>
              <a:t>Removal of Predominantly BF option in drop down box</a:t>
            </a:r>
          </a:p>
          <a:p>
            <a:endParaRPr lang="en-US"/>
          </a:p>
          <a:p>
            <a:endParaRPr lang="en-AU"/>
          </a:p>
        </p:txBody>
      </p:sp>
      <p:sp>
        <p:nvSpPr>
          <p:cNvPr id="7" name="TextBox 6">
            <a:extLst>
              <a:ext uri="{FF2B5EF4-FFF2-40B4-BE49-F238E27FC236}">
                <a16:creationId xmlns:a16="http://schemas.microsoft.com/office/drawing/2014/main" id="{F376556F-2932-AF03-82C2-92795DBD7504}"/>
              </a:ext>
            </a:extLst>
          </p:cNvPr>
          <p:cNvSpPr txBox="1"/>
          <p:nvPr/>
        </p:nvSpPr>
        <p:spPr>
          <a:xfrm>
            <a:off x="7482348" y="2182761"/>
            <a:ext cx="184731" cy="369332"/>
          </a:xfrm>
          <a:prstGeom prst="rect">
            <a:avLst/>
          </a:prstGeom>
          <a:noFill/>
        </p:spPr>
        <p:txBody>
          <a:bodyPr wrap="none" rtlCol="0">
            <a:spAutoFit/>
          </a:bodyPr>
          <a:lstStyle/>
          <a:p>
            <a:endParaRPr lang="en-AU"/>
          </a:p>
        </p:txBody>
      </p:sp>
      <p:pic>
        <p:nvPicPr>
          <p:cNvPr id="10" name="Picture 9">
            <a:extLst>
              <a:ext uri="{FF2B5EF4-FFF2-40B4-BE49-F238E27FC236}">
                <a16:creationId xmlns:a16="http://schemas.microsoft.com/office/drawing/2014/main" id="{598BEF77-6BD6-143B-4A0E-0370F1B03AD6}"/>
              </a:ext>
            </a:extLst>
          </p:cNvPr>
          <p:cNvPicPr>
            <a:picLocks noChangeAspect="1"/>
          </p:cNvPicPr>
          <p:nvPr/>
        </p:nvPicPr>
        <p:blipFill>
          <a:blip r:embed="rId4"/>
          <a:stretch>
            <a:fillRect/>
          </a:stretch>
        </p:blipFill>
        <p:spPr>
          <a:xfrm>
            <a:off x="6272314" y="2704967"/>
            <a:ext cx="5301634" cy="2063678"/>
          </a:xfrm>
          <a:prstGeom prst="rect">
            <a:avLst/>
          </a:prstGeom>
        </p:spPr>
      </p:pic>
      <p:sp>
        <p:nvSpPr>
          <p:cNvPr id="11" name="TextBox 10">
            <a:extLst>
              <a:ext uri="{FF2B5EF4-FFF2-40B4-BE49-F238E27FC236}">
                <a16:creationId xmlns:a16="http://schemas.microsoft.com/office/drawing/2014/main" id="{551D8CF2-6872-02DE-3352-387D7010433D}"/>
              </a:ext>
            </a:extLst>
          </p:cNvPr>
          <p:cNvSpPr txBox="1"/>
          <p:nvPr/>
        </p:nvSpPr>
        <p:spPr>
          <a:xfrm>
            <a:off x="7657124" y="2027350"/>
            <a:ext cx="2333139" cy="369332"/>
          </a:xfrm>
          <a:prstGeom prst="rect">
            <a:avLst/>
          </a:prstGeom>
          <a:noFill/>
        </p:spPr>
        <p:txBody>
          <a:bodyPr wrap="none" rtlCol="0">
            <a:spAutoFit/>
          </a:bodyPr>
          <a:lstStyle/>
          <a:p>
            <a:r>
              <a:rPr lang="en-US" b="1">
                <a:solidFill>
                  <a:srgbClr val="00B050"/>
                </a:solidFill>
              </a:rPr>
              <a:t>Recording of BF data</a:t>
            </a:r>
            <a:endParaRPr lang="en-AU" b="1">
              <a:solidFill>
                <a:srgbClr val="00B050"/>
              </a:solidFill>
            </a:endParaRPr>
          </a:p>
        </p:txBody>
      </p:sp>
      <p:pic>
        <p:nvPicPr>
          <p:cNvPr id="21" name="Picture 20">
            <a:extLst>
              <a:ext uri="{FF2B5EF4-FFF2-40B4-BE49-F238E27FC236}">
                <a16:creationId xmlns:a16="http://schemas.microsoft.com/office/drawing/2014/main" id="{55E50038-20A3-A30F-7737-448E41D3BF13}"/>
              </a:ext>
            </a:extLst>
          </p:cNvPr>
          <p:cNvPicPr>
            <a:picLocks noChangeAspect="1"/>
          </p:cNvPicPr>
          <p:nvPr/>
        </p:nvPicPr>
        <p:blipFill>
          <a:blip r:embed="rId5"/>
          <a:stretch>
            <a:fillRect/>
          </a:stretch>
        </p:blipFill>
        <p:spPr>
          <a:xfrm>
            <a:off x="1172956" y="2837843"/>
            <a:ext cx="3998858" cy="2088576"/>
          </a:xfrm>
          <a:prstGeom prst="rect">
            <a:avLst/>
          </a:prstGeom>
        </p:spPr>
      </p:pic>
    </p:spTree>
    <p:extLst>
      <p:ext uri="{BB962C8B-B14F-4D97-AF65-F5344CB8AC3E}">
        <p14:creationId xmlns:p14="http://schemas.microsoft.com/office/powerpoint/2010/main" val="42742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42CA-C28D-28C9-7581-D9C21BB6D4D2}"/>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1821011C-E68A-0638-AB50-C45BD9F1C81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D408C3F-DD31-C556-69FA-A0537082CF4B}"/>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7243213-10A2-838B-673A-227A1A03660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BE84053B-6B72-38D6-C169-136C3332F444}"/>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181AD36-7EF3-8825-A38D-264F5E94986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E5B2EB98-F22F-F8AE-0579-4162B2DD04D7}"/>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B1F613FC-08A5-FE46-BED9-7F483B290343}"/>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47E2BE2-BB9E-C5EB-D784-AEFF02B19DC2}"/>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6F28AA43-D69C-2843-2DF9-D1549ED21679}"/>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A8F854A6-D198-C440-4987-FFE3EAC0901D}"/>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4D56E2C-5294-E2C3-7D9E-DAF4186FCB91}"/>
              </a:ext>
            </a:extLst>
          </p:cNvPr>
          <p:cNvSpPr txBox="1"/>
          <p:nvPr/>
        </p:nvSpPr>
        <p:spPr>
          <a:xfrm>
            <a:off x="742950" y="653602"/>
            <a:ext cx="10781488" cy="5386090"/>
          </a:xfrm>
          <a:prstGeom prst="rect">
            <a:avLst/>
          </a:prstGeom>
          <a:noFill/>
        </p:spPr>
        <p:txBody>
          <a:bodyPr wrap="square" lIns="91440" tIns="45720" rIns="91440" bIns="45720" rtlCol="0" anchor="t">
            <a:spAutoFit/>
          </a:bodyPr>
          <a:lstStyle/>
          <a:p>
            <a:r>
              <a:rPr lang="en-US" sz="3200" b="1" dirty="0">
                <a:solidFill>
                  <a:srgbClr val="3DAA73"/>
                </a:solidFill>
                <a:latin typeface="Arial Bold"/>
                <a:cs typeface="Arial Bold"/>
                <a:sym typeface="Arial Bold"/>
              </a:rPr>
              <a:t>Linking Professionals to CDIS record</a:t>
            </a:r>
          </a:p>
          <a:p>
            <a:endParaRPr lang="en-US" sz="2400" b="1">
              <a:latin typeface="Arial Bold"/>
              <a:cs typeface="Arial Bold"/>
              <a:sym typeface="Arial Bold"/>
            </a:endParaRPr>
          </a:p>
          <a:p>
            <a:r>
              <a:rPr lang="en-US" sz="2400" b="1" dirty="0">
                <a:latin typeface="Arial Bold"/>
                <a:cs typeface="Arial Bold"/>
                <a:sym typeface="Arial Bold"/>
              </a:rPr>
              <a:t>Please use the Professionals tab using generic (</a:t>
            </a:r>
            <a:r>
              <a:rPr lang="en-US" sz="2400" b="1" dirty="0" err="1">
                <a:latin typeface="Arial Bold"/>
                <a:cs typeface="Arial Bold"/>
                <a:sym typeface="Arial Bold"/>
              </a:rPr>
              <a:t>organisation</a:t>
            </a:r>
            <a:r>
              <a:rPr lang="en-US" sz="2400" b="1" dirty="0">
                <a:latin typeface="Arial Bold"/>
                <a:cs typeface="Arial Bold"/>
                <a:sym typeface="Arial Bold"/>
              </a:rPr>
              <a:t>) or add the GP details to the page (summary screen)</a:t>
            </a:r>
            <a:endParaRPr lang="en-US" sz="2400" b="1" dirty="0">
              <a:latin typeface="Arial Bold"/>
              <a:cs typeface="Arial Bold"/>
            </a:endParaRPr>
          </a:p>
          <a:p>
            <a:endParaRPr lang="en-US" sz="2400" b="1">
              <a:latin typeface="Arial Bold"/>
              <a:cs typeface="Arial Bold"/>
              <a:sym typeface="Arial Bold"/>
            </a:endParaRPr>
          </a:p>
          <a:p>
            <a:endParaRPr lang="en-US" sz="2400" b="1">
              <a:latin typeface="Arial Bold"/>
              <a:cs typeface="Arial Bold"/>
              <a:sym typeface="Arial Bold"/>
            </a:endParaRPr>
          </a:p>
          <a:p>
            <a:endParaRPr lang="en-US" sz="2400" b="1">
              <a:latin typeface="Arial Bold"/>
              <a:cs typeface="Arial Bold"/>
              <a:sym typeface="Arial Bold"/>
            </a:endParaRPr>
          </a:p>
          <a:p>
            <a:endParaRPr lang="en-US" sz="2400" b="1">
              <a:latin typeface="Arial Bold"/>
              <a:cs typeface="Arial Bold"/>
              <a:sym typeface="Arial Bold"/>
            </a:endParaRPr>
          </a:p>
          <a:p>
            <a:endParaRPr lang="en-US" sz="2400" b="1">
              <a:latin typeface="Arial Bold"/>
              <a:cs typeface="Arial Bold"/>
              <a:sym typeface="Arial Bold"/>
            </a:endParaRPr>
          </a:p>
          <a:p>
            <a:endParaRPr lang="en-US" sz="2400" b="1">
              <a:latin typeface="Arial Bold"/>
              <a:cs typeface="Arial Bold"/>
              <a:sym typeface="Arial Bold"/>
            </a:endParaRPr>
          </a:p>
          <a:p>
            <a:endParaRPr lang="en-US" sz="2400" b="1">
              <a:latin typeface="Arial Bold"/>
              <a:cs typeface="Arial Bold"/>
              <a:sym typeface="Arial Bold"/>
            </a:endParaRPr>
          </a:p>
          <a:p>
            <a:r>
              <a:rPr lang="en-US" sz="2400" b="1" dirty="0">
                <a:latin typeface="Arial Bold"/>
                <a:cs typeface="Arial Bold"/>
                <a:sym typeface="Arial Bold"/>
              </a:rPr>
              <a:t>This clarification has been requested in response to the Parent, carer and family active engagement </a:t>
            </a:r>
            <a:r>
              <a:rPr lang="en-US" sz="2400" b="1" dirty="0">
                <a:latin typeface="Arial Bold"/>
                <a:cs typeface="Arial Bold"/>
                <a:sym typeface="Arial Bold"/>
                <a:hlinkClick r:id="rId4">
                  <a:extLst>
                    <a:ext uri="{A12FA001-AC4F-418D-AE19-62706E023703}">
                      <ahyp:hlinkClr xmlns:ahyp="http://schemas.microsoft.com/office/drawing/2018/hyperlinkcolor" val="tx"/>
                    </a:ext>
                  </a:extLst>
                </a:hlinkClick>
              </a:rPr>
              <a:t>practice note</a:t>
            </a:r>
            <a:r>
              <a:rPr lang="en-US" sz="2400" b="1" dirty="0">
                <a:latin typeface="Arial Bold"/>
                <a:cs typeface="Arial Bold"/>
                <a:sym typeface="Arial Bold"/>
              </a:rPr>
              <a:t> regarding communication with GP</a:t>
            </a:r>
            <a:endParaRPr lang="en-US" sz="2400" b="1" dirty="0">
              <a:latin typeface="Arial Bold"/>
              <a:cs typeface="Arial Bold"/>
            </a:endParaRPr>
          </a:p>
        </p:txBody>
      </p:sp>
      <p:pic>
        <p:nvPicPr>
          <p:cNvPr id="5" name="Picture 4">
            <a:extLst>
              <a:ext uri="{FF2B5EF4-FFF2-40B4-BE49-F238E27FC236}">
                <a16:creationId xmlns:a16="http://schemas.microsoft.com/office/drawing/2014/main" id="{5ED1C1D6-8088-BEBF-EF88-15B2189FDAFA}"/>
              </a:ext>
            </a:extLst>
          </p:cNvPr>
          <p:cNvPicPr>
            <a:picLocks noChangeAspect="1"/>
          </p:cNvPicPr>
          <p:nvPr/>
        </p:nvPicPr>
        <p:blipFill>
          <a:blip r:embed="rId5"/>
          <a:stretch>
            <a:fillRect/>
          </a:stretch>
        </p:blipFill>
        <p:spPr>
          <a:xfrm>
            <a:off x="2485925" y="2510760"/>
            <a:ext cx="7295538" cy="2275868"/>
          </a:xfrm>
          <a:prstGeom prst="rect">
            <a:avLst/>
          </a:prstGeom>
        </p:spPr>
      </p:pic>
    </p:spTree>
    <p:extLst>
      <p:ext uri="{BB962C8B-B14F-4D97-AF65-F5344CB8AC3E}">
        <p14:creationId xmlns:p14="http://schemas.microsoft.com/office/powerpoint/2010/main" val="77340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A660F-C41A-56BF-8CD4-80513B943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F4AB8-129F-77E1-32A3-91EB4E551AB9}"/>
              </a:ext>
            </a:extLst>
          </p:cNvPr>
          <p:cNvSpPr>
            <a:spLocks noGrp="1"/>
          </p:cNvSpPr>
          <p:nvPr>
            <p:ph type="title"/>
          </p:nvPr>
        </p:nvSpPr>
        <p:spPr>
          <a:xfrm>
            <a:off x="233916" y="318217"/>
            <a:ext cx="8795658" cy="469674"/>
          </a:xfrm>
        </p:spPr>
        <p:txBody>
          <a:bodyPr>
            <a:normAutofit fontScale="90000"/>
          </a:bodyPr>
          <a:lstStyle/>
          <a:p>
            <a:r>
              <a:rPr lang="en-AU" b="1">
                <a:solidFill>
                  <a:srgbClr val="00B050"/>
                </a:solidFill>
              </a:rPr>
              <a:t>Groups FAQ </a:t>
            </a:r>
          </a:p>
        </p:txBody>
      </p:sp>
      <p:sp>
        <p:nvSpPr>
          <p:cNvPr id="3" name="Content Placeholder 2">
            <a:extLst>
              <a:ext uri="{FF2B5EF4-FFF2-40B4-BE49-F238E27FC236}">
                <a16:creationId xmlns:a16="http://schemas.microsoft.com/office/drawing/2014/main" id="{68AFCD34-FAB3-E76F-427C-05C9FB19BACE}"/>
              </a:ext>
            </a:extLst>
          </p:cNvPr>
          <p:cNvSpPr>
            <a:spLocks noGrp="1"/>
          </p:cNvSpPr>
          <p:nvPr>
            <p:ph idx="1"/>
          </p:nvPr>
        </p:nvSpPr>
        <p:spPr>
          <a:xfrm>
            <a:off x="233916" y="935665"/>
            <a:ext cx="11653958" cy="5087097"/>
          </a:xfrm>
        </p:spPr>
        <p:txBody>
          <a:bodyPr vert="horz" lIns="91440" tIns="45720" rIns="91440" bIns="45720" rtlCol="0" anchor="t">
            <a:normAutofit/>
          </a:bodyPr>
          <a:lstStyle/>
          <a:p>
            <a:pPr marL="0" indent="0">
              <a:buNone/>
            </a:pPr>
            <a:r>
              <a:rPr lang="en-AU" sz="2000" b="1">
                <a:solidFill>
                  <a:srgbClr val="00B050"/>
                </a:solidFill>
              </a:rPr>
              <a:t>Where can I see a clients group details? </a:t>
            </a:r>
            <a:endParaRPr lang="en-AU" sz="1800" i="1"/>
          </a:p>
          <a:p>
            <a:r>
              <a:rPr lang="en-AU" sz="1800" i="1"/>
              <a:t>Groups appear on the Client Summary page, whether accepted, offered or declined, including any reasons recorded for declining.</a:t>
            </a:r>
          </a:p>
          <a:p>
            <a:r>
              <a:rPr lang="en-AU" sz="1800" i="1"/>
              <a:t>Accepted</a:t>
            </a:r>
          </a:p>
          <a:p>
            <a:endParaRPr lang="en-AU" sz="1800" i="1"/>
          </a:p>
          <a:p>
            <a:endParaRPr lang="en-AU" sz="1800" i="1"/>
          </a:p>
          <a:p>
            <a:endParaRPr lang="en-AU" sz="1800" i="1"/>
          </a:p>
          <a:p>
            <a:r>
              <a:rPr lang="en-AU" sz="1800" i="1"/>
              <a:t>Offered</a:t>
            </a:r>
          </a:p>
          <a:p>
            <a:endParaRPr lang="en-AU" sz="1800" i="1"/>
          </a:p>
          <a:p>
            <a:pPr marL="0" indent="0">
              <a:buNone/>
            </a:pPr>
            <a:endParaRPr lang="en-AU" sz="1800" i="1"/>
          </a:p>
          <a:p>
            <a:endParaRPr lang="en-AU" sz="1800" i="1"/>
          </a:p>
          <a:p>
            <a:endParaRPr lang="en-AU" sz="1800" i="1"/>
          </a:p>
          <a:p>
            <a:r>
              <a:rPr lang="en-AU" sz="1800" i="1"/>
              <a:t>Declined</a:t>
            </a:r>
            <a:endParaRPr lang="en-AU" sz="1800"/>
          </a:p>
          <a:p>
            <a:endParaRPr lang="en-AU" sz="2400"/>
          </a:p>
          <a:p>
            <a:endParaRPr lang="en-AU" sz="2400"/>
          </a:p>
          <a:p>
            <a:endParaRPr lang="en-AU" sz="2400"/>
          </a:p>
          <a:p>
            <a:pPr marL="0" indent="0">
              <a:buNone/>
            </a:pPr>
            <a:endParaRPr lang="en-AU" sz="2000" i="1">
              <a:latin typeface="Aptos" panose="02110004020202020204"/>
            </a:endParaRPr>
          </a:p>
          <a:p>
            <a:endParaRPr lang="en-AU" i="1">
              <a:latin typeface="Calibri" panose="020F0502020204030204" pitchFamily="34" charset="0"/>
              <a:ea typeface="Calibri" panose="020F0502020204030204" pitchFamily="34" charset="0"/>
              <a:cs typeface="Calibri" panose="020F0502020204030204" pitchFamily="34" charset="0"/>
            </a:endParaRPr>
          </a:p>
          <a:p>
            <a:endParaRPr lang="en-AU"/>
          </a:p>
          <a:p>
            <a:pPr marL="0" indent="0">
              <a:buNone/>
            </a:pPr>
            <a:endParaRPr lang="en-AU"/>
          </a:p>
          <a:p>
            <a:endParaRPr lang="en-AU"/>
          </a:p>
          <a:p>
            <a:endParaRPr lang="en-AU"/>
          </a:p>
          <a:p>
            <a:endParaRPr lang="en-AU"/>
          </a:p>
          <a:p>
            <a:endParaRPr lang="en-AU"/>
          </a:p>
          <a:p>
            <a:endParaRPr lang="en-AU"/>
          </a:p>
          <a:p>
            <a:endParaRPr lang="en-AU"/>
          </a:p>
          <a:p>
            <a:endParaRPr lang="en-AU"/>
          </a:p>
          <a:p>
            <a:endParaRPr lang="en-AU"/>
          </a:p>
          <a:p>
            <a:pPr marL="0" indent="0">
              <a:buNone/>
            </a:pPr>
            <a:endParaRPr lang="en-AU"/>
          </a:p>
        </p:txBody>
      </p:sp>
      <p:pic>
        <p:nvPicPr>
          <p:cNvPr id="4" name="Picture 3">
            <a:extLst>
              <a:ext uri="{FF2B5EF4-FFF2-40B4-BE49-F238E27FC236}">
                <a16:creationId xmlns:a16="http://schemas.microsoft.com/office/drawing/2014/main" id="{FCBCB555-0D45-1641-A9A7-06584E79C4D6}"/>
              </a:ext>
            </a:extLst>
          </p:cNvPr>
          <p:cNvPicPr>
            <a:picLocks noChangeAspect="1"/>
          </p:cNvPicPr>
          <p:nvPr/>
        </p:nvPicPr>
        <p:blipFill>
          <a:blip r:embed="rId2"/>
          <a:srcRect l="5229" t="14371" r="2976" b="-3282"/>
          <a:stretch>
            <a:fillRect/>
          </a:stretch>
        </p:blipFill>
        <p:spPr>
          <a:xfrm>
            <a:off x="1663204" y="1965687"/>
            <a:ext cx="6995928" cy="134921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12">
            <a:extLst>
              <a:ext uri="{FF2B5EF4-FFF2-40B4-BE49-F238E27FC236}">
                <a16:creationId xmlns:a16="http://schemas.microsoft.com/office/drawing/2014/main" id="{3C5B81BF-FD09-FAD2-45C3-E7127FBF6462}"/>
              </a:ext>
            </a:extLst>
          </p:cNvPr>
          <p:cNvGrpSpPr/>
          <p:nvPr/>
        </p:nvGrpSpPr>
        <p:grpSpPr>
          <a:xfrm>
            <a:off x="0" y="5974543"/>
            <a:ext cx="12192000" cy="988690"/>
            <a:chOff x="0" y="-96441"/>
            <a:chExt cx="24384000" cy="1977379"/>
          </a:xfrm>
        </p:grpSpPr>
        <p:grpSp>
          <p:nvGrpSpPr>
            <p:cNvPr id="6" name="Group 13">
              <a:extLst>
                <a:ext uri="{FF2B5EF4-FFF2-40B4-BE49-F238E27FC236}">
                  <a16:creationId xmlns:a16="http://schemas.microsoft.com/office/drawing/2014/main" id="{4E7757FA-6BBE-8677-FE53-208FB44DC4B6}"/>
                </a:ext>
              </a:extLst>
            </p:cNvPr>
            <p:cNvGrpSpPr/>
            <p:nvPr/>
          </p:nvGrpSpPr>
          <p:grpSpPr>
            <a:xfrm>
              <a:off x="0" y="-96441"/>
              <a:ext cx="24384000" cy="1860360"/>
              <a:chOff x="0" y="-19050"/>
              <a:chExt cx="4816593" cy="367478"/>
            </a:xfrm>
          </p:grpSpPr>
          <p:sp>
            <p:nvSpPr>
              <p:cNvPr id="11" name="Freeform 14">
                <a:extLst>
                  <a:ext uri="{FF2B5EF4-FFF2-40B4-BE49-F238E27FC236}">
                    <a16:creationId xmlns:a16="http://schemas.microsoft.com/office/drawing/2014/main" id="{D5CEFEA6-E682-E0E4-1D25-D94CAC125CD2}"/>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2" name="TextBox 15">
                <a:extLst>
                  <a:ext uri="{FF2B5EF4-FFF2-40B4-BE49-F238E27FC236}">
                    <a16:creationId xmlns:a16="http://schemas.microsoft.com/office/drawing/2014/main" id="{2B78D0C4-2F8B-D3CA-FDC4-59DF1A37AA82}"/>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7" name="Freeform 16">
              <a:extLst>
                <a:ext uri="{FF2B5EF4-FFF2-40B4-BE49-F238E27FC236}">
                  <a16:creationId xmlns:a16="http://schemas.microsoft.com/office/drawing/2014/main" id="{6817F04F-F11C-074B-1BE7-0DDA0B8D87A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8" name="AutoShape 17">
              <a:extLst>
                <a:ext uri="{FF2B5EF4-FFF2-40B4-BE49-F238E27FC236}">
                  <a16:creationId xmlns:a16="http://schemas.microsoft.com/office/drawing/2014/main" id="{D91DF226-7D4B-562B-120C-02ED426DB01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9" name="TextBox 18">
              <a:extLst>
                <a:ext uri="{FF2B5EF4-FFF2-40B4-BE49-F238E27FC236}">
                  <a16:creationId xmlns:a16="http://schemas.microsoft.com/office/drawing/2014/main" id="{AF32AD45-398C-6EC5-FBD2-8E9266E8C2A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0" name="TextBox 19">
              <a:extLst>
                <a:ext uri="{FF2B5EF4-FFF2-40B4-BE49-F238E27FC236}">
                  <a16:creationId xmlns:a16="http://schemas.microsoft.com/office/drawing/2014/main" id="{5BD5F0F6-B98F-8D4C-A915-7B17A5BD8B7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pic>
        <p:nvPicPr>
          <p:cNvPr id="14" name="Picture 13" descr="A screenshot of a computer&#10;&#10;AI-generated content may be incorrect.">
            <a:extLst>
              <a:ext uri="{FF2B5EF4-FFF2-40B4-BE49-F238E27FC236}">
                <a16:creationId xmlns:a16="http://schemas.microsoft.com/office/drawing/2014/main" id="{C8195835-CB65-8C00-51B4-4B52B4B19D84}"/>
              </a:ext>
            </a:extLst>
          </p:cNvPr>
          <p:cNvPicPr>
            <a:picLocks noChangeAspect="1"/>
          </p:cNvPicPr>
          <p:nvPr/>
        </p:nvPicPr>
        <p:blipFill>
          <a:blip r:embed="rId4"/>
          <a:stretch>
            <a:fillRect/>
          </a:stretch>
        </p:blipFill>
        <p:spPr>
          <a:xfrm>
            <a:off x="1659843" y="3484335"/>
            <a:ext cx="6804026" cy="1631044"/>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pic>
        <p:nvPicPr>
          <p:cNvPr id="15" name="Picture 14" descr="A screenshot of a computer&#10;&#10;AI-generated content may be incorrect.">
            <a:extLst>
              <a:ext uri="{FF2B5EF4-FFF2-40B4-BE49-F238E27FC236}">
                <a16:creationId xmlns:a16="http://schemas.microsoft.com/office/drawing/2014/main" id="{CF3331E8-0C15-F814-44D5-1C89F908E5FD}"/>
              </a:ext>
            </a:extLst>
          </p:cNvPr>
          <p:cNvPicPr>
            <a:picLocks noChangeAspect="1"/>
          </p:cNvPicPr>
          <p:nvPr/>
        </p:nvPicPr>
        <p:blipFill>
          <a:blip r:embed="rId5"/>
          <a:srcRect l="1694" t="6931" r="-221" b="6630"/>
          <a:stretch>
            <a:fillRect/>
          </a:stretch>
        </p:blipFill>
        <p:spPr>
          <a:xfrm>
            <a:off x="1628206" y="5232627"/>
            <a:ext cx="8113310" cy="786880"/>
          </a:xfrm>
          <a:prstGeom prst="rect">
            <a:avLst/>
          </a:prstGeom>
          <a:ln w="12700">
            <a:solidFill>
              <a:schemeClr val="tx1"/>
            </a:solidFill>
          </a:ln>
        </p:spPr>
      </p:pic>
    </p:spTree>
    <p:extLst>
      <p:ext uri="{BB962C8B-B14F-4D97-AF65-F5344CB8AC3E}">
        <p14:creationId xmlns:p14="http://schemas.microsoft.com/office/powerpoint/2010/main" val="112143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9C84-02BF-98C0-0A52-E004595FA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DA48D-C5AB-154E-5504-57ACCF08A45A}"/>
              </a:ext>
            </a:extLst>
          </p:cNvPr>
          <p:cNvSpPr>
            <a:spLocks noGrp="1"/>
          </p:cNvSpPr>
          <p:nvPr>
            <p:ph type="title"/>
          </p:nvPr>
        </p:nvSpPr>
        <p:spPr>
          <a:xfrm>
            <a:off x="233916" y="318217"/>
            <a:ext cx="8795658" cy="469674"/>
          </a:xfrm>
        </p:spPr>
        <p:txBody>
          <a:bodyPr>
            <a:normAutofit fontScale="90000"/>
          </a:bodyPr>
          <a:lstStyle/>
          <a:p>
            <a:r>
              <a:rPr lang="en-AU" b="1">
                <a:solidFill>
                  <a:srgbClr val="00B050"/>
                </a:solidFill>
              </a:rPr>
              <a:t>Groups FAQ</a:t>
            </a:r>
          </a:p>
        </p:txBody>
      </p:sp>
      <p:sp>
        <p:nvSpPr>
          <p:cNvPr id="3" name="Content Placeholder 2">
            <a:extLst>
              <a:ext uri="{FF2B5EF4-FFF2-40B4-BE49-F238E27FC236}">
                <a16:creationId xmlns:a16="http://schemas.microsoft.com/office/drawing/2014/main" id="{D3178869-AF8E-85F4-732D-B8E2925035BB}"/>
              </a:ext>
            </a:extLst>
          </p:cNvPr>
          <p:cNvSpPr>
            <a:spLocks noGrp="1"/>
          </p:cNvSpPr>
          <p:nvPr>
            <p:ph idx="1"/>
          </p:nvPr>
        </p:nvSpPr>
        <p:spPr>
          <a:xfrm>
            <a:off x="378784" y="1473083"/>
            <a:ext cx="11243424" cy="4990660"/>
          </a:xfrm>
        </p:spPr>
        <p:txBody>
          <a:bodyPr vert="horz" lIns="91440" tIns="45720" rIns="91440" bIns="45720" rtlCol="0" anchor="t">
            <a:normAutofit/>
          </a:bodyPr>
          <a:lstStyle/>
          <a:p>
            <a:pPr marL="0" indent="0">
              <a:buNone/>
            </a:pPr>
            <a:r>
              <a:rPr lang="en-AU" sz="2400" b="1" dirty="0">
                <a:solidFill>
                  <a:srgbClr val="00B050"/>
                </a:solidFill>
                <a:ea typeface="Times New Roman" panose="02020603050405020304" pitchFamily="18" charset="0"/>
              </a:rPr>
              <a:t>Why is my facilitator not able to be booked for a group? </a:t>
            </a:r>
            <a:endParaRPr lang="en-US" dirty="0"/>
          </a:p>
          <a:p>
            <a:pPr>
              <a:lnSpc>
                <a:spcPct val="100000"/>
              </a:lnSpc>
            </a:pPr>
            <a:r>
              <a:rPr lang="en-AU" sz="2000" i="1" dirty="0"/>
              <a:t>Your facilitator is already booked for another group session or scheduled in the calendar for a client or non-client appointment at the time the group is scheduled.</a:t>
            </a:r>
          </a:p>
          <a:p>
            <a:pPr marL="0" indent="0">
              <a:buNone/>
            </a:pPr>
            <a:endParaRPr lang="en-AU" sz="2400" i="1" dirty="0"/>
          </a:p>
          <a:p>
            <a:pPr marL="0" indent="0">
              <a:buNone/>
            </a:pPr>
            <a:r>
              <a:rPr lang="en-AU" sz="2400" b="1" dirty="0">
                <a:solidFill>
                  <a:srgbClr val="00B050"/>
                </a:solidFill>
                <a:ea typeface="Times New Roman" panose="02020603050405020304" pitchFamily="18" charset="0"/>
              </a:rPr>
              <a:t>Why can’t I record outcomes for attendees in the group (no box)? </a:t>
            </a:r>
          </a:p>
          <a:p>
            <a:r>
              <a:rPr lang="en-AU" sz="2000" i="1" dirty="0"/>
              <a:t>Attendees need to be added to the group prior to the date the group commences.</a:t>
            </a:r>
          </a:p>
          <a:p>
            <a:endParaRPr lang="en-AU" i="1" dirty="0">
              <a:latin typeface="Calibri" panose="020F0502020204030204" pitchFamily="34" charset="0"/>
            </a:endParaRPr>
          </a:p>
          <a:p>
            <a:endParaRPr lang="en-AU" dirty="0"/>
          </a:p>
          <a:p>
            <a:pPr marL="0" indent="0">
              <a:buNone/>
            </a:pPr>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endParaRPr lang="en-AU" dirty="0"/>
          </a:p>
        </p:txBody>
      </p:sp>
      <p:grpSp>
        <p:nvGrpSpPr>
          <p:cNvPr id="5" name="Group 12">
            <a:extLst>
              <a:ext uri="{FF2B5EF4-FFF2-40B4-BE49-F238E27FC236}">
                <a16:creationId xmlns:a16="http://schemas.microsoft.com/office/drawing/2014/main" id="{86A08BBF-75E0-0D16-7C8A-86417CA2CBC9}"/>
              </a:ext>
            </a:extLst>
          </p:cNvPr>
          <p:cNvGrpSpPr/>
          <p:nvPr/>
        </p:nvGrpSpPr>
        <p:grpSpPr>
          <a:xfrm>
            <a:off x="0" y="5974543"/>
            <a:ext cx="12192000" cy="988690"/>
            <a:chOff x="0" y="-96441"/>
            <a:chExt cx="24384000" cy="1977379"/>
          </a:xfrm>
        </p:grpSpPr>
        <p:grpSp>
          <p:nvGrpSpPr>
            <p:cNvPr id="6" name="Group 13">
              <a:extLst>
                <a:ext uri="{FF2B5EF4-FFF2-40B4-BE49-F238E27FC236}">
                  <a16:creationId xmlns:a16="http://schemas.microsoft.com/office/drawing/2014/main" id="{D16AFD44-D9F0-BB92-8B81-9FBF97E12B41}"/>
                </a:ext>
              </a:extLst>
            </p:cNvPr>
            <p:cNvGrpSpPr/>
            <p:nvPr/>
          </p:nvGrpSpPr>
          <p:grpSpPr>
            <a:xfrm>
              <a:off x="0" y="-96441"/>
              <a:ext cx="24384000" cy="1860360"/>
              <a:chOff x="0" y="-19050"/>
              <a:chExt cx="4816593" cy="367478"/>
            </a:xfrm>
          </p:grpSpPr>
          <p:sp>
            <p:nvSpPr>
              <p:cNvPr id="11" name="Freeform 14">
                <a:extLst>
                  <a:ext uri="{FF2B5EF4-FFF2-40B4-BE49-F238E27FC236}">
                    <a16:creationId xmlns:a16="http://schemas.microsoft.com/office/drawing/2014/main" id="{1B2C0281-E823-20E0-0ADD-4FD9B45E1B4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2" name="TextBox 15">
                <a:extLst>
                  <a:ext uri="{FF2B5EF4-FFF2-40B4-BE49-F238E27FC236}">
                    <a16:creationId xmlns:a16="http://schemas.microsoft.com/office/drawing/2014/main" id="{9773A971-E17D-16BA-5E8C-7218A29DD778}"/>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7" name="Freeform 16">
              <a:extLst>
                <a:ext uri="{FF2B5EF4-FFF2-40B4-BE49-F238E27FC236}">
                  <a16:creationId xmlns:a16="http://schemas.microsoft.com/office/drawing/2014/main" id="{9DF35D8B-95F9-B359-F150-C668E932340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2"/>
              <a:stretch>
                <a:fillRect/>
              </a:stretch>
            </a:blipFill>
          </p:spPr>
          <p:txBody>
            <a:bodyPr/>
            <a:lstStyle/>
            <a:p>
              <a:endParaRPr lang="en-AU" sz="1200"/>
            </a:p>
          </p:txBody>
        </p:sp>
        <p:sp>
          <p:nvSpPr>
            <p:cNvPr id="8" name="AutoShape 17">
              <a:extLst>
                <a:ext uri="{FF2B5EF4-FFF2-40B4-BE49-F238E27FC236}">
                  <a16:creationId xmlns:a16="http://schemas.microsoft.com/office/drawing/2014/main" id="{A101E41F-6D04-648E-EE2E-D3FA82456ED5}"/>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9" name="TextBox 18">
              <a:extLst>
                <a:ext uri="{FF2B5EF4-FFF2-40B4-BE49-F238E27FC236}">
                  <a16:creationId xmlns:a16="http://schemas.microsoft.com/office/drawing/2014/main" id="{7C53E978-91A4-696D-A71B-6100F6E5341F}"/>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0" name="TextBox 19">
              <a:extLst>
                <a:ext uri="{FF2B5EF4-FFF2-40B4-BE49-F238E27FC236}">
                  <a16:creationId xmlns:a16="http://schemas.microsoft.com/office/drawing/2014/main" id="{9228A916-751B-6AA2-6C75-FF1A3EEBC65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Tree>
    <p:extLst>
      <p:ext uri="{BB962C8B-B14F-4D97-AF65-F5344CB8AC3E}">
        <p14:creationId xmlns:p14="http://schemas.microsoft.com/office/powerpoint/2010/main" val="193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E3A75-99CC-E1D9-CF48-D522ABA00DB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A58D719-5754-D674-0266-D58A46F925F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4BEDBB7-28A3-33D1-2CE2-D2D6E4F5AF2D}"/>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27642D9-4379-18AE-D5F4-7DC99566C90A}"/>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5B581D6-FEA5-E986-CD43-CEA8C2B5B422}"/>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0052EF28-B7E5-C5B4-CFD3-98995AEC60F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A107969-4739-B552-26FE-7B387A67666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898B528E-FDF7-7D31-7F18-866C479FB264}"/>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14A8A1E-39DF-733A-E1C7-2C8B44BEA30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E8B27DC8-D068-5B7F-1468-A86DD420E32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C46D360-289F-BC6B-4500-672F71BFA0E9}"/>
              </a:ext>
            </a:extLst>
          </p:cNvPr>
          <p:cNvSpPr>
            <a:spLocks noGrp="1"/>
          </p:cNvSpPr>
          <p:nvPr>
            <p:ph type="title"/>
          </p:nvPr>
        </p:nvSpPr>
        <p:spPr/>
        <p:txBody>
          <a:bodyPr/>
          <a:lstStyle/>
          <a:p>
            <a:br>
              <a:rPr lang="en-US"/>
            </a:br>
            <a:endParaRPr lang="en-AU"/>
          </a:p>
        </p:txBody>
      </p:sp>
      <p:sp>
        <p:nvSpPr>
          <p:cNvPr id="5" name="TextBox 4">
            <a:extLst>
              <a:ext uri="{FF2B5EF4-FFF2-40B4-BE49-F238E27FC236}">
                <a16:creationId xmlns:a16="http://schemas.microsoft.com/office/drawing/2014/main" id="{C8405A1D-7680-BC64-EB4A-66E94F0A6EB2}"/>
              </a:ext>
            </a:extLst>
          </p:cNvPr>
          <p:cNvSpPr txBox="1"/>
          <p:nvPr/>
        </p:nvSpPr>
        <p:spPr>
          <a:xfrm>
            <a:off x="233916" y="926874"/>
            <a:ext cx="11458037" cy="3739485"/>
          </a:xfrm>
          <a:prstGeom prst="rect">
            <a:avLst/>
          </a:prstGeom>
          <a:noFill/>
        </p:spPr>
        <p:txBody>
          <a:bodyPr wrap="square" lIns="91440" tIns="45720" rIns="91440" bIns="45720" rtlCol="0" anchor="t">
            <a:spAutoFit/>
          </a:bodyPr>
          <a:lstStyle/>
          <a:p>
            <a:r>
              <a:rPr lang="en-AU" sz="2600" b="1" i="1">
                <a:solidFill>
                  <a:srgbClr val="00B050"/>
                </a:solidFill>
              </a:rPr>
              <a:t>Why do I have so many groups listed? </a:t>
            </a:r>
          </a:p>
          <a:p>
            <a:pPr marL="342900" indent="-342900">
              <a:buFont typeface="Arial" panose="020B0604020202020204" pitchFamily="34" charset="0"/>
              <a:buChar char="•"/>
            </a:pPr>
            <a:r>
              <a:rPr lang="en-AU" sz="1900" i="1">
                <a:solidFill>
                  <a:srgbClr val="333333"/>
                </a:solidFill>
              </a:rPr>
              <a:t>A </a:t>
            </a:r>
            <a:r>
              <a:rPr lang="en-AU" sz="1900" b="1" i="1">
                <a:solidFill>
                  <a:srgbClr val="0066FF"/>
                </a:solidFill>
              </a:rPr>
              <a:t>Group Template can be </a:t>
            </a:r>
            <a:r>
              <a:rPr lang="en-AU" sz="1900" i="1" u="sng">
                <a:solidFill>
                  <a:srgbClr val="333333"/>
                </a:solidFill>
              </a:rPr>
              <a:t>hidden and/or made inactive </a:t>
            </a:r>
            <a:r>
              <a:rPr lang="en-AU" sz="1900" i="1">
                <a:solidFill>
                  <a:srgbClr val="333333"/>
                </a:solidFill>
              </a:rPr>
              <a:t>via the 'Group Template' screen:</a:t>
            </a:r>
            <a:endParaRPr lang="en-AU" sz="1600">
              <a:solidFill>
                <a:srgbClr val="000000"/>
              </a:solidFill>
            </a:endParaRPr>
          </a:p>
          <a:p>
            <a:r>
              <a:rPr lang="en-AU" sz="1600" i="1">
                <a:solidFill>
                  <a:srgbClr val="000000"/>
                </a:solidFill>
              </a:rPr>
              <a:t>** Only CDIS Role of </a:t>
            </a:r>
            <a:r>
              <a:rPr lang="en-AU" sz="1600" b="1" i="1">
                <a:solidFill>
                  <a:srgbClr val="000000"/>
                </a:solidFill>
              </a:rPr>
              <a:t>System Admin – Council</a:t>
            </a:r>
            <a:r>
              <a:rPr lang="en-AU" sz="1600" i="1">
                <a:solidFill>
                  <a:srgbClr val="000000"/>
                </a:solidFill>
              </a:rPr>
              <a:t> can see and adjust this **</a:t>
            </a:r>
            <a:endParaRPr lang="en-AU" sz="1600">
              <a:solidFill>
                <a:srgbClr val="000000"/>
              </a:solidFill>
            </a:endParaRPr>
          </a:p>
          <a:p>
            <a:r>
              <a:rPr lang="en-AU" sz="1900" b="1" i="1">
                <a:solidFill>
                  <a:srgbClr val="333333"/>
                </a:solidFill>
              </a:rPr>
              <a:t>Schedule &gt; Groups &gt; Group Templates</a:t>
            </a:r>
          </a:p>
          <a:p>
            <a:endParaRPr lang="en-AU" sz="2000">
              <a:solidFill>
                <a:srgbClr val="333333"/>
              </a:solidFill>
            </a:endParaRPr>
          </a:p>
          <a:p>
            <a:endParaRPr lang="en-AU" sz="2000">
              <a:solidFill>
                <a:srgbClr val="333333"/>
              </a:solidFill>
            </a:endParaRPr>
          </a:p>
          <a:p>
            <a:endParaRPr lang="en-AU" sz="2000">
              <a:solidFill>
                <a:srgbClr val="333333"/>
              </a:solidFill>
            </a:endParaRPr>
          </a:p>
          <a:p>
            <a:endParaRPr lang="en-AU" sz="2000">
              <a:solidFill>
                <a:srgbClr val="333333"/>
              </a:solidFill>
            </a:endParaRPr>
          </a:p>
          <a:p>
            <a:endParaRPr lang="en-AU" sz="2000">
              <a:solidFill>
                <a:srgbClr val="333333"/>
              </a:solidFill>
            </a:endParaRPr>
          </a:p>
          <a:p>
            <a:endParaRPr lang="en-AU" sz="2000">
              <a:solidFill>
                <a:srgbClr val="333333"/>
              </a:solidFill>
            </a:endParaRPr>
          </a:p>
          <a:p>
            <a:pPr marL="342900" indent="-342900">
              <a:buFont typeface="Arial" panose="020B0604020202020204" pitchFamily="34" charset="0"/>
              <a:buChar char="•"/>
            </a:pPr>
            <a:r>
              <a:rPr lang="en-AU" sz="1900">
                <a:solidFill>
                  <a:srgbClr val="333333"/>
                </a:solidFill>
              </a:rPr>
              <a:t>Click a </a:t>
            </a:r>
            <a:r>
              <a:rPr lang="en-AU" sz="1900" b="1">
                <a:solidFill>
                  <a:srgbClr val="0066FF"/>
                </a:solidFill>
              </a:rPr>
              <a:t>Group Name</a:t>
            </a:r>
            <a:r>
              <a:rPr lang="en-AU" sz="1900" b="1">
                <a:solidFill>
                  <a:srgbClr val="333333"/>
                </a:solidFill>
              </a:rPr>
              <a:t> (it’s a hyperlink</a:t>
            </a:r>
            <a:r>
              <a:rPr lang="en-AU" sz="1900">
                <a:solidFill>
                  <a:srgbClr val="333333"/>
                </a:solidFill>
              </a:rPr>
              <a:t>) to open the Edit Group popup.</a:t>
            </a:r>
            <a:endParaRPr lang="en-AU" sz="1900"/>
          </a:p>
          <a:p>
            <a:endParaRPr lang="en-AU"/>
          </a:p>
        </p:txBody>
      </p:sp>
      <p:pic>
        <p:nvPicPr>
          <p:cNvPr id="7" name="Picture 6">
            <a:extLst>
              <a:ext uri="{FF2B5EF4-FFF2-40B4-BE49-F238E27FC236}">
                <a16:creationId xmlns:a16="http://schemas.microsoft.com/office/drawing/2014/main" id="{598E0592-0F1A-4242-9FED-5F5AF725EC98}"/>
              </a:ext>
            </a:extLst>
          </p:cNvPr>
          <p:cNvPicPr>
            <a:picLocks noChangeAspect="1"/>
          </p:cNvPicPr>
          <p:nvPr/>
        </p:nvPicPr>
        <p:blipFill rotWithShape="1">
          <a:blip r:embed="rId4"/>
          <a:srcRect t="10130" r="86965" b="76659"/>
          <a:stretch>
            <a:fillRect/>
          </a:stretch>
        </p:blipFill>
        <p:spPr>
          <a:xfrm>
            <a:off x="3604130" y="2283750"/>
            <a:ext cx="4045574" cy="1600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707FC7B-68E0-4AB4-A0B0-210BF5E82906}"/>
              </a:ext>
            </a:extLst>
          </p:cNvPr>
          <p:cNvPicPr>
            <a:picLocks noChangeAspect="1"/>
          </p:cNvPicPr>
          <p:nvPr/>
        </p:nvPicPr>
        <p:blipFill rotWithShape="1">
          <a:blip r:embed="rId5"/>
          <a:srcRect t="2385"/>
          <a:stretch/>
        </p:blipFill>
        <p:spPr>
          <a:xfrm>
            <a:off x="3607272" y="4420248"/>
            <a:ext cx="5197800" cy="1777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1">
            <a:extLst>
              <a:ext uri="{FF2B5EF4-FFF2-40B4-BE49-F238E27FC236}">
                <a16:creationId xmlns:a16="http://schemas.microsoft.com/office/drawing/2014/main" id="{5663E4F0-313E-95BB-91A5-269B5D05510F}"/>
              </a:ext>
            </a:extLst>
          </p:cNvPr>
          <p:cNvSpPr txBox="1">
            <a:spLocks/>
          </p:cNvSpPr>
          <p:nvPr/>
        </p:nvSpPr>
        <p:spPr>
          <a:xfrm>
            <a:off x="233916" y="335532"/>
            <a:ext cx="8795658" cy="469674"/>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AU" b="1">
                <a:solidFill>
                  <a:srgbClr val="00B050"/>
                </a:solidFill>
              </a:rPr>
              <a:t>Groups FAQ</a:t>
            </a:r>
          </a:p>
        </p:txBody>
      </p:sp>
    </p:spTree>
    <p:extLst>
      <p:ext uri="{BB962C8B-B14F-4D97-AF65-F5344CB8AC3E}">
        <p14:creationId xmlns:p14="http://schemas.microsoft.com/office/powerpoint/2010/main" val="131510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92B6-7AE7-51C8-AD49-FE40E91E8D3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89C883A-A204-5F14-4AC9-5CEEC03F7A4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DED13DCF-A5F5-36C9-B3ED-7821F2F4582B}"/>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EB90C40D-FB6D-1D8C-2689-2D74651BDFA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30A2FE6-78E2-57B4-B8A8-5E7DC522A1E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6D2258B-B901-EDD5-DBDA-984C99B7DAAD}"/>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35A78C1-18A4-0635-FCB8-31EB2DE64F3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3968EAA-2947-61AB-1504-857DC038F58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D2087ECC-C427-8888-804B-0CA1F063AFC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a:solidFill>
                    <a:srgbClr val="FFFFFF"/>
                  </a:solidFill>
                  <a:latin typeface="Arial"/>
                  <a:ea typeface="Arial"/>
                  <a:cs typeface="Arial"/>
                </a:rPr>
                <a:t>CDIS User Group –  Aug 2025</a:t>
              </a:r>
            </a:p>
          </p:txBody>
        </p:sp>
      </p:grpSp>
      <p:sp>
        <p:nvSpPr>
          <p:cNvPr id="2" name="Rectangle 1">
            <a:extLst>
              <a:ext uri="{FF2B5EF4-FFF2-40B4-BE49-F238E27FC236}">
                <a16:creationId xmlns:a16="http://schemas.microsoft.com/office/drawing/2014/main" id="{CCA311F6-454E-43F1-060F-559360A9773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5" name="TextBox 4">
            <a:extLst>
              <a:ext uri="{FF2B5EF4-FFF2-40B4-BE49-F238E27FC236}">
                <a16:creationId xmlns:a16="http://schemas.microsoft.com/office/drawing/2014/main" id="{11121E25-1CF3-2FB1-74F1-B508B2456CA6}"/>
              </a:ext>
            </a:extLst>
          </p:cNvPr>
          <p:cNvSpPr txBox="1"/>
          <p:nvPr/>
        </p:nvSpPr>
        <p:spPr>
          <a:xfrm>
            <a:off x="372440" y="1316264"/>
            <a:ext cx="10735110" cy="4524315"/>
          </a:xfrm>
          <a:prstGeom prst="rect">
            <a:avLst/>
          </a:prstGeom>
          <a:noFill/>
        </p:spPr>
        <p:txBody>
          <a:bodyPr wrap="square" lIns="91440" tIns="45720" rIns="91440" bIns="45720" rtlCol="0" anchor="t">
            <a:spAutoFit/>
          </a:bodyPr>
          <a:lstStyle/>
          <a:p>
            <a:r>
              <a:rPr lang="en-AU" i="1"/>
              <a:t>** Only CDIS Role of </a:t>
            </a:r>
            <a:r>
              <a:rPr lang="en-AU" b="1" i="1"/>
              <a:t>System Admin – Council</a:t>
            </a:r>
            <a:r>
              <a:rPr lang="en-AU" i="1"/>
              <a:t> can see and adjust this **</a:t>
            </a:r>
          </a:p>
          <a:p>
            <a:pPr marL="285750" indent="-285750">
              <a:buFont typeface="Arial" panose="020B0604020202020204" pitchFamily="34" charset="0"/>
              <a:buChar char="•"/>
            </a:pPr>
            <a:r>
              <a:rPr lang="en-AU" i="1"/>
              <a:t>Scroll down to 'System Administrator Options only' section where there are two fields:</a:t>
            </a:r>
          </a:p>
          <a:p>
            <a:br>
              <a:rPr lang="en-AU"/>
            </a:br>
            <a:r>
              <a:rPr lang="en-AU">
                <a:solidFill>
                  <a:srgbClr val="333333"/>
                </a:solidFill>
                <a:latin typeface="Verdana"/>
                <a:ea typeface="Verdana"/>
              </a:rPr>
              <a:t>- </a:t>
            </a:r>
            <a:r>
              <a:rPr lang="en-AU">
                <a:solidFill>
                  <a:srgbClr val="FF0000"/>
                </a:solidFill>
                <a:latin typeface="Verdana"/>
                <a:ea typeface="Verdana"/>
              </a:rPr>
              <a:t>This group is active</a:t>
            </a:r>
            <a:br>
              <a:rPr lang="en-AU"/>
            </a:br>
            <a:r>
              <a:rPr lang="en-AU">
                <a:solidFill>
                  <a:srgbClr val="333333"/>
                </a:solidFill>
                <a:latin typeface="Verdana"/>
                <a:ea typeface="Verdana"/>
              </a:rPr>
              <a:t>- </a:t>
            </a:r>
            <a:r>
              <a:rPr lang="en-AU">
                <a:solidFill>
                  <a:srgbClr val="0066FF"/>
                </a:solidFill>
                <a:latin typeface="Verdana"/>
                <a:ea typeface="Verdana"/>
              </a:rPr>
              <a:t>This group is not hidden from the list</a:t>
            </a:r>
          </a:p>
          <a:p>
            <a:endParaRPr lang="en-AU">
              <a:solidFill>
                <a:srgbClr val="333333"/>
              </a:solidFill>
              <a:latin typeface="Verdana" panose="020B0604030504040204" pitchFamily="34" charset="0"/>
            </a:endParaRPr>
          </a:p>
          <a:p>
            <a:endParaRPr lang="en-AU">
              <a:solidFill>
                <a:srgbClr val="333333"/>
              </a:solidFill>
              <a:latin typeface="Verdana" panose="020B0604030504040204" pitchFamily="34" charset="0"/>
            </a:endParaRPr>
          </a:p>
          <a:p>
            <a:endParaRPr lang="en-AU">
              <a:solidFill>
                <a:srgbClr val="333333"/>
              </a:solidFill>
              <a:latin typeface="Verdana" panose="020B0604030504040204" pitchFamily="34" charset="0"/>
            </a:endParaRPr>
          </a:p>
          <a:p>
            <a:endParaRPr lang="en-AU">
              <a:solidFill>
                <a:srgbClr val="333333"/>
              </a:solidFill>
              <a:latin typeface="Verdana" panose="020B0604030504040204" pitchFamily="34" charset="0"/>
            </a:endParaRPr>
          </a:p>
          <a:p>
            <a:endParaRPr lang="en-AU">
              <a:solidFill>
                <a:srgbClr val="333333"/>
              </a:solidFill>
              <a:latin typeface="Verdana" panose="020B0604030504040204" pitchFamily="34" charset="0"/>
            </a:endParaRPr>
          </a:p>
          <a:p>
            <a:endParaRPr lang="en-AU">
              <a:solidFill>
                <a:srgbClr val="333333"/>
              </a:solidFill>
              <a:latin typeface="Verdana" panose="020B0604030504040204" pitchFamily="34" charset="0"/>
            </a:endParaRPr>
          </a:p>
          <a:p>
            <a:endParaRPr lang="en-AU">
              <a:solidFill>
                <a:srgbClr val="333333"/>
              </a:solidFill>
              <a:latin typeface="Verdana" panose="020B0604030504040204" pitchFamily="34" charset="0"/>
            </a:endParaRPr>
          </a:p>
          <a:p>
            <a:endParaRPr lang="en-AU" i="1">
              <a:latin typeface="Calibri" panose="020F0502020204030204" pitchFamily="34" charset="0"/>
            </a:endParaRPr>
          </a:p>
          <a:p>
            <a:endParaRPr lang="en-AU"/>
          </a:p>
          <a:p>
            <a:r>
              <a:rPr lang="en-AU"/>
              <a:t>***</a:t>
            </a:r>
            <a:r>
              <a:rPr lang="en-AU" i="1"/>
              <a:t>The </a:t>
            </a:r>
            <a:r>
              <a:rPr lang="en-AU" b="1" i="1"/>
              <a:t>System Admin – Council</a:t>
            </a:r>
            <a:r>
              <a:rPr lang="en-AU" i="1"/>
              <a:t>  role will always see inactive or hidden groups*** The template will be hidden for non-system administrator roles i.e. clinician, clinical coordinator, admin, IT. </a:t>
            </a:r>
            <a:endParaRPr lang="en-AU"/>
          </a:p>
        </p:txBody>
      </p:sp>
      <p:pic>
        <p:nvPicPr>
          <p:cNvPr id="3" name="Picture 2">
            <a:extLst>
              <a:ext uri="{FF2B5EF4-FFF2-40B4-BE49-F238E27FC236}">
                <a16:creationId xmlns:a16="http://schemas.microsoft.com/office/drawing/2014/main" id="{6140A355-8504-412B-9AB3-9EE4BF4F7015}"/>
              </a:ext>
            </a:extLst>
          </p:cNvPr>
          <p:cNvPicPr>
            <a:picLocks noChangeAspect="1"/>
          </p:cNvPicPr>
          <p:nvPr/>
        </p:nvPicPr>
        <p:blipFill>
          <a:blip r:embed="rId4"/>
          <a:stretch>
            <a:fillRect/>
          </a:stretch>
        </p:blipFill>
        <p:spPr>
          <a:xfrm>
            <a:off x="6224396" y="1933893"/>
            <a:ext cx="4688532" cy="2640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6C71269-3EE6-48A3-A2CD-7F8A4599D0BB}"/>
              </a:ext>
            </a:extLst>
          </p:cNvPr>
          <p:cNvPicPr>
            <a:picLocks noChangeAspect="1"/>
          </p:cNvPicPr>
          <p:nvPr/>
        </p:nvPicPr>
        <p:blipFill rotWithShape="1">
          <a:blip r:embed="rId5"/>
          <a:srcRect l="2409" t="33132" r="3439" b="-1"/>
          <a:stretch/>
        </p:blipFill>
        <p:spPr>
          <a:xfrm>
            <a:off x="667652" y="3984994"/>
            <a:ext cx="9093666" cy="117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D6F89EE7-2929-7D54-B402-BA7D76BFE1FE}"/>
              </a:ext>
            </a:extLst>
          </p:cNvPr>
          <p:cNvSpPr/>
          <p:nvPr/>
        </p:nvSpPr>
        <p:spPr>
          <a:xfrm>
            <a:off x="1965660" y="4569771"/>
            <a:ext cx="2072895" cy="207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AB6B7A0-1E5E-2BDF-7C98-17926E02E80C}"/>
              </a:ext>
            </a:extLst>
          </p:cNvPr>
          <p:cNvSpPr/>
          <p:nvPr/>
        </p:nvSpPr>
        <p:spPr>
          <a:xfrm>
            <a:off x="1856026" y="4800664"/>
            <a:ext cx="1629558" cy="20703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Arrow Connector 19">
            <a:extLst>
              <a:ext uri="{FF2B5EF4-FFF2-40B4-BE49-F238E27FC236}">
                <a16:creationId xmlns:a16="http://schemas.microsoft.com/office/drawing/2014/main" id="{F87772FC-2E51-67A9-D658-A506DF08747D}"/>
              </a:ext>
            </a:extLst>
          </p:cNvPr>
          <p:cNvCxnSpPr>
            <a:cxnSpLocks/>
          </p:cNvCxnSpPr>
          <p:nvPr/>
        </p:nvCxnSpPr>
        <p:spPr>
          <a:xfrm>
            <a:off x="1052345" y="2810955"/>
            <a:ext cx="803681" cy="2132123"/>
          </a:xfrm>
          <a:prstGeom prst="straightConnector1">
            <a:avLst/>
          </a:prstGeom>
          <a:ln w="38100">
            <a:solidFill>
              <a:srgbClr val="0066FF"/>
            </a:solidFill>
            <a:tailEnd type="triangle"/>
          </a:ln>
        </p:spPr>
        <p:style>
          <a:lnRef idx="1">
            <a:schemeClr val="accent5"/>
          </a:lnRef>
          <a:fillRef idx="0">
            <a:schemeClr val="accent5"/>
          </a:fillRef>
          <a:effectRef idx="0">
            <a:schemeClr val="accent5"/>
          </a:effectRef>
          <a:fontRef idx="minor">
            <a:schemeClr val="tx1"/>
          </a:fontRef>
        </p:style>
      </p:cxnSp>
      <p:cxnSp>
        <p:nvCxnSpPr>
          <p:cNvPr id="22" name="Straight Arrow Connector 21">
            <a:extLst>
              <a:ext uri="{FF2B5EF4-FFF2-40B4-BE49-F238E27FC236}">
                <a16:creationId xmlns:a16="http://schemas.microsoft.com/office/drawing/2014/main" id="{EED9DE75-8954-2505-B3D4-E6B0E18048AC}"/>
              </a:ext>
            </a:extLst>
          </p:cNvPr>
          <p:cNvCxnSpPr>
            <a:cxnSpLocks/>
          </p:cNvCxnSpPr>
          <p:nvPr/>
        </p:nvCxnSpPr>
        <p:spPr>
          <a:xfrm>
            <a:off x="3048094" y="2371923"/>
            <a:ext cx="437490" cy="2188423"/>
          </a:xfrm>
          <a:prstGeom prst="straightConnector1">
            <a:avLst/>
          </a:prstGeom>
          <a:ln w="381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6" name="Title 1">
            <a:extLst>
              <a:ext uri="{FF2B5EF4-FFF2-40B4-BE49-F238E27FC236}">
                <a16:creationId xmlns:a16="http://schemas.microsoft.com/office/drawing/2014/main" id="{9F221891-D8CC-0608-7DE2-CF03FB71BFA5}"/>
              </a:ext>
            </a:extLst>
          </p:cNvPr>
          <p:cNvSpPr txBox="1">
            <a:spLocks/>
          </p:cNvSpPr>
          <p:nvPr/>
        </p:nvSpPr>
        <p:spPr>
          <a:xfrm>
            <a:off x="378784" y="256146"/>
            <a:ext cx="10913587" cy="70100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AU" b="1">
                <a:solidFill>
                  <a:srgbClr val="00B050"/>
                </a:solidFill>
              </a:rPr>
              <a:t>Groups FAQ - </a:t>
            </a:r>
            <a:r>
              <a:rPr lang="en-AU" b="1" i="1">
                <a:solidFill>
                  <a:srgbClr val="00B050"/>
                </a:solidFill>
              </a:rPr>
              <a:t>Why do I have so many groups listed? Continued.</a:t>
            </a:r>
          </a:p>
        </p:txBody>
      </p:sp>
    </p:spTree>
    <p:extLst>
      <p:ext uri="{BB962C8B-B14F-4D97-AF65-F5344CB8AC3E}">
        <p14:creationId xmlns:p14="http://schemas.microsoft.com/office/powerpoint/2010/main" val="575814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lderCategory xmlns="35a6475d-fdaf-4e44-ad26-67993a5eb8cb">2 Program / Project</FolderCategory>
    <Status xmlns="35a6475d-fdaf-4e44-ad26-67993a5eb8cb">Active</Status>
    <_Flow_SignoffStatus xmlns="35a6475d-fdaf-4e44-ad26-67993a5eb8cb" xsi:nil="true"/>
    <TaxCatchAll xmlns="5ce0f2b5-5be5-4508-bce9-d7011ece0659" xsi:nil="true"/>
    <lcf76f155ced4ddcb4097134ff3c332f xmlns="35a6475d-fdaf-4e44-ad26-67993a5eb8cb">
      <Terms xmlns="http://schemas.microsoft.com/office/infopath/2007/PartnerControls"/>
    </lcf76f155ced4ddcb4097134ff3c332f>
    <StockReport xmlns="35a6475d-fdaf-4e44-ad26-67993a5eb8c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4" ma:contentTypeDescription="Create a new document." ma:contentTypeScope="" ma:versionID="98b9ddf87e0255a56d536becc8a3f7e5">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35975c18ca0aa9fbcaccdbf621c3ff97"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element ref="ns2:_Flow_SignoffStatus" minOccurs="0"/>
                <xsd:element ref="ns2:StockRepor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element name="_Flow_SignoffStatus" ma:index="26" nillable="true" ma:displayName="Sign-off status" ma:internalName="Sign_x002d_off_x0020_status">
      <xsd:simpleType>
        <xsd:restriction base="dms:Text"/>
      </xsd:simpleType>
    </xsd:element>
    <xsd:element name="StockReport" ma:index="27" nillable="true" ma:displayName="Stock Report " ma:format="DateTime" ma:internalName="StockReport">
      <xsd:simpleType>
        <xsd:restriction base="dms:DateTim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C55205-56E5-40D1-BD9B-28207AD83C31}">
  <ds:schemaRefs>
    <ds:schemaRef ds:uri="http://schemas.microsoft.com/sharepoint/v3/contenttype/forms"/>
  </ds:schemaRefs>
</ds:datastoreItem>
</file>

<file path=customXml/itemProps2.xml><?xml version="1.0" encoding="utf-8"?>
<ds:datastoreItem xmlns:ds="http://schemas.openxmlformats.org/officeDocument/2006/customXml" ds:itemID="{0EB52974-CE90-40F0-BFA5-110C799A2BF8}">
  <ds:schemaRefs>
    <ds:schemaRef ds:uri="35a6475d-fdaf-4e44-ad26-67993a5eb8cb"/>
    <ds:schemaRef ds:uri="5ce0f2b5-5be5-4508-bce9-d7011ece065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4D5A6D-690F-47B8-AFA8-F51A54F7322B}">
  <ds:schemaRefs>
    <ds:schemaRef ds:uri="35a6475d-fdaf-4e44-ad26-67993a5eb8cb"/>
    <ds:schemaRef ds:uri="5ce0f2b5-5be5-4508-bce9-d7011ece0659"/>
    <ds:schemaRef ds:uri="809e95fe-ce31-4ae8-bff2-815e252e6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1006</TotalTime>
  <Words>2571</Words>
  <Application>Microsoft Office PowerPoint</Application>
  <PresentationFormat>Widescreen</PresentationFormat>
  <Paragraphs>392</Paragraphs>
  <Slides>28</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Aptos</vt:lpstr>
      <vt:lpstr>Aptos Display</vt:lpstr>
      <vt:lpstr>Arial</vt:lpstr>
      <vt:lpstr>Arial Bold</vt:lpstr>
      <vt:lpstr>Bradley Hand ITC</vt:lpstr>
      <vt:lpstr>Calibri</vt:lpstr>
      <vt:lpstr>Times</vt:lpstr>
      <vt:lpstr>Times New Roman</vt:lpstr>
      <vt:lpstr>Verdana</vt:lpstr>
      <vt:lpstr>Wingdings</vt:lpstr>
      <vt:lpstr>Office Theme</vt:lpstr>
      <vt:lpstr>Acrobat Document</vt:lpstr>
      <vt:lpstr> </vt:lpstr>
      <vt:lpstr>PowerPoint Presentation</vt:lpstr>
      <vt:lpstr> </vt:lpstr>
      <vt:lpstr> </vt:lpstr>
      <vt:lpstr> </vt:lpstr>
      <vt:lpstr>Groups FAQ </vt:lpstr>
      <vt:lpstr>Groups FAQ</vt:lpstr>
      <vt:lpstr> </vt:lpstr>
      <vt:lpstr>PowerPoint Presentation</vt:lpstr>
      <vt:lpstr>When Groups are hidden, they will not be visible in the following screens* * for all CDIS roles that are not System Administrator – Council</vt:lpstr>
      <vt:lpstr> </vt:lpstr>
      <vt:lpstr> </vt:lpstr>
      <vt:lpstr> </vt:lpstr>
      <vt:lpstr> </vt:lpstr>
      <vt:lpstr> </vt:lpstr>
      <vt:lpstr>Groups FAQ</vt:lpstr>
      <vt:lpstr> </vt:lpstr>
      <vt:lpstr> </vt:lpstr>
      <vt:lpstr> </vt:lpstr>
      <vt:lpstr> </vt:lpstr>
      <vt:lpstr> </vt:lpstr>
      <vt:lpstr> </vt:lpstr>
      <vt:lpstr> Cancelling appts process </vt:lpstr>
      <vt:lpstr>What to do with old appointments in the consult page.</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18</cp:revision>
  <dcterms:created xsi:type="dcterms:W3CDTF">2025-06-13T02:40:31Z</dcterms:created>
  <dcterms:modified xsi:type="dcterms:W3CDTF">2025-08-13T22:53:54Z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6aa9fe-4ab7-4a7c-8e39-ccc0b3ffed53_Enabled">
    <vt:lpwstr>true</vt:lpwstr>
  </property>
  <property fmtid="{D5CDD505-2E9C-101B-9397-08002B2CF9AE}" pid="3" name="MSIP_Label_3d6aa9fe-4ab7-4a7c-8e39-ccc0b3ffed53_SetDate">
    <vt:lpwstr>2025-07-28T01:57:58Z</vt:lpwstr>
  </property>
  <property fmtid="{D5CDD505-2E9C-101B-9397-08002B2CF9AE}" pid="4" name="MSIP_Label_3d6aa9fe-4ab7-4a7c-8e39-ccc0b3ffed53_Method">
    <vt:lpwstr>Privileged</vt:lpwstr>
  </property>
  <property fmtid="{D5CDD505-2E9C-101B-9397-08002B2CF9AE}" pid="5" name="MSIP_Label_3d6aa9fe-4ab7-4a7c-8e39-ccc0b3ffed53_Name">
    <vt:lpwstr>3d6aa9fe-4ab7-4a7c-8e39-ccc0b3ffed53</vt:lpwstr>
  </property>
  <property fmtid="{D5CDD505-2E9C-101B-9397-08002B2CF9AE}" pid="6" name="MSIP_Label_3d6aa9fe-4ab7-4a7c-8e39-ccc0b3ffed53_SiteId">
    <vt:lpwstr>c0e0601f-0fac-449c-9c88-a104c4eb9f28</vt:lpwstr>
  </property>
  <property fmtid="{D5CDD505-2E9C-101B-9397-08002B2CF9AE}" pid="7" name="MSIP_Label_3d6aa9fe-4ab7-4a7c-8e39-ccc0b3ffed53_ActionId">
    <vt:lpwstr>ae302ba9-dcf3-4135-abe0-6c67dec457ba</vt:lpwstr>
  </property>
  <property fmtid="{D5CDD505-2E9C-101B-9397-08002B2CF9AE}" pid="8" name="MSIP_Label_3d6aa9fe-4ab7-4a7c-8e39-ccc0b3ffed53_ContentBits">
    <vt:lpwstr>0</vt:lpwstr>
  </property>
  <property fmtid="{D5CDD505-2E9C-101B-9397-08002B2CF9AE}" pid="9" name="MSIP_Label_3d6aa9fe-4ab7-4a7c-8e39-ccc0b3ffed53_Tag">
    <vt:lpwstr>10, 0, 1, 1</vt:lpwstr>
  </property>
  <property fmtid="{D5CDD505-2E9C-101B-9397-08002B2CF9AE}" pid="10" name="ContentTypeId">
    <vt:lpwstr>0x0101002F209C19F1B35A4D851C7AB95CE09F78</vt:lpwstr>
  </property>
  <property fmtid="{D5CDD505-2E9C-101B-9397-08002B2CF9AE}" pid="11" name="MediaServiceImageTags">
    <vt:lpwstr/>
  </property>
</Properties>
</file>