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57" r:id="rId3"/>
    <p:sldId id="385" r:id="rId4"/>
    <p:sldId id="387" r:id="rId5"/>
    <p:sldId id="259" r:id="rId6"/>
    <p:sldId id="380" r:id="rId7"/>
    <p:sldId id="388" r:id="rId8"/>
    <p:sldId id="391" r:id="rId9"/>
    <p:sldId id="383" r:id="rId10"/>
    <p:sldId id="275" r:id="rId11"/>
    <p:sldId id="347" r:id="rId12"/>
    <p:sldId id="369" r:id="rId13"/>
    <p:sldId id="371" r:id="rId14"/>
    <p:sldId id="372" r:id="rId15"/>
    <p:sldId id="375" r:id="rId16"/>
    <p:sldId id="373" r:id="rId17"/>
    <p:sldId id="374" r:id="rId18"/>
    <p:sldId id="269" r:id="rId19"/>
    <p:sldId id="280" r:id="rId20"/>
    <p:sldId id="389" r:id="rId21"/>
    <p:sldId id="281" r:id="rId22"/>
    <p:sldId id="340" r:id="rId23"/>
    <p:sldId id="346" r:id="rId24"/>
    <p:sldId id="341" r:id="rId25"/>
    <p:sldId id="348" r:id="rId26"/>
    <p:sldId id="349" r:id="rId27"/>
    <p:sldId id="376" r:id="rId28"/>
    <p:sldId id="390" r:id="rId29"/>
    <p:sldId id="395" r:id="rId30"/>
    <p:sldId id="396" r:id="rId31"/>
    <p:sldId id="397" r:id="rId32"/>
    <p:sldId id="392" r:id="rId33"/>
    <p:sldId id="393" r:id="rId34"/>
    <p:sldId id="260"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 McNair" initials="AM" lastIdx="1" clrIdx="0">
    <p:extLst>
      <p:ext uri="{19B8F6BF-5375-455C-9EA6-DF929625EA0E}">
        <p15:presenceInfo xmlns:p15="http://schemas.microsoft.com/office/powerpoint/2012/main" userId="d63b3803e91be6bd" providerId="Windows Live"/>
      </p:ext>
    </p:extLst>
  </p:cmAuthor>
  <p:cmAuthor id="2" name="Helen Lees" initials="HL" lastIdx="8" clrIdx="1">
    <p:extLst>
      <p:ext uri="{19B8F6BF-5375-455C-9EA6-DF929625EA0E}">
        <p15:presenceInfo xmlns:p15="http://schemas.microsoft.com/office/powerpoint/2012/main" userId="S::hlees@mav.asn.au::736dd824-35ec-4581-a765-c1109400fa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BCE29E-C05A-4B34-B1FA-495197382A37}" v="266" dt="2024-02-15T02:12:22.9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62" d="100"/>
          <a:sy n="62" d="100"/>
        </p:scale>
        <p:origin x="792"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issa Ryan" userId="169f3ad4-a1c1-4d4c-bc50-d9e66cb109a9" providerId="ADAL" clId="{6963930D-36F3-4BD3-8F48-C061A4516771}"/>
    <pc:docChg chg="undo custSel addSld delSld modSld sldOrd">
      <pc:chgData name="Melissa Ryan" userId="169f3ad4-a1c1-4d4c-bc50-d9e66cb109a9" providerId="ADAL" clId="{6963930D-36F3-4BD3-8F48-C061A4516771}" dt="2023-12-11T20:51:33.090" v="10510" actId="20577"/>
      <pc:docMkLst>
        <pc:docMk/>
      </pc:docMkLst>
      <pc:sldChg chg="addSp delSp modSp mod setBg">
        <pc:chgData name="Melissa Ryan" userId="169f3ad4-a1c1-4d4c-bc50-d9e66cb109a9" providerId="ADAL" clId="{6963930D-36F3-4BD3-8F48-C061A4516771}" dt="2023-12-11T06:45:35.250" v="3833" actId="26606"/>
        <pc:sldMkLst>
          <pc:docMk/>
          <pc:sldMk cId="24795737" sldId="256"/>
        </pc:sldMkLst>
        <pc:spChg chg="add">
          <ac:chgData name="Melissa Ryan" userId="169f3ad4-a1c1-4d4c-bc50-d9e66cb109a9" providerId="ADAL" clId="{6963930D-36F3-4BD3-8F48-C061A4516771}" dt="2023-12-11T06:45:35.250" v="3833" actId="26606"/>
          <ac:spMkLst>
            <pc:docMk/>
            <pc:sldMk cId="24795737" sldId="256"/>
            <ac:spMk id="2" creationId="{ED1CAC86-99CB-41FD-D07D-EFDCF6AF3D2F}"/>
          </ac:spMkLst>
        </pc:spChg>
        <pc:spChg chg="add">
          <ac:chgData name="Melissa Ryan" userId="169f3ad4-a1c1-4d4c-bc50-d9e66cb109a9" providerId="ADAL" clId="{6963930D-36F3-4BD3-8F48-C061A4516771}" dt="2023-12-11T06:45:35.250" v="3833" actId="26606"/>
          <ac:spMkLst>
            <pc:docMk/>
            <pc:sldMk cId="24795737" sldId="256"/>
            <ac:spMk id="3" creationId="{611F8483-9DCC-4E3E-68F6-F30E800F9434}"/>
          </ac:spMkLst>
        </pc:spChg>
        <pc:spChg chg="del mod replId">
          <ac:chgData name="Melissa Ryan" userId="169f3ad4-a1c1-4d4c-bc50-d9e66cb109a9" providerId="ADAL" clId="{6963930D-36F3-4BD3-8F48-C061A4516771}" dt="2023-12-11T06:45:35.250" v="3833" actId="26606"/>
          <ac:spMkLst>
            <pc:docMk/>
            <pc:sldMk cId="24795737" sldId="256"/>
            <ac:spMk id="5" creationId="{7EEAF42B-4229-9E60-081D-05D1A9F9A866}"/>
          </ac:spMkLst>
        </pc:spChg>
        <pc:spChg chg="del mod replId">
          <ac:chgData name="Melissa Ryan" userId="169f3ad4-a1c1-4d4c-bc50-d9e66cb109a9" providerId="ADAL" clId="{6963930D-36F3-4BD3-8F48-C061A4516771}" dt="2023-12-11T06:45:35.250" v="3833" actId="26606"/>
          <ac:spMkLst>
            <pc:docMk/>
            <pc:sldMk cId="24795737" sldId="256"/>
            <ac:spMk id="6" creationId="{99797B9F-6ACB-39F8-CB99-0746A52676D9}"/>
          </ac:spMkLst>
        </pc:spChg>
        <pc:spChg chg="add">
          <ac:chgData name="Melissa Ryan" userId="169f3ad4-a1c1-4d4c-bc50-d9e66cb109a9" providerId="ADAL" clId="{6963930D-36F3-4BD3-8F48-C061A4516771}" dt="2023-12-11T06:45:35.250" v="3833" actId="26606"/>
          <ac:spMkLst>
            <pc:docMk/>
            <pc:sldMk cId="24795737" sldId="256"/>
            <ac:spMk id="8" creationId="{A8DB9CD9-59B1-4D73-BC4C-98796A48EF9B}"/>
          </ac:spMkLst>
        </pc:spChg>
        <pc:spChg chg="add">
          <ac:chgData name="Melissa Ryan" userId="169f3ad4-a1c1-4d4c-bc50-d9e66cb109a9" providerId="ADAL" clId="{6963930D-36F3-4BD3-8F48-C061A4516771}" dt="2023-12-11T06:45:35.250" v="3833" actId="26606"/>
          <ac:spMkLst>
            <pc:docMk/>
            <pc:sldMk cId="24795737" sldId="256"/>
            <ac:spMk id="10" creationId="{8874A6A9-41FF-4E33-AFA8-F9F81436A59E}"/>
          </ac:spMkLst>
        </pc:spChg>
        <pc:grpChg chg="add">
          <ac:chgData name="Melissa Ryan" userId="169f3ad4-a1c1-4d4c-bc50-d9e66cb109a9" providerId="ADAL" clId="{6963930D-36F3-4BD3-8F48-C061A4516771}" dt="2023-12-11T06:45:35.250" v="3833" actId="26606"/>
          <ac:grpSpMkLst>
            <pc:docMk/>
            <pc:sldMk cId="24795737" sldId="256"/>
            <ac:grpSpMk id="12" creationId="{721D730E-1F97-4071-B143-B05E6D2599BC}"/>
          </ac:grpSpMkLst>
        </pc:grpChg>
      </pc:sldChg>
      <pc:sldChg chg="addSp delSp modSp mod setBg">
        <pc:chgData name="Melissa Ryan" userId="169f3ad4-a1c1-4d4c-bc50-d9e66cb109a9" providerId="ADAL" clId="{6963930D-36F3-4BD3-8F48-C061A4516771}" dt="2023-12-11T09:16:53.016" v="9131" actId="26606"/>
        <pc:sldMkLst>
          <pc:docMk/>
          <pc:sldMk cId="425318872" sldId="257"/>
        </pc:sldMkLst>
        <pc:spChg chg="add">
          <ac:chgData name="Melissa Ryan" userId="169f3ad4-a1c1-4d4c-bc50-d9e66cb109a9" providerId="ADAL" clId="{6963930D-36F3-4BD3-8F48-C061A4516771}" dt="2023-12-11T09:16:53.016" v="9131" actId="26606"/>
          <ac:spMkLst>
            <pc:docMk/>
            <pc:sldMk cId="425318872" sldId="257"/>
            <ac:spMk id="4" creationId="{2C327491-B4A3-C756-5129-AACB457D7104}"/>
          </ac:spMkLst>
        </pc:spChg>
        <pc:spChg chg="add">
          <ac:chgData name="Melissa Ryan" userId="169f3ad4-a1c1-4d4c-bc50-d9e66cb109a9" providerId="ADAL" clId="{6963930D-36F3-4BD3-8F48-C061A4516771}" dt="2023-12-11T09:16:53.016" v="9131" actId="26606"/>
          <ac:spMkLst>
            <pc:docMk/>
            <pc:sldMk cId="425318872" sldId="257"/>
            <ac:spMk id="5" creationId="{5AEE4119-5CC6-EB7B-5715-0532EBA6FD70}"/>
          </ac:spMkLst>
        </pc:spChg>
        <pc:spChg chg="del mod replId">
          <ac:chgData name="Melissa Ryan" userId="169f3ad4-a1c1-4d4c-bc50-d9e66cb109a9" providerId="ADAL" clId="{6963930D-36F3-4BD3-8F48-C061A4516771}" dt="2023-12-11T09:16:53.016" v="9131" actId="26606"/>
          <ac:spMkLst>
            <pc:docMk/>
            <pc:sldMk cId="425318872" sldId="257"/>
            <ac:spMk id="7" creationId="{003E933C-372E-E028-179A-15D254C53279}"/>
          </ac:spMkLst>
        </pc:spChg>
        <pc:spChg chg="del mod replId">
          <ac:chgData name="Melissa Ryan" userId="169f3ad4-a1c1-4d4c-bc50-d9e66cb109a9" providerId="ADAL" clId="{6963930D-36F3-4BD3-8F48-C061A4516771}" dt="2023-12-11T09:16:53.016" v="9131" actId="26606"/>
          <ac:spMkLst>
            <pc:docMk/>
            <pc:sldMk cId="425318872" sldId="257"/>
            <ac:spMk id="8" creationId="{4B1B4374-0EF2-2C05-F1FF-E6D42B58B67D}"/>
          </ac:spMkLst>
        </pc:spChg>
        <pc:spChg chg="add">
          <ac:chgData name="Melissa Ryan" userId="169f3ad4-a1c1-4d4c-bc50-d9e66cb109a9" providerId="ADAL" clId="{6963930D-36F3-4BD3-8F48-C061A4516771}" dt="2023-12-11T09:16:53.016" v="9131" actId="26606"/>
          <ac:spMkLst>
            <pc:docMk/>
            <pc:sldMk cId="425318872" sldId="257"/>
            <ac:spMk id="10" creationId="{907EF6B7-1338-4443-8C46-6A318D952DFD}"/>
          </ac:spMkLst>
        </pc:spChg>
        <pc:spChg chg="add">
          <ac:chgData name="Melissa Ryan" userId="169f3ad4-a1c1-4d4c-bc50-d9e66cb109a9" providerId="ADAL" clId="{6963930D-36F3-4BD3-8F48-C061A4516771}" dt="2023-12-11T09:16:53.016" v="9131" actId="26606"/>
          <ac:spMkLst>
            <pc:docMk/>
            <pc:sldMk cId="425318872" sldId="257"/>
            <ac:spMk id="12" creationId="{DAAE4CDD-124C-4DCF-9584-B6033B545DD5}"/>
          </ac:spMkLst>
        </pc:spChg>
        <pc:spChg chg="add">
          <ac:chgData name="Melissa Ryan" userId="169f3ad4-a1c1-4d4c-bc50-d9e66cb109a9" providerId="ADAL" clId="{6963930D-36F3-4BD3-8F48-C061A4516771}" dt="2023-12-11T09:16:53.016" v="9131" actId="26606"/>
          <ac:spMkLst>
            <pc:docMk/>
            <pc:sldMk cId="425318872" sldId="257"/>
            <ac:spMk id="14" creationId="{081E4A58-353D-44AE-B2FC-2A74E2E400F7}"/>
          </ac:spMkLst>
        </pc:spChg>
      </pc:sldChg>
      <pc:sldChg chg="del">
        <pc:chgData name="Melissa Ryan" userId="169f3ad4-a1c1-4d4c-bc50-d9e66cb109a9" providerId="ADAL" clId="{6963930D-36F3-4BD3-8F48-C061A4516771}" dt="2023-11-21T03:13:51.753" v="1498" actId="2696"/>
        <pc:sldMkLst>
          <pc:docMk/>
          <pc:sldMk cId="2776961459" sldId="258"/>
        </pc:sldMkLst>
      </pc:sldChg>
      <pc:sldChg chg="addSp delSp modSp mod setBg modNotesTx">
        <pc:chgData name="Melissa Ryan" userId="169f3ad4-a1c1-4d4c-bc50-d9e66cb109a9" providerId="ADAL" clId="{6963930D-36F3-4BD3-8F48-C061A4516771}" dt="2023-12-11T09:26:12.752" v="9797" actId="26606"/>
        <pc:sldMkLst>
          <pc:docMk/>
          <pc:sldMk cId="3804193792" sldId="259"/>
        </pc:sldMkLst>
        <pc:spChg chg="add">
          <ac:chgData name="Melissa Ryan" userId="169f3ad4-a1c1-4d4c-bc50-d9e66cb109a9" providerId="ADAL" clId="{6963930D-36F3-4BD3-8F48-C061A4516771}" dt="2023-12-11T09:26:12.752" v="9797" actId="26606"/>
          <ac:spMkLst>
            <pc:docMk/>
            <pc:sldMk cId="3804193792" sldId="259"/>
            <ac:spMk id="2" creationId="{6EB45CBC-E2FF-AF9D-4C33-8FD3A9DBD879}"/>
          </ac:spMkLst>
        </pc:spChg>
        <pc:spChg chg="add">
          <ac:chgData name="Melissa Ryan" userId="169f3ad4-a1c1-4d4c-bc50-d9e66cb109a9" providerId="ADAL" clId="{6963930D-36F3-4BD3-8F48-C061A4516771}" dt="2023-12-11T09:26:12.752" v="9797" actId="26606"/>
          <ac:spMkLst>
            <pc:docMk/>
            <pc:sldMk cId="3804193792" sldId="259"/>
            <ac:spMk id="3" creationId="{43481D66-5EF9-30CB-230B-83A51FFD4210}"/>
          </ac:spMkLst>
        </pc:spChg>
        <pc:spChg chg="del mod replId">
          <ac:chgData name="Melissa Ryan" userId="169f3ad4-a1c1-4d4c-bc50-d9e66cb109a9" providerId="ADAL" clId="{6963930D-36F3-4BD3-8F48-C061A4516771}" dt="2023-12-11T09:26:12.752" v="9797" actId="26606"/>
          <ac:spMkLst>
            <pc:docMk/>
            <pc:sldMk cId="3804193792" sldId="259"/>
            <ac:spMk id="10" creationId="{454397CB-5AC4-6220-E745-73EF8E9FBFA9}"/>
          </ac:spMkLst>
        </pc:spChg>
        <pc:spChg chg="del mod replId">
          <ac:chgData name="Melissa Ryan" userId="169f3ad4-a1c1-4d4c-bc50-d9e66cb109a9" providerId="ADAL" clId="{6963930D-36F3-4BD3-8F48-C061A4516771}" dt="2023-12-11T09:26:12.752" v="9797" actId="26606"/>
          <ac:spMkLst>
            <pc:docMk/>
            <pc:sldMk cId="3804193792" sldId="259"/>
            <ac:spMk id="11" creationId="{7F754D9B-8C77-B7F6-0C88-8CE78AB64C9E}"/>
          </ac:spMkLst>
        </pc:spChg>
        <pc:spChg chg="add">
          <ac:chgData name="Melissa Ryan" userId="169f3ad4-a1c1-4d4c-bc50-d9e66cb109a9" providerId="ADAL" clId="{6963930D-36F3-4BD3-8F48-C061A4516771}" dt="2023-12-11T09:26:12.752" v="9797" actId="26606"/>
          <ac:spMkLst>
            <pc:docMk/>
            <pc:sldMk cId="3804193792" sldId="259"/>
            <ac:spMk id="13" creationId="{2B97F24A-32CE-4C1C-A50D-3016B394DCFB}"/>
          </ac:spMkLst>
        </pc:spChg>
        <pc:spChg chg="add">
          <ac:chgData name="Melissa Ryan" userId="169f3ad4-a1c1-4d4c-bc50-d9e66cb109a9" providerId="ADAL" clId="{6963930D-36F3-4BD3-8F48-C061A4516771}" dt="2023-12-11T09:26:12.752" v="9797" actId="26606"/>
          <ac:spMkLst>
            <pc:docMk/>
            <pc:sldMk cId="3804193792" sldId="259"/>
            <ac:spMk id="15" creationId="{CD8B4F24-440B-49E9-B85D-733523DC064B}"/>
          </ac:spMkLst>
        </pc:spChg>
        <pc:picChg chg="add">
          <ac:chgData name="Melissa Ryan" userId="169f3ad4-a1c1-4d4c-bc50-d9e66cb109a9" providerId="ADAL" clId="{6963930D-36F3-4BD3-8F48-C061A4516771}" dt="2023-12-11T09:26:12.752" v="9797" actId="26606"/>
          <ac:picMkLst>
            <pc:docMk/>
            <pc:sldMk cId="3804193792" sldId="259"/>
            <ac:picMk id="8" creationId="{48DA511C-F765-A017-D419-A354A6F3D436}"/>
          </ac:picMkLst>
        </pc:picChg>
        <pc:picChg chg="del mod replId">
          <ac:chgData name="Melissa Ryan" userId="169f3ad4-a1c1-4d4c-bc50-d9e66cb109a9" providerId="ADAL" clId="{6963930D-36F3-4BD3-8F48-C061A4516771}" dt="2023-12-11T09:26:12.752" v="9797" actId="26606"/>
          <ac:picMkLst>
            <pc:docMk/>
            <pc:sldMk cId="3804193792" sldId="259"/>
            <ac:picMk id="12" creationId="{C30D4928-651E-7748-FCFD-43AE3FE1E1DB}"/>
          </ac:picMkLst>
        </pc:picChg>
      </pc:sldChg>
      <pc:sldChg chg="addSp delSp modSp mod setBg modNotesTx">
        <pc:chgData name="Melissa Ryan" userId="169f3ad4-a1c1-4d4c-bc50-d9e66cb109a9" providerId="ADAL" clId="{6963930D-36F3-4BD3-8F48-C061A4516771}" dt="2023-12-11T09:35:57.259" v="10033" actId="20577"/>
        <pc:sldMkLst>
          <pc:docMk/>
          <pc:sldMk cId="2985354276" sldId="260"/>
        </pc:sldMkLst>
        <pc:spChg chg="add">
          <ac:chgData name="Melissa Ryan" userId="169f3ad4-a1c1-4d4c-bc50-d9e66cb109a9" providerId="ADAL" clId="{6963930D-36F3-4BD3-8F48-C061A4516771}" dt="2023-12-11T09:35:04.405" v="9973" actId="26606"/>
          <ac:spMkLst>
            <pc:docMk/>
            <pc:sldMk cId="2985354276" sldId="260"/>
            <ac:spMk id="2" creationId="{530DD51D-8016-571B-8A81-42BB6CD00C3E}"/>
          </ac:spMkLst>
        </pc:spChg>
        <pc:spChg chg="del mod">
          <ac:chgData name="Melissa Ryan" userId="169f3ad4-a1c1-4d4c-bc50-d9e66cb109a9" providerId="ADAL" clId="{6963930D-36F3-4BD3-8F48-C061A4516771}" dt="2023-12-11T09:35:04.405" v="9973" actId="26606"/>
          <ac:spMkLst>
            <pc:docMk/>
            <pc:sldMk cId="2985354276" sldId="260"/>
            <ac:spMk id="3" creationId="{43A91B22-1444-89B9-2F93-CD5F6978B2F7}"/>
          </ac:spMkLst>
        </pc:spChg>
        <pc:spChg chg="del mod replId">
          <ac:chgData name="Melissa Ryan" userId="169f3ad4-a1c1-4d4c-bc50-d9e66cb109a9" providerId="ADAL" clId="{6963930D-36F3-4BD3-8F48-C061A4516771}" dt="2023-12-11T09:35:04.405" v="9973" actId="26606"/>
          <ac:spMkLst>
            <pc:docMk/>
            <pc:sldMk cId="2985354276" sldId="260"/>
            <ac:spMk id="6" creationId="{A86D1F32-5AB4-22C5-EDBF-685CFEF1A706}"/>
          </ac:spMkLst>
        </pc:spChg>
        <pc:spChg chg="add">
          <ac:chgData name="Melissa Ryan" userId="169f3ad4-a1c1-4d4c-bc50-d9e66cb109a9" providerId="ADAL" clId="{6963930D-36F3-4BD3-8F48-C061A4516771}" dt="2023-12-11T09:35:04.405" v="9973" actId="26606"/>
          <ac:spMkLst>
            <pc:docMk/>
            <pc:sldMk cId="2985354276" sldId="260"/>
            <ac:spMk id="9" creationId="{CB49665F-0298-4449-8D2D-209989CB9EE3}"/>
          </ac:spMkLst>
        </pc:spChg>
        <pc:spChg chg="add">
          <ac:chgData name="Melissa Ryan" userId="169f3ad4-a1c1-4d4c-bc50-d9e66cb109a9" providerId="ADAL" clId="{6963930D-36F3-4BD3-8F48-C061A4516771}" dt="2023-12-11T09:35:04.405" v="9973" actId="26606"/>
          <ac:spMkLst>
            <pc:docMk/>
            <pc:sldMk cId="2985354276" sldId="260"/>
            <ac:spMk id="11" creationId="{A71EEC14-174A-46FA-B046-474750457130}"/>
          </ac:spMkLst>
        </pc:spChg>
        <pc:grpChg chg="add">
          <ac:chgData name="Melissa Ryan" userId="169f3ad4-a1c1-4d4c-bc50-d9e66cb109a9" providerId="ADAL" clId="{6963930D-36F3-4BD3-8F48-C061A4516771}" dt="2023-12-11T09:35:04.405" v="9973" actId="26606"/>
          <ac:grpSpMkLst>
            <pc:docMk/>
            <pc:sldMk cId="2985354276" sldId="260"/>
            <ac:grpSpMk id="13" creationId="{EEB6CB95-E653-4C6C-AE51-62FD848E8D5B}"/>
          </ac:grpSpMkLst>
        </pc:grpChg>
        <pc:grpChg chg="add">
          <ac:chgData name="Melissa Ryan" userId="169f3ad4-a1c1-4d4c-bc50-d9e66cb109a9" providerId="ADAL" clId="{6963930D-36F3-4BD3-8F48-C061A4516771}" dt="2023-12-11T09:35:04.405" v="9973" actId="26606"/>
          <ac:grpSpMkLst>
            <pc:docMk/>
            <pc:sldMk cId="2985354276" sldId="260"/>
            <ac:grpSpMk id="17" creationId="{43F5E015-E085-4624-B431-B42414448684}"/>
          </ac:grpSpMkLst>
        </pc:grpChg>
        <pc:graphicFrameChg chg="add">
          <ac:chgData name="Melissa Ryan" userId="169f3ad4-a1c1-4d4c-bc50-d9e66cb109a9" providerId="ADAL" clId="{6963930D-36F3-4BD3-8F48-C061A4516771}" dt="2023-12-11T09:35:04.405" v="9973" actId="26606"/>
          <ac:graphicFrameMkLst>
            <pc:docMk/>
            <pc:sldMk cId="2985354276" sldId="260"/>
            <ac:graphicFrameMk id="5" creationId="{2DA9AD8A-E818-5BE5-3282-C4AA27A2CB2C}"/>
          </ac:graphicFrameMkLst>
        </pc:graphicFrameChg>
      </pc:sldChg>
      <pc:sldChg chg="addSp delSp modSp del mod">
        <pc:chgData name="Melissa Ryan" userId="169f3ad4-a1c1-4d4c-bc50-d9e66cb109a9" providerId="ADAL" clId="{6963930D-36F3-4BD3-8F48-C061A4516771}" dt="2023-12-11T07:55:55.044" v="7140" actId="2696"/>
        <pc:sldMkLst>
          <pc:docMk/>
          <pc:sldMk cId="3680732792" sldId="261"/>
        </pc:sldMkLst>
        <pc:picChg chg="add del">
          <ac:chgData name="Melissa Ryan" userId="169f3ad4-a1c1-4d4c-bc50-d9e66cb109a9" providerId="ADAL" clId="{6963930D-36F3-4BD3-8F48-C061A4516771}" dt="2023-11-20T09:47:21.670" v="862" actId="22"/>
          <ac:picMkLst>
            <pc:docMk/>
            <pc:sldMk cId="3680732792" sldId="261"/>
            <ac:picMk id="3" creationId="{3CF3765E-AB16-7652-C2E4-C25289EBFA6F}"/>
          </ac:picMkLst>
        </pc:picChg>
        <pc:picChg chg="mod">
          <ac:chgData name="Melissa Ryan" userId="169f3ad4-a1c1-4d4c-bc50-d9e66cb109a9" providerId="ADAL" clId="{6963930D-36F3-4BD3-8F48-C061A4516771}" dt="2023-12-11T06:45:53.650" v="3834" actId="1076"/>
          <ac:picMkLst>
            <pc:docMk/>
            <pc:sldMk cId="3680732792" sldId="261"/>
            <ac:picMk id="5" creationId="{2436EE2B-AB8A-499C-6525-E3771E848196}"/>
          </ac:picMkLst>
        </pc:picChg>
      </pc:sldChg>
      <pc:sldChg chg="modSp del mod ord modNotesTx">
        <pc:chgData name="Melissa Ryan" userId="169f3ad4-a1c1-4d4c-bc50-d9e66cb109a9" providerId="ADAL" clId="{6963930D-36F3-4BD3-8F48-C061A4516771}" dt="2023-12-11T09:02:44.516" v="9099" actId="2696"/>
        <pc:sldMkLst>
          <pc:docMk/>
          <pc:sldMk cId="1228001012" sldId="263"/>
        </pc:sldMkLst>
        <pc:picChg chg="mod">
          <ac:chgData name="Melissa Ryan" userId="169f3ad4-a1c1-4d4c-bc50-d9e66cb109a9" providerId="ADAL" clId="{6963930D-36F3-4BD3-8F48-C061A4516771}" dt="2023-11-20T05:20:26.741" v="186" actId="1076"/>
          <ac:picMkLst>
            <pc:docMk/>
            <pc:sldMk cId="1228001012" sldId="263"/>
            <ac:picMk id="2" creationId="{78816313-C87B-659C-DF84-55F2CFC927DE}"/>
          </ac:picMkLst>
        </pc:picChg>
      </pc:sldChg>
      <pc:sldChg chg="addSp modSp new del mod modClrScheme chgLayout">
        <pc:chgData name="Melissa Ryan" userId="169f3ad4-a1c1-4d4c-bc50-d9e66cb109a9" providerId="ADAL" clId="{6963930D-36F3-4BD3-8F48-C061A4516771}" dt="2023-11-20T05:24:04.728" v="223" actId="2696"/>
        <pc:sldMkLst>
          <pc:docMk/>
          <pc:sldMk cId="1882518509" sldId="264"/>
        </pc:sldMkLst>
        <pc:spChg chg="add mod">
          <ac:chgData name="Melissa Ryan" userId="169f3ad4-a1c1-4d4c-bc50-d9e66cb109a9" providerId="ADAL" clId="{6963930D-36F3-4BD3-8F48-C061A4516771}" dt="2023-11-20T05:16:48.931" v="76" actId="14100"/>
          <ac:spMkLst>
            <pc:docMk/>
            <pc:sldMk cId="1882518509" sldId="264"/>
            <ac:spMk id="2" creationId="{6C66E862-B2E0-5840-8394-21D0C61378DF}"/>
          </ac:spMkLst>
        </pc:spChg>
        <pc:spChg chg="add mod">
          <ac:chgData name="Melissa Ryan" userId="169f3ad4-a1c1-4d4c-bc50-d9e66cb109a9" providerId="ADAL" clId="{6963930D-36F3-4BD3-8F48-C061A4516771}" dt="2023-11-20T05:23:57.948" v="222" actId="20577"/>
          <ac:spMkLst>
            <pc:docMk/>
            <pc:sldMk cId="1882518509" sldId="264"/>
            <ac:spMk id="3" creationId="{9A1FB25A-3A33-9B94-58E5-B988DDE5A844}"/>
          </ac:spMkLst>
        </pc:spChg>
      </pc:sldChg>
      <pc:sldChg chg="new del">
        <pc:chgData name="Melissa Ryan" userId="169f3ad4-a1c1-4d4c-bc50-d9e66cb109a9" providerId="ADAL" clId="{6963930D-36F3-4BD3-8F48-C061A4516771}" dt="2023-11-20T05:16:26.818" v="51" actId="680"/>
        <pc:sldMkLst>
          <pc:docMk/>
          <pc:sldMk cId="4290936911" sldId="264"/>
        </pc:sldMkLst>
      </pc:sldChg>
      <pc:sldChg chg="modSp new del mod">
        <pc:chgData name="Melissa Ryan" userId="169f3ad4-a1c1-4d4c-bc50-d9e66cb109a9" providerId="ADAL" clId="{6963930D-36F3-4BD3-8F48-C061A4516771}" dt="2023-11-20T10:00:50.994" v="929" actId="2696"/>
        <pc:sldMkLst>
          <pc:docMk/>
          <pc:sldMk cId="2408862565" sldId="265"/>
        </pc:sldMkLst>
        <pc:spChg chg="mod">
          <ac:chgData name="Melissa Ryan" userId="169f3ad4-a1c1-4d4c-bc50-d9e66cb109a9" providerId="ADAL" clId="{6963930D-36F3-4BD3-8F48-C061A4516771}" dt="2023-11-20T05:18:21.335" v="96" actId="122"/>
          <ac:spMkLst>
            <pc:docMk/>
            <pc:sldMk cId="2408862565" sldId="265"/>
            <ac:spMk id="2" creationId="{B91E9062-4512-C6CA-6108-0803C880A4F7}"/>
          </ac:spMkLst>
        </pc:spChg>
      </pc:sldChg>
      <pc:sldChg chg="modSp new del mod">
        <pc:chgData name="Melissa Ryan" userId="169f3ad4-a1c1-4d4c-bc50-d9e66cb109a9" providerId="ADAL" clId="{6963930D-36F3-4BD3-8F48-C061A4516771}" dt="2023-11-20T10:23:00.278" v="1417" actId="2696"/>
        <pc:sldMkLst>
          <pc:docMk/>
          <pc:sldMk cId="743215289" sldId="266"/>
        </pc:sldMkLst>
        <pc:spChg chg="mod">
          <ac:chgData name="Melissa Ryan" userId="169f3ad4-a1c1-4d4c-bc50-d9e66cb109a9" providerId="ADAL" clId="{6963930D-36F3-4BD3-8F48-C061A4516771}" dt="2023-11-20T05:18:57.929" v="185" actId="122"/>
          <ac:spMkLst>
            <pc:docMk/>
            <pc:sldMk cId="743215289" sldId="266"/>
            <ac:spMk id="2" creationId="{47BD1F12-C7D6-A239-C936-55DEF01F6FBB}"/>
          </ac:spMkLst>
        </pc:spChg>
        <pc:spChg chg="mod">
          <ac:chgData name="Melissa Ryan" userId="169f3ad4-a1c1-4d4c-bc50-d9e66cb109a9" providerId="ADAL" clId="{6963930D-36F3-4BD3-8F48-C061A4516771}" dt="2023-11-20T05:18:51.009" v="184" actId="20577"/>
          <ac:spMkLst>
            <pc:docMk/>
            <pc:sldMk cId="743215289" sldId="266"/>
            <ac:spMk id="3" creationId="{F4C3558D-53E4-130E-BB92-D5D0CEB079BC}"/>
          </ac:spMkLst>
        </pc:spChg>
      </pc:sldChg>
      <pc:sldChg chg="addSp modSp new del mod ord modClrScheme chgLayout">
        <pc:chgData name="Melissa Ryan" userId="169f3ad4-a1c1-4d4c-bc50-d9e66cb109a9" providerId="ADAL" clId="{6963930D-36F3-4BD3-8F48-C061A4516771}" dt="2023-11-20T10:23:40.435" v="1493" actId="2696"/>
        <pc:sldMkLst>
          <pc:docMk/>
          <pc:sldMk cId="2040135033" sldId="267"/>
        </pc:sldMkLst>
        <pc:spChg chg="add mod">
          <ac:chgData name="Melissa Ryan" userId="169f3ad4-a1c1-4d4c-bc50-d9e66cb109a9" providerId="ADAL" clId="{6963930D-36F3-4BD3-8F48-C061A4516771}" dt="2023-11-20T05:24:17.753" v="228" actId="27636"/>
          <ac:spMkLst>
            <pc:docMk/>
            <pc:sldMk cId="2040135033" sldId="267"/>
            <ac:spMk id="2" creationId="{929C42C1-5600-EE56-F199-87533A92966B}"/>
          </ac:spMkLst>
        </pc:spChg>
        <pc:spChg chg="add mod">
          <ac:chgData name="Melissa Ryan" userId="169f3ad4-a1c1-4d4c-bc50-d9e66cb109a9" providerId="ADAL" clId="{6963930D-36F3-4BD3-8F48-C061A4516771}" dt="2023-11-20T05:26:05.194" v="594" actId="313"/>
          <ac:spMkLst>
            <pc:docMk/>
            <pc:sldMk cId="2040135033" sldId="267"/>
            <ac:spMk id="3" creationId="{B7C0AFFC-35AA-A109-039F-E11EF7A17FC5}"/>
          </ac:spMkLst>
        </pc:spChg>
      </pc:sldChg>
      <pc:sldChg chg="modSp new del mod">
        <pc:chgData name="Melissa Ryan" userId="169f3ad4-a1c1-4d4c-bc50-d9e66cb109a9" providerId="ADAL" clId="{6963930D-36F3-4BD3-8F48-C061A4516771}" dt="2023-11-20T10:00:46.857" v="928" actId="2696"/>
        <pc:sldMkLst>
          <pc:docMk/>
          <pc:sldMk cId="3724101280" sldId="268"/>
        </pc:sldMkLst>
        <pc:spChg chg="mod">
          <ac:chgData name="Melissa Ryan" userId="169f3ad4-a1c1-4d4c-bc50-d9e66cb109a9" providerId="ADAL" clId="{6963930D-36F3-4BD3-8F48-C061A4516771}" dt="2023-11-20T05:28:13.928" v="619" actId="122"/>
          <ac:spMkLst>
            <pc:docMk/>
            <pc:sldMk cId="3724101280" sldId="268"/>
            <ac:spMk id="2" creationId="{390F415B-3A18-8560-7A58-CFEEBE307734}"/>
          </ac:spMkLst>
        </pc:spChg>
        <pc:spChg chg="mod">
          <ac:chgData name="Melissa Ryan" userId="169f3ad4-a1c1-4d4c-bc50-d9e66cb109a9" providerId="ADAL" clId="{6963930D-36F3-4BD3-8F48-C061A4516771}" dt="2023-11-20T10:00:10.889" v="927" actId="20577"/>
          <ac:spMkLst>
            <pc:docMk/>
            <pc:sldMk cId="3724101280" sldId="268"/>
            <ac:spMk id="3" creationId="{29195B1A-9882-DAB1-9E48-24B721828AEE}"/>
          </ac:spMkLst>
        </pc:spChg>
      </pc:sldChg>
      <pc:sldChg chg="addSp delSp modSp new mod ord modNotesTx">
        <pc:chgData name="Melissa Ryan" userId="169f3ad4-a1c1-4d4c-bc50-d9e66cb109a9" providerId="ADAL" clId="{6963930D-36F3-4BD3-8F48-C061A4516771}" dt="2023-12-11T08:51:30.184" v="9024" actId="20577"/>
        <pc:sldMkLst>
          <pc:docMk/>
          <pc:sldMk cId="1106574153" sldId="269"/>
        </pc:sldMkLst>
        <pc:spChg chg="mod">
          <ac:chgData name="Melissa Ryan" userId="169f3ad4-a1c1-4d4c-bc50-d9e66cb109a9" providerId="ADAL" clId="{6963930D-36F3-4BD3-8F48-C061A4516771}" dt="2023-11-23T02:22:59.342" v="2367" actId="20577"/>
          <ac:spMkLst>
            <pc:docMk/>
            <pc:sldMk cId="1106574153" sldId="269"/>
            <ac:spMk id="2" creationId="{CEF7DD04-19B0-57E1-5D37-1234A0BEA1C5}"/>
          </ac:spMkLst>
        </pc:spChg>
        <pc:spChg chg="del">
          <ac:chgData name="Melissa Ryan" userId="169f3ad4-a1c1-4d4c-bc50-d9e66cb109a9" providerId="ADAL" clId="{6963930D-36F3-4BD3-8F48-C061A4516771}" dt="2023-11-20T05:29:21.585" v="621" actId="22"/>
          <ac:spMkLst>
            <pc:docMk/>
            <pc:sldMk cId="1106574153" sldId="269"/>
            <ac:spMk id="3" creationId="{EE8B5C15-6ED7-5259-A314-DD4C0CF34F88}"/>
          </ac:spMkLst>
        </pc:spChg>
        <pc:picChg chg="add mod ord">
          <ac:chgData name="Melissa Ryan" userId="169f3ad4-a1c1-4d4c-bc50-d9e66cb109a9" providerId="ADAL" clId="{6963930D-36F3-4BD3-8F48-C061A4516771}" dt="2023-11-20T05:29:21.585" v="621" actId="22"/>
          <ac:picMkLst>
            <pc:docMk/>
            <pc:sldMk cId="1106574153" sldId="269"/>
            <ac:picMk id="5" creationId="{1F9B2035-02B4-C28A-1B7C-32ADC2D201AF}"/>
          </ac:picMkLst>
        </pc:picChg>
      </pc:sldChg>
      <pc:sldChg chg="modSp new del mod">
        <pc:chgData name="Melissa Ryan" userId="169f3ad4-a1c1-4d4c-bc50-d9e66cb109a9" providerId="ADAL" clId="{6963930D-36F3-4BD3-8F48-C061A4516771}" dt="2023-11-20T09:38:02.985" v="731" actId="2696"/>
        <pc:sldMkLst>
          <pc:docMk/>
          <pc:sldMk cId="1239414222" sldId="270"/>
        </pc:sldMkLst>
        <pc:spChg chg="mod">
          <ac:chgData name="Melissa Ryan" userId="169f3ad4-a1c1-4d4c-bc50-d9e66cb109a9" providerId="ADAL" clId="{6963930D-36F3-4BD3-8F48-C061A4516771}" dt="2023-11-20T05:32:13.887" v="685" actId="20577"/>
          <ac:spMkLst>
            <pc:docMk/>
            <pc:sldMk cId="1239414222" sldId="270"/>
            <ac:spMk id="2" creationId="{03AA95FE-23D9-B448-9037-CFE4E2C915F0}"/>
          </ac:spMkLst>
        </pc:spChg>
      </pc:sldChg>
      <pc:sldChg chg="modSp new del mod ord">
        <pc:chgData name="Melissa Ryan" userId="169f3ad4-a1c1-4d4c-bc50-d9e66cb109a9" providerId="ADAL" clId="{6963930D-36F3-4BD3-8F48-C061A4516771}" dt="2023-11-23T02:32:36.521" v="2668" actId="2696"/>
        <pc:sldMkLst>
          <pc:docMk/>
          <pc:sldMk cId="2310024787" sldId="271"/>
        </pc:sldMkLst>
        <pc:spChg chg="mod">
          <ac:chgData name="Melissa Ryan" userId="169f3ad4-a1c1-4d4c-bc50-d9e66cb109a9" providerId="ADAL" clId="{6963930D-36F3-4BD3-8F48-C061A4516771}" dt="2023-11-23T02:22:12.752" v="2314" actId="20577"/>
          <ac:spMkLst>
            <pc:docMk/>
            <pc:sldMk cId="2310024787" sldId="271"/>
            <ac:spMk id="2" creationId="{C3C86750-6B27-CE79-E079-AA832B5B7B7E}"/>
          </ac:spMkLst>
        </pc:spChg>
        <pc:spChg chg="mod">
          <ac:chgData name="Melissa Ryan" userId="169f3ad4-a1c1-4d4c-bc50-d9e66cb109a9" providerId="ADAL" clId="{6963930D-36F3-4BD3-8F48-C061A4516771}" dt="2023-11-23T01:57:00.809" v="1538" actId="20577"/>
          <ac:spMkLst>
            <pc:docMk/>
            <pc:sldMk cId="2310024787" sldId="271"/>
            <ac:spMk id="3" creationId="{07125DD7-F070-AB32-877F-B06BB854F27A}"/>
          </ac:spMkLst>
        </pc:spChg>
      </pc:sldChg>
      <pc:sldChg chg="addSp new del mod">
        <pc:chgData name="Melissa Ryan" userId="169f3ad4-a1c1-4d4c-bc50-d9e66cb109a9" providerId="ADAL" clId="{6963930D-36F3-4BD3-8F48-C061A4516771}" dt="2023-11-23T02:18:25.944" v="2263" actId="2696"/>
        <pc:sldMkLst>
          <pc:docMk/>
          <pc:sldMk cId="4244796422" sldId="272"/>
        </pc:sldMkLst>
        <pc:picChg chg="add">
          <ac:chgData name="Melissa Ryan" userId="169f3ad4-a1c1-4d4c-bc50-d9e66cb109a9" providerId="ADAL" clId="{6963930D-36F3-4BD3-8F48-C061A4516771}" dt="2023-11-20T09:47:35.939" v="864" actId="22"/>
          <ac:picMkLst>
            <pc:docMk/>
            <pc:sldMk cId="4244796422" sldId="272"/>
            <ac:picMk id="3" creationId="{562B2A6E-42C9-3F21-75FF-C3535137FF37}"/>
          </ac:picMkLst>
        </pc:picChg>
      </pc:sldChg>
      <pc:sldChg chg="addSp delSp modSp new del mod modClrScheme chgLayout">
        <pc:chgData name="Melissa Ryan" userId="169f3ad4-a1c1-4d4c-bc50-d9e66cb109a9" providerId="ADAL" clId="{6963930D-36F3-4BD3-8F48-C061A4516771}" dt="2023-11-23T02:19:10.039" v="2264" actId="2696"/>
        <pc:sldMkLst>
          <pc:docMk/>
          <pc:sldMk cId="100481055" sldId="273"/>
        </pc:sldMkLst>
        <pc:spChg chg="add del mod ord">
          <ac:chgData name="Melissa Ryan" userId="169f3ad4-a1c1-4d4c-bc50-d9e66cb109a9" providerId="ADAL" clId="{6963930D-36F3-4BD3-8F48-C061A4516771}" dt="2023-11-20T09:56:31.294" v="868" actId="700"/>
          <ac:spMkLst>
            <pc:docMk/>
            <pc:sldMk cId="100481055" sldId="273"/>
            <ac:spMk id="4" creationId="{0D86EBD8-DA04-D5AC-C6B7-0F845C42EB82}"/>
          </ac:spMkLst>
        </pc:spChg>
        <pc:spChg chg="add del mod ord">
          <ac:chgData name="Melissa Ryan" userId="169f3ad4-a1c1-4d4c-bc50-d9e66cb109a9" providerId="ADAL" clId="{6963930D-36F3-4BD3-8F48-C061A4516771}" dt="2023-11-20T09:56:31.294" v="868" actId="700"/>
          <ac:spMkLst>
            <pc:docMk/>
            <pc:sldMk cId="100481055" sldId="273"/>
            <ac:spMk id="5" creationId="{FF950519-DF37-6DAA-8C1A-AFDA0D645015}"/>
          </ac:spMkLst>
        </pc:spChg>
        <pc:spChg chg="add mod">
          <ac:chgData name="Melissa Ryan" userId="169f3ad4-a1c1-4d4c-bc50-d9e66cb109a9" providerId="ADAL" clId="{6963930D-36F3-4BD3-8F48-C061A4516771}" dt="2023-11-20T09:57:23.228" v="910" actId="14100"/>
          <ac:spMkLst>
            <pc:docMk/>
            <pc:sldMk cId="100481055" sldId="273"/>
            <ac:spMk id="6" creationId="{7583B8A2-2BA7-6D9D-D5E1-5CE73E7A4380}"/>
          </ac:spMkLst>
        </pc:spChg>
        <pc:spChg chg="add mod">
          <ac:chgData name="Melissa Ryan" userId="169f3ad4-a1c1-4d4c-bc50-d9e66cb109a9" providerId="ADAL" clId="{6963930D-36F3-4BD3-8F48-C061A4516771}" dt="2023-11-20T09:56:50.887" v="875" actId="14100"/>
          <ac:spMkLst>
            <pc:docMk/>
            <pc:sldMk cId="100481055" sldId="273"/>
            <ac:spMk id="7" creationId="{16833C89-95F0-EC8E-CF8F-EF92635D6C8A}"/>
          </ac:spMkLst>
        </pc:spChg>
        <pc:picChg chg="add del">
          <ac:chgData name="Melissa Ryan" userId="169f3ad4-a1c1-4d4c-bc50-d9e66cb109a9" providerId="ADAL" clId="{6963930D-36F3-4BD3-8F48-C061A4516771}" dt="2023-11-20T09:56:32.109" v="869" actId="22"/>
          <ac:picMkLst>
            <pc:docMk/>
            <pc:sldMk cId="100481055" sldId="273"/>
            <ac:picMk id="3" creationId="{3E31585A-F9B9-0538-394D-AE3DBC9D574B}"/>
          </ac:picMkLst>
        </pc:picChg>
        <pc:picChg chg="add mod">
          <ac:chgData name="Melissa Ryan" userId="169f3ad4-a1c1-4d4c-bc50-d9e66cb109a9" providerId="ADAL" clId="{6963930D-36F3-4BD3-8F48-C061A4516771}" dt="2023-11-20T09:57:26.488" v="911" actId="14100"/>
          <ac:picMkLst>
            <pc:docMk/>
            <pc:sldMk cId="100481055" sldId="273"/>
            <ac:picMk id="9" creationId="{3F1DBDED-7C17-1FCB-58CA-21D3DA359EC5}"/>
          </ac:picMkLst>
        </pc:picChg>
      </pc:sldChg>
      <pc:sldChg chg="addSp delSp modSp new mod ord setBg modClrScheme chgLayout">
        <pc:chgData name="Melissa Ryan" userId="169f3ad4-a1c1-4d4c-bc50-d9e66cb109a9" providerId="ADAL" clId="{6963930D-36F3-4BD3-8F48-C061A4516771}" dt="2023-12-11T09:26:24.158" v="9799" actId="26606"/>
        <pc:sldMkLst>
          <pc:docMk/>
          <pc:sldMk cId="1030966507" sldId="274"/>
        </pc:sldMkLst>
        <pc:spChg chg="add">
          <ac:chgData name="Melissa Ryan" userId="169f3ad4-a1c1-4d4c-bc50-d9e66cb109a9" providerId="ADAL" clId="{6963930D-36F3-4BD3-8F48-C061A4516771}" dt="2023-12-11T09:26:24.158" v="9799" actId="26606"/>
          <ac:spMkLst>
            <pc:docMk/>
            <pc:sldMk cId="1030966507" sldId="274"/>
            <ac:spMk id="2" creationId="{EF61C832-4B6A-D2B6-ED2F-CA34E1F2C306}"/>
          </ac:spMkLst>
        </pc:spChg>
        <pc:spChg chg="add">
          <ac:chgData name="Melissa Ryan" userId="169f3ad4-a1c1-4d4c-bc50-d9e66cb109a9" providerId="ADAL" clId="{6963930D-36F3-4BD3-8F48-C061A4516771}" dt="2023-12-11T09:26:24.158" v="9799" actId="26606"/>
          <ac:spMkLst>
            <pc:docMk/>
            <pc:sldMk cId="1030966507" sldId="274"/>
            <ac:spMk id="3" creationId="{2CE39303-FA3B-9D69-A220-25BEF44960C4}"/>
          </ac:spMkLst>
        </pc:spChg>
        <pc:spChg chg="add del mod replId">
          <ac:chgData name="Melissa Ryan" userId="169f3ad4-a1c1-4d4c-bc50-d9e66cb109a9" providerId="ADAL" clId="{6963930D-36F3-4BD3-8F48-C061A4516771}" dt="2023-12-11T09:26:24.158" v="9799" actId="26606"/>
          <ac:spMkLst>
            <pc:docMk/>
            <pc:sldMk cId="1030966507" sldId="274"/>
            <ac:spMk id="5" creationId="{194E0519-4361-8C54-1CC2-77086B681D0D}"/>
          </ac:spMkLst>
        </pc:spChg>
        <pc:spChg chg="add del mod replId">
          <ac:chgData name="Melissa Ryan" userId="169f3ad4-a1c1-4d4c-bc50-d9e66cb109a9" providerId="ADAL" clId="{6963930D-36F3-4BD3-8F48-C061A4516771}" dt="2023-12-11T09:26:24.158" v="9799" actId="26606"/>
          <ac:spMkLst>
            <pc:docMk/>
            <pc:sldMk cId="1030966507" sldId="274"/>
            <ac:spMk id="6" creationId="{CB9AF77E-24AE-8CBD-05EC-BCCF1CEAA40B}"/>
          </ac:spMkLst>
        </pc:spChg>
        <pc:spChg chg="add">
          <ac:chgData name="Melissa Ryan" userId="169f3ad4-a1c1-4d4c-bc50-d9e66cb109a9" providerId="ADAL" clId="{6963930D-36F3-4BD3-8F48-C061A4516771}" dt="2023-12-11T09:26:24.158" v="9799" actId="26606"/>
          <ac:spMkLst>
            <pc:docMk/>
            <pc:sldMk cId="1030966507" sldId="274"/>
            <ac:spMk id="8" creationId="{777A147A-9ED8-46B4-8660-1B3C2AA880B5}"/>
          </ac:spMkLst>
        </pc:spChg>
        <pc:spChg chg="add">
          <ac:chgData name="Melissa Ryan" userId="169f3ad4-a1c1-4d4c-bc50-d9e66cb109a9" providerId="ADAL" clId="{6963930D-36F3-4BD3-8F48-C061A4516771}" dt="2023-12-11T09:26:24.158" v="9799" actId="26606"/>
          <ac:spMkLst>
            <pc:docMk/>
            <pc:sldMk cId="1030966507" sldId="274"/>
            <ac:spMk id="10" creationId="{5D6C15A0-C087-4593-8414-2B4EC1CDC3DE}"/>
          </ac:spMkLst>
        </pc:spChg>
      </pc:sldChg>
      <pc:sldChg chg="addSp delSp modSp new mod setBg modClrScheme chgLayout modNotesTx">
        <pc:chgData name="Melissa Ryan" userId="169f3ad4-a1c1-4d4c-bc50-d9e66cb109a9" providerId="ADAL" clId="{6963930D-36F3-4BD3-8F48-C061A4516771}" dt="2023-12-11T09:28:18.274" v="9804" actId="14100"/>
        <pc:sldMkLst>
          <pc:docMk/>
          <pc:sldMk cId="4038279570" sldId="275"/>
        </pc:sldMkLst>
        <pc:spChg chg="add">
          <ac:chgData name="Melissa Ryan" userId="169f3ad4-a1c1-4d4c-bc50-d9e66cb109a9" providerId="ADAL" clId="{6963930D-36F3-4BD3-8F48-C061A4516771}" dt="2023-12-11T09:26:44.799" v="9801" actId="26606"/>
          <ac:spMkLst>
            <pc:docMk/>
            <pc:sldMk cId="4038279570" sldId="275"/>
            <ac:spMk id="2" creationId="{17F1A415-B129-3A83-1654-75680BBB3D4B}"/>
          </ac:spMkLst>
        </pc:spChg>
        <pc:spChg chg="add mod">
          <ac:chgData name="Melissa Ryan" userId="169f3ad4-a1c1-4d4c-bc50-d9e66cb109a9" providerId="ADAL" clId="{6963930D-36F3-4BD3-8F48-C061A4516771}" dt="2023-12-11T09:28:18.274" v="9804" actId="14100"/>
          <ac:spMkLst>
            <pc:docMk/>
            <pc:sldMk cId="4038279570" sldId="275"/>
            <ac:spMk id="3" creationId="{99E759B2-69DD-FBA7-E979-03835345B9DD}"/>
          </ac:spMkLst>
        </pc:spChg>
        <pc:spChg chg="add del mod replId">
          <ac:chgData name="Melissa Ryan" userId="169f3ad4-a1c1-4d4c-bc50-d9e66cb109a9" providerId="ADAL" clId="{6963930D-36F3-4BD3-8F48-C061A4516771}" dt="2023-12-11T08:52:04.107" v="9026" actId="26606"/>
          <ac:spMkLst>
            <pc:docMk/>
            <pc:sldMk cId="4038279570" sldId="275"/>
            <ac:spMk id="8" creationId="{E8048BF3-C32F-3514-0723-3828E10D43CF}"/>
          </ac:spMkLst>
        </pc:spChg>
        <pc:spChg chg="add del mod replId">
          <ac:chgData name="Melissa Ryan" userId="169f3ad4-a1c1-4d4c-bc50-d9e66cb109a9" providerId="ADAL" clId="{6963930D-36F3-4BD3-8F48-C061A4516771}" dt="2023-12-11T08:52:04.107" v="9026" actId="26606"/>
          <ac:spMkLst>
            <pc:docMk/>
            <pc:sldMk cId="4038279570" sldId="275"/>
            <ac:spMk id="9" creationId="{A6ED2BE1-5C4B-E4F2-7CB9-D523E2A29663}"/>
          </ac:spMkLst>
        </pc:spChg>
        <pc:spChg chg="add del">
          <ac:chgData name="Melissa Ryan" userId="169f3ad4-a1c1-4d4c-bc50-d9e66cb109a9" providerId="ADAL" clId="{6963930D-36F3-4BD3-8F48-C061A4516771}" dt="2023-12-11T09:26:44.799" v="9801" actId="26606"/>
          <ac:spMkLst>
            <pc:docMk/>
            <pc:sldMk cId="4038279570" sldId="275"/>
            <ac:spMk id="11" creationId="{A8384FB5-9ADC-4DDC-881B-597D56F5B15D}"/>
          </ac:spMkLst>
        </pc:spChg>
        <pc:spChg chg="add del">
          <ac:chgData name="Melissa Ryan" userId="169f3ad4-a1c1-4d4c-bc50-d9e66cb109a9" providerId="ADAL" clId="{6963930D-36F3-4BD3-8F48-C061A4516771}" dt="2023-12-11T09:26:44.799" v="9801" actId="26606"/>
          <ac:spMkLst>
            <pc:docMk/>
            <pc:sldMk cId="4038279570" sldId="275"/>
            <ac:spMk id="13" creationId="{1199E1B1-A8C0-4FE8-A5A8-1CB41D69F857}"/>
          </ac:spMkLst>
        </pc:spChg>
        <pc:spChg chg="add del">
          <ac:chgData name="Melissa Ryan" userId="169f3ad4-a1c1-4d4c-bc50-d9e66cb109a9" providerId="ADAL" clId="{6963930D-36F3-4BD3-8F48-C061A4516771}" dt="2023-12-11T09:26:44.799" v="9801" actId="26606"/>
          <ac:spMkLst>
            <pc:docMk/>
            <pc:sldMk cId="4038279570" sldId="275"/>
            <ac:spMk id="15" creationId="{84A8DE83-DE75-4B41-9DB4-A7EC0B0DEC0B}"/>
          </ac:spMkLst>
        </pc:spChg>
        <pc:spChg chg="add del">
          <ac:chgData name="Melissa Ryan" userId="169f3ad4-a1c1-4d4c-bc50-d9e66cb109a9" providerId="ADAL" clId="{6963930D-36F3-4BD3-8F48-C061A4516771}" dt="2023-12-11T09:26:44.799" v="9801" actId="26606"/>
          <ac:spMkLst>
            <pc:docMk/>
            <pc:sldMk cId="4038279570" sldId="275"/>
            <ac:spMk id="17" creationId="{A7009A0A-BEF5-4EAC-AF15-E4F9F002E239}"/>
          </ac:spMkLst>
        </pc:spChg>
        <pc:spChg chg="add del mod replId">
          <ac:chgData name="Melissa Ryan" userId="169f3ad4-a1c1-4d4c-bc50-d9e66cb109a9" providerId="ADAL" clId="{6963930D-36F3-4BD3-8F48-C061A4516771}" dt="2023-12-11T09:26:44.799" v="9801" actId="26606"/>
          <ac:spMkLst>
            <pc:docMk/>
            <pc:sldMk cId="4038279570" sldId="275"/>
            <ac:spMk id="19" creationId="{0F489D15-1865-2D9E-B5E4-3D224EF7A14E}"/>
          </ac:spMkLst>
        </pc:spChg>
        <pc:spChg chg="add del mod replId">
          <ac:chgData name="Melissa Ryan" userId="169f3ad4-a1c1-4d4c-bc50-d9e66cb109a9" providerId="ADAL" clId="{6963930D-36F3-4BD3-8F48-C061A4516771}" dt="2023-12-11T09:26:44.799" v="9801" actId="26606"/>
          <ac:spMkLst>
            <pc:docMk/>
            <pc:sldMk cId="4038279570" sldId="275"/>
            <ac:spMk id="20" creationId="{5F4EE75D-7F11-5785-199D-F2020ED88CC6}"/>
          </ac:spMkLst>
        </pc:spChg>
        <pc:spChg chg="add">
          <ac:chgData name="Melissa Ryan" userId="169f3ad4-a1c1-4d4c-bc50-d9e66cb109a9" providerId="ADAL" clId="{6963930D-36F3-4BD3-8F48-C061A4516771}" dt="2023-12-11T09:26:44.799" v="9801" actId="26606"/>
          <ac:spMkLst>
            <pc:docMk/>
            <pc:sldMk cId="4038279570" sldId="275"/>
            <ac:spMk id="22" creationId="{BCED4D40-4B67-4331-AC48-79B82B4A47D8}"/>
          </ac:spMkLst>
        </pc:spChg>
        <pc:spChg chg="add">
          <ac:chgData name="Melissa Ryan" userId="169f3ad4-a1c1-4d4c-bc50-d9e66cb109a9" providerId="ADAL" clId="{6963930D-36F3-4BD3-8F48-C061A4516771}" dt="2023-12-11T09:26:44.799" v="9801" actId="26606"/>
          <ac:spMkLst>
            <pc:docMk/>
            <pc:sldMk cId="4038279570" sldId="275"/>
            <ac:spMk id="24" creationId="{670CEDEF-4F34-412E-84EE-329C1E936AF5}"/>
          </ac:spMkLst>
        </pc:spChg>
        <pc:picChg chg="add del mod">
          <ac:chgData name="Melissa Ryan" userId="169f3ad4-a1c1-4d4c-bc50-d9e66cb109a9" providerId="ADAL" clId="{6963930D-36F3-4BD3-8F48-C061A4516771}" dt="2023-12-07T01:22:05.550" v="3781" actId="478"/>
          <ac:picMkLst>
            <pc:docMk/>
            <pc:sldMk cId="4038279570" sldId="275"/>
            <ac:picMk id="5" creationId="{F0FE3CB9-2677-D821-DE05-58A7CCED66DA}"/>
          </ac:picMkLst>
        </pc:picChg>
        <pc:picChg chg="add">
          <ac:chgData name="Melissa Ryan" userId="169f3ad4-a1c1-4d4c-bc50-d9e66cb109a9" providerId="ADAL" clId="{6963930D-36F3-4BD3-8F48-C061A4516771}" dt="2023-12-11T09:26:44.799" v="9801" actId="26606"/>
          <ac:picMkLst>
            <pc:docMk/>
            <pc:sldMk cId="4038279570" sldId="275"/>
            <ac:picMk id="6" creationId="{840181C1-E991-0510-C7D8-CC4DA3D6A791}"/>
          </ac:picMkLst>
        </pc:picChg>
        <pc:picChg chg="add del mod replId">
          <ac:chgData name="Melissa Ryan" userId="169f3ad4-a1c1-4d4c-bc50-d9e66cb109a9" providerId="ADAL" clId="{6963930D-36F3-4BD3-8F48-C061A4516771}" dt="2023-12-11T08:52:04.107" v="9026" actId="26606"/>
          <ac:picMkLst>
            <pc:docMk/>
            <pc:sldMk cId="4038279570" sldId="275"/>
            <ac:picMk id="10" creationId="{51E16EC3-9D00-6DA6-0480-0AB1857F21D7}"/>
          </ac:picMkLst>
        </pc:picChg>
        <pc:picChg chg="add del mod replId">
          <ac:chgData name="Melissa Ryan" userId="169f3ad4-a1c1-4d4c-bc50-d9e66cb109a9" providerId="ADAL" clId="{6963930D-36F3-4BD3-8F48-C061A4516771}" dt="2023-12-11T09:26:44.799" v="9801" actId="26606"/>
          <ac:picMkLst>
            <pc:docMk/>
            <pc:sldMk cId="4038279570" sldId="275"/>
            <ac:picMk id="21" creationId="{F0D3D5AD-A3F0-7203-6803-BECB90BED5E0}"/>
          </ac:picMkLst>
        </pc:picChg>
      </pc:sldChg>
      <pc:sldChg chg="delSp add setBg delDesignElem">
        <pc:chgData name="Melissa Ryan" userId="169f3ad4-a1c1-4d4c-bc50-d9e66cb109a9" providerId="ADAL" clId="{6963930D-36F3-4BD3-8F48-C061A4516771}" dt="2023-11-21T03:13:46.080" v="1497"/>
        <pc:sldMkLst>
          <pc:docMk/>
          <pc:sldMk cId="714227714" sldId="276"/>
        </pc:sldMkLst>
        <pc:grpChg chg="del">
          <ac:chgData name="Melissa Ryan" userId="169f3ad4-a1c1-4d4c-bc50-d9e66cb109a9" providerId="ADAL" clId="{6963930D-36F3-4BD3-8F48-C061A4516771}" dt="2023-11-21T03:13:46.080" v="1497"/>
          <ac:grpSpMkLst>
            <pc:docMk/>
            <pc:sldMk cId="714227714" sldId="276"/>
            <ac:grpSpMk id="6" creationId="{5EFBDE31-BB3E-6CFC-23CD-B5976DA38438}"/>
          </ac:grpSpMkLst>
        </pc:grpChg>
      </pc:sldChg>
      <pc:sldChg chg="addSp delSp modSp new del mod">
        <pc:chgData name="Melissa Ryan" userId="169f3ad4-a1c1-4d4c-bc50-d9e66cb109a9" providerId="ADAL" clId="{6963930D-36F3-4BD3-8F48-C061A4516771}" dt="2023-12-05T22:31:20.659" v="3333" actId="2696"/>
        <pc:sldMkLst>
          <pc:docMk/>
          <pc:sldMk cId="2156162047" sldId="277"/>
        </pc:sldMkLst>
        <pc:spChg chg="mod">
          <ac:chgData name="Melissa Ryan" userId="169f3ad4-a1c1-4d4c-bc50-d9e66cb109a9" providerId="ADAL" clId="{6963930D-36F3-4BD3-8F48-C061A4516771}" dt="2023-11-23T02:02:06.135" v="1886" actId="20577"/>
          <ac:spMkLst>
            <pc:docMk/>
            <pc:sldMk cId="2156162047" sldId="277"/>
            <ac:spMk id="2" creationId="{1897517C-985C-3C4B-2B16-34BB1BC7412E}"/>
          </ac:spMkLst>
        </pc:spChg>
        <pc:spChg chg="mod">
          <ac:chgData name="Melissa Ryan" userId="169f3ad4-a1c1-4d4c-bc50-d9e66cb109a9" providerId="ADAL" clId="{6963930D-36F3-4BD3-8F48-C061A4516771}" dt="2023-11-23T02:32:51.785" v="2718" actId="20577"/>
          <ac:spMkLst>
            <pc:docMk/>
            <pc:sldMk cId="2156162047" sldId="277"/>
            <ac:spMk id="3" creationId="{00B09EAC-CC48-CDD9-BAFD-3FAE663B68EF}"/>
          </ac:spMkLst>
        </pc:spChg>
        <pc:picChg chg="add del mod">
          <ac:chgData name="Melissa Ryan" userId="169f3ad4-a1c1-4d4c-bc50-d9e66cb109a9" providerId="ADAL" clId="{6963930D-36F3-4BD3-8F48-C061A4516771}" dt="2023-11-23T02:10:05.150" v="2183" actId="478"/>
          <ac:picMkLst>
            <pc:docMk/>
            <pc:sldMk cId="2156162047" sldId="277"/>
            <ac:picMk id="5" creationId="{699898AA-692E-7F4E-4E56-9B0AFA73CBD9}"/>
          </ac:picMkLst>
        </pc:picChg>
        <pc:picChg chg="add del mod">
          <ac:chgData name="Melissa Ryan" userId="169f3ad4-a1c1-4d4c-bc50-d9e66cb109a9" providerId="ADAL" clId="{6963930D-36F3-4BD3-8F48-C061A4516771}" dt="2023-11-23T02:06:30.352" v="2059"/>
          <ac:picMkLst>
            <pc:docMk/>
            <pc:sldMk cId="2156162047" sldId="277"/>
            <ac:picMk id="1026" creationId="{8FC04A59-D000-E8A9-6D1E-96F36E825A63}"/>
          </ac:picMkLst>
        </pc:picChg>
      </pc:sldChg>
      <pc:sldChg chg="addSp modSp new del mod ord">
        <pc:chgData name="Melissa Ryan" userId="169f3ad4-a1c1-4d4c-bc50-d9e66cb109a9" providerId="ADAL" clId="{6963930D-36F3-4BD3-8F48-C061A4516771}" dt="2023-12-11T09:04:19.383" v="9100" actId="2696"/>
        <pc:sldMkLst>
          <pc:docMk/>
          <pc:sldMk cId="358310099" sldId="278"/>
        </pc:sldMkLst>
        <pc:spChg chg="mod">
          <ac:chgData name="Melissa Ryan" userId="169f3ad4-a1c1-4d4c-bc50-d9e66cb109a9" providerId="ADAL" clId="{6963930D-36F3-4BD3-8F48-C061A4516771}" dt="2023-11-23T02:02:39.749" v="1910" actId="20577"/>
          <ac:spMkLst>
            <pc:docMk/>
            <pc:sldMk cId="358310099" sldId="278"/>
            <ac:spMk id="2" creationId="{E6DDC635-8139-DFEE-BDFD-071D8740BD15}"/>
          </ac:spMkLst>
        </pc:spChg>
        <pc:spChg chg="mod">
          <ac:chgData name="Melissa Ryan" userId="169f3ad4-a1c1-4d4c-bc50-d9e66cb109a9" providerId="ADAL" clId="{6963930D-36F3-4BD3-8F48-C061A4516771}" dt="2023-11-23T02:10:57.442" v="2195" actId="14100"/>
          <ac:spMkLst>
            <pc:docMk/>
            <pc:sldMk cId="358310099" sldId="278"/>
            <ac:spMk id="3" creationId="{42FE78F4-6EED-46A6-24AD-CC445FFDE029}"/>
          </ac:spMkLst>
        </pc:spChg>
        <pc:spChg chg="add mod">
          <ac:chgData name="Melissa Ryan" userId="169f3ad4-a1c1-4d4c-bc50-d9e66cb109a9" providerId="ADAL" clId="{6963930D-36F3-4BD3-8F48-C061A4516771}" dt="2023-11-23T02:10:50.430" v="2193" actId="20577"/>
          <ac:spMkLst>
            <pc:docMk/>
            <pc:sldMk cId="358310099" sldId="278"/>
            <ac:spMk id="7" creationId="{A5FDE46F-A83A-3C35-6854-22CD9CA98C8C}"/>
          </ac:spMkLst>
        </pc:spChg>
        <pc:picChg chg="add mod">
          <ac:chgData name="Melissa Ryan" userId="169f3ad4-a1c1-4d4c-bc50-d9e66cb109a9" providerId="ADAL" clId="{6963930D-36F3-4BD3-8F48-C061A4516771}" dt="2023-11-23T02:09:58.576" v="2182" actId="14100"/>
          <ac:picMkLst>
            <pc:docMk/>
            <pc:sldMk cId="358310099" sldId="278"/>
            <ac:picMk id="5" creationId="{16910A3E-3C8B-F492-A98E-219FDF1BF47E}"/>
          </ac:picMkLst>
        </pc:picChg>
      </pc:sldChg>
      <pc:sldChg chg="modSp new del mod ord">
        <pc:chgData name="Melissa Ryan" userId="169f3ad4-a1c1-4d4c-bc50-d9e66cb109a9" providerId="ADAL" clId="{6963930D-36F3-4BD3-8F48-C061A4516771}" dt="2023-12-11T09:04:23.597" v="9101" actId="2696"/>
        <pc:sldMkLst>
          <pc:docMk/>
          <pc:sldMk cId="1366882484" sldId="279"/>
        </pc:sldMkLst>
        <pc:spChg chg="mod">
          <ac:chgData name="Melissa Ryan" userId="169f3ad4-a1c1-4d4c-bc50-d9e66cb109a9" providerId="ADAL" clId="{6963930D-36F3-4BD3-8F48-C061A4516771}" dt="2023-11-23T02:02:47.018" v="1911" actId="20577"/>
          <ac:spMkLst>
            <pc:docMk/>
            <pc:sldMk cId="1366882484" sldId="279"/>
            <ac:spMk id="2" creationId="{062E09EA-C544-62B7-F504-E65A14E770E7}"/>
          </ac:spMkLst>
        </pc:spChg>
        <pc:spChg chg="mod">
          <ac:chgData name="Melissa Ryan" userId="169f3ad4-a1c1-4d4c-bc50-d9e66cb109a9" providerId="ADAL" clId="{6963930D-36F3-4BD3-8F48-C061A4516771}" dt="2023-12-07T01:17:51.751" v="3657" actId="13926"/>
          <ac:spMkLst>
            <pc:docMk/>
            <pc:sldMk cId="1366882484" sldId="279"/>
            <ac:spMk id="3" creationId="{9032A0FA-E427-FFD6-0C51-0046B60EDE70}"/>
          </ac:spMkLst>
        </pc:spChg>
      </pc:sldChg>
      <pc:sldChg chg="addSp modSp new mod modNotesTx">
        <pc:chgData name="Melissa Ryan" userId="169f3ad4-a1c1-4d4c-bc50-d9e66cb109a9" providerId="ADAL" clId="{6963930D-36F3-4BD3-8F48-C061A4516771}" dt="2023-12-11T09:40:30.280" v="10261" actId="20577"/>
        <pc:sldMkLst>
          <pc:docMk/>
          <pc:sldMk cId="1452253327" sldId="280"/>
        </pc:sldMkLst>
        <pc:spChg chg="mod">
          <ac:chgData name="Melissa Ryan" userId="169f3ad4-a1c1-4d4c-bc50-d9e66cb109a9" providerId="ADAL" clId="{6963930D-36F3-4BD3-8F48-C061A4516771}" dt="2023-12-11T08:57:47.110" v="9080" actId="207"/>
          <ac:spMkLst>
            <pc:docMk/>
            <pc:sldMk cId="1452253327" sldId="280"/>
            <ac:spMk id="2" creationId="{DEC0E0AF-E383-D1B1-C9E1-BDC60B0A8681}"/>
          </ac:spMkLst>
        </pc:spChg>
        <pc:spChg chg="mod">
          <ac:chgData name="Melissa Ryan" userId="169f3ad4-a1c1-4d4c-bc50-d9e66cb109a9" providerId="ADAL" clId="{6963930D-36F3-4BD3-8F48-C061A4516771}" dt="2023-12-11T08:55:10.307" v="9058" actId="20577"/>
          <ac:spMkLst>
            <pc:docMk/>
            <pc:sldMk cId="1452253327" sldId="280"/>
            <ac:spMk id="3" creationId="{3002E73A-1C33-0201-416C-126115AEDB51}"/>
          </ac:spMkLst>
        </pc:spChg>
        <pc:picChg chg="add mod">
          <ac:chgData name="Melissa Ryan" userId="169f3ad4-a1c1-4d4c-bc50-d9e66cb109a9" providerId="ADAL" clId="{6963930D-36F3-4BD3-8F48-C061A4516771}" dt="2023-12-11T08:55:49.569" v="9062" actId="14100"/>
          <ac:picMkLst>
            <pc:docMk/>
            <pc:sldMk cId="1452253327" sldId="280"/>
            <ac:picMk id="5" creationId="{49154A7E-9D02-7F46-C3B2-1E45CDB2238F}"/>
          </ac:picMkLst>
        </pc:picChg>
      </pc:sldChg>
      <pc:sldChg chg="addSp delSp modSp new mod setBg modNotesTx">
        <pc:chgData name="Melissa Ryan" userId="169f3ad4-a1c1-4d4c-bc50-d9e66cb109a9" providerId="ADAL" clId="{6963930D-36F3-4BD3-8F48-C061A4516771}" dt="2023-12-11T08:57:55.335" v="9081" actId="207"/>
        <pc:sldMkLst>
          <pc:docMk/>
          <pc:sldMk cId="1498440161" sldId="281"/>
        </pc:sldMkLst>
        <pc:spChg chg="add del mod replId">
          <ac:chgData name="Melissa Ryan" userId="169f3ad4-a1c1-4d4c-bc50-d9e66cb109a9" providerId="ADAL" clId="{6963930D-36F3-4BD3-8F48-C061A4516771}" dt="2023-12-11T08:57:55.335" v="9081" actId="207"/>
          <ac:spMkLst>
            <pc:docMk/>
            <pc:sldMk cId="1498440161" sldId="281"/>
            <ac:spMk id="2" creationId="{BE171D9F-C53E-B535-18BD-B9EB5943CEE7}"/>
          </ac:spMkLst>
        </pc:spChg>
        <pc:spChg chg="add del">
          <ac:chgData name="Melissa Ryan" userId="169f3ad4-a1c1-4d4c-bc50-d9e66cb109a9" providerId="ADAL" clId="{6963930D-36F3-4BD3-8F48-C061A4516771}" dt="2023-12-11T08:56:57.177" v="9078" actId="26606"/>
          <ac:spMkLst>
            <pc:docMk/>
            <pc:sldMk cId="1498440161" sldId="281"/>
            <ac:spMk id="2" creationId="{FAD5096F-046F-77D2-7799-29F9B208D68C}"/>
          </ac:spMkLst>
        </pc:spChg>
        <pc:spChg chg="add del">
          <ac:chgData name="Melissa Ryan" userId="169f3ad4-a1c1-4d4c-bc50-d9e66cb109a9" providerId="ADAL" clId="{6963930D-36F3-4BD3-8F48-C061A4516771}" dt="2023-12-11T08:56:57.177" v="9078" actId="26606"/>
          <ac:spMkLst>
            <pc:docMk/>
            <pc:sldMk cId="1498440161" sldId="281"/>
            <ac:spMk id="3" creationId="{E196EF7C-4E38-EF2F-C643-7375AE7FE999}"/>
          </ac:spMkLst>
        </pc:spChg>
        <pc:spChg chg="add del mod replId">
          <ac:chgData name="Melissa Ryan" userId="169f3ad4-a1c1-4d4c-bc50-d9e66cb109a9" providerId="ADAL" clId="{6963930D-36F3-4BD3-8F48-C061A4516771}" dt="2023-12-11T08:56:57.177" v="9078" actId="26606"/>
          <ac:spMkLst>
            <pc:docMk/>
            <pc:sldMk cId="1498440161" sldId="281"/>
            <ac:spMk id="3" creationId="{FF6FCE8C-421D-725E-E4FB-2524331B5271}"/>
          </ac:spMkLst>
        </pc:spChg>
        <pc:spChg chg="add del">
          <ac:chgData name="Melissa Ryan" userId="169f3ad4-a1c1-4d4c-bc50-d9e66cb109a9" providerId="ADAL" clId="{6963930D-36F3-4BD3-8F48-C061A4516771}" dt="2023-11-23T02:13:47.048" v="2217"/>
          <ac:spMkLst>
            <pc:docMk/>
            <pc:sldMk cId="1498440161" sldId="281"/>
            <ac:spMk id="4" creationId="{54CEA18B-5B7D-C882-A70A-3EE729E0E132}"/>
          </ac:spMkLst>
        </pc:spChg>
        <pc:spChg chg="add del">
          <ac:chgData name="Melissa Ryan" userId="169f3ad4-a1c1-4d4c-bc50-d9e66cb109a9" providerId="ADAL" clId="{6963930D-36F3-4BD3-8F48-C061A4516771}" dt="2023-11-23T02:13:47.048" v="2217"/>
          <ac:spMkLst>
            <pc:docMk/>
            <pc:sldMk cId="1498440161" sldId="281"/>
            <ac:spMk id="5" creationId="{B0A2FFA5-686A-E757-EB44-2DE5C0F27A13}"/>
          </ac:spMkLst>
        </pc:spChg>
        <pc:spChg chg="add del">
          <ac:chgData name="Melissa Ryan" userId="169f3ad4-a1c1-4d4c-bc50-d9e66cb109a9" providerId="ADAL" clId="{6963930D-36F3-4BD3-8F48-C061A4516771}" dt="2023-11-23T02:13:47.048" v="2217"/>
          <ac:spMkLst>
            <pc:docMk/>
            <pc:sldMk cId="1498440161" sldId="281"/>
            <ac:spMk id="6" creationId="{291DE245-128C-A8D3-5AFB-41FE8C36AB11}"/>
          </ac:spMkLst>
        </pc:spChg>
        <pc:spChg chg="add del">
          <ac:chgData name="Melissa Ryan" userId="169f3ad4-a1c1-4d4c-bc50-d9e66cb109a9" providerId="ADAL" clId="{6963930D-36F3-4BD3-8F48-C061A4516771}" dt="2023-12-11T08:56:57.177" v="9078" actId="26606"/>
          <ac:spMkLst>
            <pc:docMk/>
            <pc:sldMk cId="1498440161" sldId="281"/>
            <ac:spMk id="15" creationId="{352BEC0E-22F8-46D0-9632-375DB541B06C}"/>
          </ac:spMkLst>
        </pc:spChg>
        <pc:spChg chg="add del">
          <ac:chgData name="Melissa Ryan" userId="169f3ad4-a1c1-4d4c-bc50-d9e66cb109a9" providerId="ADAL" clId="{6963930D-36F3-4BD3-8F48-C061A4516771}" dt="2023-12-11T08:56:57.177" v="9078" actId="26606"/>
          <ac:spMkLst>
            <pc:docMk/>
            <pc:sldMk cId="1498440161" sldId="281"/>
            <ac:spMk id="17" creationId="{3FCFB1DE-0B7E-48CC-BA90-B2AB0889F9D6}"/>
          </ac:spMkLst>
        </pc:spChg>
        <pc:picChg chg="add del">
          <ac:chgData name="Melissa Ryan" userId="169f3ad4-a1c1-4d4c-bc50-d9e66cb109a9" providerId="ADAL" clId="{6963930D-36F3-4BD3-8F48-C061A4516771}" dt="2023-12-11T08:56:57.177" v="9078" actId="26606"/>
          <ac:picMkLst>
            <pc:docMk/>
            <pc:sldMk cId="1498440161" sldId="281"/>
            <ac:picMk id="8" creationId="{4BB82CF8-2C1A-9290-DB8B-397994572F61}"/>
          </ac:picMkLst>
        </pc:picChg>
        <pc:picChg chg="add del mod replId">
          <ac:chgData name="Melissa Ryan" userId="169f3ad4-a1c1-4d4c-bc50-d9e66cb109a9" providerId="ADAL" clId="{6963930D-36F3-4BD3-8F48-C061A4516771}" dt="2023-12-11T08:56:57.177" v="9078" actId="26606"/>
          <ac:picMkLst>
            <pc:docMk/>
            <pc:sldMk cId="1498440161" sldId="281"/>
            <ac:picMk id="8" creationId="{5C33C96D-9631-FCD1-4548-ABCE3DCE4E4D}"/>
          </ac:picMkLst>
        </pc:picChg>
        <pc:picChg chg="add del mod replId">
          <ac:chgData name="Melissa Ryan" userId="169f3ad4-a1c1-4d4c-bc50-d9e66cb109a9" providerId="ADAL" clId="{6963930D-36F3-4BD3-8F48-C061A4516771}" dt="2023-12-11T08:56:57.177" v="9078" actId="26606"/>
          <ac:picMkLst>
            <pc:docMk/>
            <pc:sldMk cId="1498440161" sldId="281"/>
            <ac:picMk id="10" creationId="{97FF6197-C0E0-881F-5639-A8C707A78521}"/>
          </ac:picMkLst>
        </pc:picChg>
        <pc:picChg chg="add del">
          <ac:chgData name="Melissa Ryan" userId="169f3ad4-a1c1-4d4c-bc50-d9e66cb109a9" providerId="ADAL" clId="{6963930D-36F3-4BD3-8F48-C061A4516771}" dt="2023-12-11T08:56:57.177" v="9078" actId="26606"/>
          <ac:picMkLst>
            <pc:docMk/>
            <pc:sldMk cId="1498440161" sldId="281"/>
            <ac:picMk id="10" creationId="{B49515F0-A61B-BF2F-D814-17253C333C90}"/>
          </ac:picMkLst>
        </pc:picChg>
        <pc:picChg chg="add del">
          <ac:chgData name="Melissa Ryan" userId="169f3ad4-a1c1-4d4c-bc50-d9e66cb109a9" providerId="ADAL" clId="{6963930D-36F3-4BD3-8F48-C061A4516771}" dt="2023-11-23T02:13:47.048" v="2217"/>
          <ac:picMkLst>
            <pc:docMk/>
            <pc:sldMk cId="1498440161" sldId="281"/>
            <ac:picMk id="2049" creationId="{77661FEE-C50A-2B58-0806-36ED4DE0638C}"/>
          </ac:picMkLst>
        </pc:picChg>
        <pc:picChg chg="add del">
          <ac:chgData name="Melissa Ryan" userId="169f3ad4-a1c1-4d4c-bc50-d9e66cb109a9" providerId="ADAL" clId="{6963930D-36F3-4BD3-8F48-C061A4516771}" dt="2023-11-23T02:13:47.048" v="2217"/>
          <ac:picMkLst>
            <pc:docMk/>
            <pc:sldMk cId="1498440161" sldId="281"/>
            <ac:picMk id="2050" creationId="{6F8E9E1E-86C5-1EC4-626D-3BC29B225EF2}"/>
          </ac:picMkLst>
        </pc:picChg>
        <pc:picChg chg="add del mod">
          <ac:chgData name="Melissa Ryan" userId="169f3ad4-a1c1-4d4c-bc50-d9e66cb109a9" providerId="ADAL" clId="{6963930D-36F3-4BD3-8F48-C061A4516771}" dt="2023-11-23T02:14:57.619" v="2233"/>
          <ac:picMkLst>
            <pc:docMk/>
            <pc:sldMk cId="1498440161" sldId="281"/>
            <ac:picMk id="2054" creationId="{E84AF8E9-11CA-0035-2358-702934C6FC61}"/>
          </ac:picMkLst>
        </pc:picChg>
      </pc:sldChg>
      <pc:sldChg chg="new del">
        <pc:chgData name="Melissa Ryan" userId="169f3ad4-a1c1-4d4c-bc50-d9e66cb109a9" providerId="ADAL" clId="{6963930D-36F3-4BD3-8F48-C061A4516771}" dt="2023-11-23T02:17:39.774" v="2262" actId="680"/>
        <pc:sldMkLst>
          <pc:docMk/>
          <pc:sldMk cId="552139219" sldId="282"/>
        </pc:sldMkLst>
      </pc:sldChg>
      <pc:sldChg chg="new del">
        <pc:chgData name="Melissa Ryan" userId="169f3ad4-a1c1-4d4c-bc50-d9e66cb109a9" providerId="ADAL" clId="{6963930D-36F3-4BD3-8F48-C061A4516771}" dt="2023-11-23T02:17:11.062" v="2260" actId="680"/>
        <pc:sldMkLst>
          <pc:docMk/>
          <pc:sldMk cId="2923050757" sldId="282"/>
        </pc:sldMkLst>
      </pc:sldChg>
      <pc:sldChg chg="delSp modSp add mod">
        <pc:chgData name="Melissa Ryan" userId="169f3ad4-a1c1-4d4c-bc50-d9e66cb109a9" providerId="ADAL" clId="{6963930D-36F3-4BD3-8F48-C061A4516771}" dt="2023-12-11T08:58:45.721" v="9088" actId="207"/>
        <pc:sldMkLst>
          <pc:docMk/>
          <pc:sldMk cId="480472458" sldId="340"/>
        </pc:sldMkLst>
        <pc:spChg chg="mod">
          <ac:chgData name="Melissa Ryan" userId="169f3ad4-a1c1-4d4c-bc50-d9e66cb109a9" providerId="ADAL" clId="{6963930D-36F3-4BD3-8F48-C061A4516771}" dt="2023-12-11T08:58:45.721" v="9088" actId="207"/>
          <ac:spMkLst>
            <pc:docMk/>
            <pc:sldMk cId="480472458" sldId="340"/>
            <ac:spMk id="2" creationId="{8FDCBA56-BED2-AFB9-AB18-E0E36210536A}"/>
          </ac:spMkLst>
        </pc:spChg>
        <pc:spChg chg="mod">
          <ac:chgData name="Melissa Ryan" userId="169f3ad4-a1c1-4d4c-bc50-d9e66cb109a9" providerId="ADAL" clId="{6963930D-36F3-4BD3-8F48-C061A4516771}" dt="2023-11-23T02:41:30.537" v="2837" actId="14100"/>
          <ac:spMkLst>
            <pc:docMk/>
            <pc:sldMk cId="480472458" sldId="340"/>
            <ac:spMk id="3" creationId="{38CE31A0-2084-4077-A677-328970377DF0}"/>
          </ac:spMkLst>
        </pc:spChg>
        <pc:spChg chg="del mod">
          <ac:chgData name="Melissa Ryan" userId="169f3ad4-a1c1-4d4c-bc50-d9e66cb109a9" providerId="ADAL" clId="{6963930D-36F3-4BD3-8F48-C061A4516771}" dt="2023-12-11T08:41:10.176" v="8520" actId="478"/>
          <ac:spMkLst>
            <pc:docMk/>
            <pc:sldMk cId="480472458" sldId="340"/>
            <ac:spMk id="5" creationId="{BDFDBB39-D9B6-08BD-716A-BC77B0CB1D37}"/>
          </ac:spMkLst>
        </pc:spChg>
      </pc:sldChg>
      <pc:sldChg chg="delSp modSp add mod modNotesTx">
        <pc:chgData name="Melissa Ryan" userId="169f3ad4-a1c1-4d4c-bc50-d9e66cb109a9" providerId="ADAL" clId="{6963930D-36F3-4BD3-8F48-C061A4516771}" dt="2023-12-11T20:51:03.098" v="10506" actId="20577"/>
        <pc:sldMkLst>
          <pc:docMk/>
          <pc:sldMk cId="1110202312" sldId="341"/>
        </pc:sldMkLst>
        <pc:spChg chg="mod">
          <ac:chgData name="Melissa Ryan" userId="169f3ad4-a1c1-4d4c-bc50-d9e66cb109a9" providerId="ADAL" clId="{6963930D-36F3-4BD3-8F48-C061A4516771}" dt="2023-12-11T09:33:06.701" v="9964" actId="20577"/>
          <ac:spMkLst>
            <pc:docMk/>
            <pc:sldMk cId="1110202312" sldId="341"/>
            <ac:spMk id="2" creationId="{6B31798C-4135-D896-BEA7-FF90A66EDBED}"/>
          </ac:spMkLst>
        </pc:spChg>
        <pc:spChg chg="mod">
          <ac:chgData name="Melissa Ryan" userId="169f3ad4-a1c1-4d4c-bc50-d9e66cb109a9" providerId="ADAL" clId="{6963930D-36F3-4BD3-8F48-C061A4516771}" dt="2023-12-11T09:33:27.568" v="9968" actId="27636"/>
          <ac:spMkLst>
            <pc:docMk/>
            <pc:sldMk cId="1110202312" sldId="341"/>
            <ac:spMk id="3" creationId="{52EE795B-1AB2-59E6-0168-9FC4DB0A1BB4}"/>
          </ac:spMkLst>
        </pc:spChg>
        <pc:spChg chg="del mod">
          <ac:chgData name="Melissa Ryan" userId="169f3ad4-a1c1-4d4c-bc50-d9e66cb109a9" providerId="ADAL" clId="{6963930D-36F3-4BD3-8F48-C061A4516771}" dt="2023-12-11T09:32:25.295" v="9933" actId="478"/>
          <ac:spMkLst>
            <pc:docMk/>
            <pc:sldMk cId="1110202312" sldId="341"/>
            <ac:spMk id="11" creationId="{2B3AE85D-EB49-62F1-0D2E-EA6F20956CE3}"/>
          </ac:spMkLst>
        </pc:spChg>
        <pc:picChg chg="mod">
          <ac:chgData name="Melissa Ryan" userId="169f3ad4-a1c1-4d4c-bc50-d9e66cb109a9" providerId="ADAL" clId="{6963930D-36F3-4BD3-8F48-C061A4516771}" dt="2023-12-11T09:33:59.103" v="9970" actId="1076"/>
          <ac:picMkLst>
            <pc:docMk/>
            <pc:sldMk cId="1110202312" sldId="341"/>
            <ac:picMk id="8" creationId="{FA4F4FB8-6FB6-1684-B41D-5900FB9B0340}"/>
          </ac:picMkLst>
        </pc:picChg>
        <pc:picChg chg="mod">
          <ac:chgData name="Melissa Ryan" userId="169f3ad4-a1c1-4d4c-bc50-d9e66cb109a9" providerId="ADAL" clId="{6963930D-36F3-4BD3-8F48-C061A4516771}" dt="2023-12-11T09:32:30.133" v="9934" actId="1076"/>
          <ac:picMkLst>
            <pc:docMk/>
            <pc:sldMk cId="1110202312" sldId="341"/>
            <ac:picMk id="10" creationId="{A8EBBA0F-53CB-A95E-0EE4-DF8C41AD04CF}"/>
          </ac:picMkLst>
        </pc:picChg>
      </pc:sldChg>
      <pc:sldChg chg="add del">
        <pc:chgData name="Melissa Ryan" userId="169f3ad4-a1c1-4d4c-bc50-d9e66cb109a9" providerId="ADAL" clId="{6963930D-36F3-4BD3-8F48-C061A4516771}" dt="2023-11-23T02:43:17.620" v="2841" actId="2696"/>
        <pc:sldMkLst>
          <pc:docMk/>
          <pc:sldMk cId="749967549" sldId="344"/>
        </pc:sldMkLst>
      </pc:sldChg>
      <pc:sldChg chg="add">
        <pc:chgData name="Melissa Ryan" userId="169f3ad4-a1c1-4d4c-bc50-d9e66cb109a9" providerId="ADAL" clId="{6963930D-36F3-4BD3-8F48-C061A4516771}" dt="2023-11-23T02:39:59.014" v="2814"/>
        <pc:sldMkLst>
          <pc:docMk/>
          <pc:sldMk cId="1127452558" sldId="346"/>
        </pc:sldMkLst>
      </pc:sldChg>
      <pc:sldChg chg="addSp delSp modSp new mod modNotesTx">
        <pc:chgData name="Melissa Ryan" userId="169f3ad4-a1c1-4d4c-bc50-d9e66cb109a9" providerId="ADAL" clId="{6963930D-36F3-4BD3-8F48-C061A4516771}" dt="2023-12-11T07:46:56.508" v="6748" actId="20577"/>
        <pc:sldMkLst>
          <pc:docMk/>
          <pc:sldMk cId="1664712081" sldId="347"/>
        </pc:sldMkLst>
        <pc:spChg chg="mod">
          <ac:chgData name="Melissa Ryan" userId="169f3ad4-a1c1-4d4c-bc50-d9e66cb109a9" providerId="ADAL" clId="{6963930D-36F3-4BD3-8F48-C061A4516771}" dt="2023-11-23T02:46:02.220" v="2876" actId="122"/>
          <ac:spMkLst>
            <pc:docMk/>
            <pc:sldMk cId="1664712081" sldId="347"/>
            <ac:spMk id="2" creationId="{86E26887-E842-89CB-EEEC-E7521C911290}"/>
          </ac:spMkLst>
        </pc:spChg>
        <pc:spChg chg="del">
          <ac:chgData name="Melissa Ryan" userId="169f3ad4-a1c1-4d4c-bc50-d9e66cb109a9" providerId="ADAL" clId="{6963930D-36F3-4BD3-8F48-C061A4516771}" dt="2023-11-23T02:43:08.367" v="2840" actId="22"/>
          <ac:spMkLst>
            <pc:docMk/>
            <pc:sldMk cId="1664712081" sldId="347"/>
            <ac:spMk id="3" creationId="{EB5A7C35-B409-9610-99F0-A3BDBEC4BE25}"/>
          </ac:spMkLst>
        </pc:spChg>
        <pc:picChg chg="add mod ord">
          <ac:chgData name="Melissa Ryan" userId="169f3ad4-a1c1-4d4c-bc50-d9e66cb109a9" providerId="ADAL" clId="{6963930D-36F3-4BD3-8F48-C061A4516771}" dt="2023-11-29T04:03:27.483" v="3277" actId="1076"/>
          <ac:picMkLst>
            <pc:docMk/>
            <pc:sldMk cId="1664712081" sldId="347"/>
            <ac:picMk id="5" creationId="{1588DBDE-1E9A-8165-3D87-C926BE55906B}"/>
          </ac:picMkLst>
        </pc:picChg>
        <pc:picChg chg="add mod">
          <ac:chgData name="Melissa Ryan" userId="169f3ad4-a1c1-4d4c-bc50-d9e66cb109a9" providerId="ADAL" clId="{6963930D-36F3-4BD3-8F48-C061A4516771}" dt="2023-11-23T02:44:29.004" v="2846" actId="1076"/>
          <ac:picMkLst>
            <pc:docMk/>
            <pc:sldMk cId="1664712081" sldId="347"/>
            <ac:picMk id="7" creationId="{E7BCAF4E-30CE-CE2E-34AE-44DA0D4E0C6D}"/>
          </ac:picMkLst>
        </pc:picChg>
        <pc:picChg chg="add mod">
          <ac:chgData name="Melissa Ryan" userId="169f3ad4-a1c1-4d4c-bc50-d9e66cb109a9" providerId="ADAL" clId="{6963930D-36F3-4BD3-8F48-C061A4516771}" dt="2023-11-23T02:45:44.262" v="2852" actId="14100"/>
          <ac:picMkLst>
            <pc:docMk/>
            <pc:sldMk cId="1664712081" sldId="347"/>
            <ac:picMk id="9" creationId="{A455515D-F2EB-ACC4-3AD2-E69C6C9B196F}"/>
          </ac:picMkLst>
        </pc:picChg>
      </pc:sldChg>
      <pc:sldChg chg="addSp delSp modSp new mod setBg">
        <pc:chgData name="Melissa Ryan" userId="169f3ad4-a1c1-4d4c-bc50-d9e66cb109a9" providerId="ADAL" clId="{6963930D-36F3-4BD3-8F48-C061A4516771}" dt="2023-12-11T09:01:28.458" v="9091" actId="20577"/>
        <pc:sldMkLst>
          <pc:docMk/>
          <pc:sldMk cId="3552809756" sldId="348"/>
        </pc:sldMkLst>
        <pc:spChg chg="add mod">
          <ac:chgData name="Melissa Ryan" userId="169f3ad4-a1c1-4d4c-bc50-d9e66cb109a9" providerId="ADAL" clId="{6963930D-36F3-4BD3-8F48-C061A4516771}" dt="2023-12-11T09:01:28.458" v="9091" actId="20577"/>
          <ac:spMkLst>
            <pc:docMk/>
            <pc:sldMk cId="3552809756" sldId="348"/>
            <ac:spMk id="2" creationId="{CC6560DC-F5EF-7428-C26A-1BD43D69D7D8}"/>
          </ac:spMkLst>
        </pc:spChg>
        <pc:spChg chg="add">
          <ac:chgData name="Melissa Ryan" userId="169f3ad4-a1c1-4d4c-bc50-d9e66cb109a9" providerId="ADAL" clId="{6963930D-36F3-4BD3-8F48-C061A4516771}" dt="2023-12-11T08:49:22.760" v="8854" actId="26606"/>
          <ac:spMkLst>
            <pc:docMk/>
            <pc:sldMk cId="3552809756" sldId="348"/>
            <ac:spMk id="3" creationId="{A2A77777-748A-AF16-1D5C-A644A230078C}"/>
          </ac:spMkLst>
        </pc:spChg>
        <pc:spChg chg="del mod replId">
          <ac:chgData name="Melissa Ryan" userId="169f3ad4-a1c1-4d4c-bc50-d9e66cb109a9" providerId="ADAL" clId="{6963930D-36F3-4BD3-8F48-C061A4516771}" dt="2023-12-11T08:49:22.760" v="8854" actId="26606"/>
          <ac:spMkLst>
            <pc:docMk/>
            <pc:sldMk cId="3552809756" sldId="348"/>
            <ac:spMk id="5" creationId="{1DC19777-E1A5-A0B4-ABFB-484FB22E97B0}"/>
          </ac:spMkLst>
        </pc:spChg>
        <pc:spChg chg="del mod replId">
          <ac:chgData name="Melissa Ryan" userId="169f3ad4-a1c1-4d4c-bc50-d9e66cb109a9" providerId="ADAL" clId="{6963930D-36F3-4BD3-8F48-C061A4516771}" dt="2023-12-11T08:49:22.760" v="8854" actId="26606"/>
          <ac:spMkLst>
            <pc:docMk/>
            <pc:sldMk cId="3552809756" sldId="348"/>
            <ac:spMk id="6" creationId="{86E20EBD-A6C6-8E50-2A5C-4D05644BFD91}"/>
          </ac:spMkLst>
        </pc:spChg>
        <pc:spChg chg="add">
          <ac:chgData name="Melissa Ryan" userId="169f3ad4-a1c1-4d4c-bc50-d9e66cb109a9" providerId="ADAL" clId="{6963930D-36F3-4BD3-8F48-C061A4516771}" dt="2023-12-11T08:49:22.760" v="8854" actId="26606"/>
          <ac:spMkLst>
            <pc:docMk/>
            <pc:sldMk cId="3552809756" sldId="348"/>
            <ac:spMk id="8" creationId="{907EF6B7-1338-4443-8C46-6A318D952DFD}"/>
          </ac:spMkLst>
        </pc:spChg>
        <pc:spChg chg="add">
          <ac:chgData name="Melissa Ryan" userId="169f3ad4-a1c1-4d4c-bc50-d9e66cb109a9" providerId="ADAL" clId="{6963930D-36F3-4BD3-8F48-C061A4516771}" dt="2023-12-11T08:49:22.760" v="8854" actId="26606"/>
          <ac:spMkLst>
            <pc:docMk/>
            <pc:sldMk cId="3552809756" sldId="348"/>
            <ac:spMk id="10" creationId="{DAAE4CDD-124C-4DCF-9584-B6033B545DD5}"/>
          </ac:spMkLst>
        </pc:spChg>
        <pc:spChg chg="add">
          <ac:chgData name="Melissa Ryan" userId="169f3ad4-a1c1-4d4c-bc50-d9e66cb109a9" providerId="ADAL" clId="{6963930D-36F3-4BD3-8F48-C061A4516771}" dt="2023-12-11T08:49:22.760" v="8854" actId="26606"/>
          <ac:spMkLst>
            <pc:docMk/>
            <pc:sldMk cId="3552809756" sldId="348"/>
            <ac:spMk id="12" creationId="{081E4A58-353D-44AE-B2FC-2A74E2E400F7}"/>
          </ac:spMkLst>
        </pc:spChg>
      </pc:sldChg>
      <pc:sldChg chg="addSp delSp modSp new mod setBg modNotesTx">
        <pc:chgData name="Melissa Ryan" userId="169f3ad4-a1c1-4d4c-bc50-d9e66cb109a9" providerId="ADAL" clId="{6963930D-36F3-4BD3-8F48-C061A4516771}" dt="2023-12-11T20:51:33.090" v="10510" actId="20577"/>
        <pc:sldMkLst>
          <pc:docMk/>
          <pc:sldMk cId="2995264231" sldId="349"/>
        </pc:sldMkLst>
        <pc:spChg chg="add mod">
          <ac:chgData name="Melissa Ryan" userId="169f3ad4-a1c1-4d4c-bc50-d9e66cb109a9" providerId="ADAL" clId="{6963930D-36F3-4BD3-8F48-C061A4516771}" dt="2023-12-11T09:01:33.389" v="9093" actId="20577"/>
          <ac:spMkLst>
            <pc:docMk/>
            <pc:sldMk cId="2995264231" sldId="349"/>
            <ac:spMk id="2" creationId="{1BDF639E-DF83-05B7-6308-B8ABB751A1B7}"/>
          </ac:spMkLst>
        </pc:spChg>
        <pc:spChg chg="add">
          <ac:chgData name="Melissa Ryan" userId="169f3ad4-a1c1-4d4c-bc50-d9e66cb109a9" providerId="ADAL" clId="{6963930D-36F3-4BD3-8F48-C061A4516771}" dt="2023-12-11T08:49:37.403" v="8856" actId="26606"/>
          <ac:spMkLst>
            <pc:docMk/>
            <pc:sldMk cId="2995264231" sldId="349"/>
            <ac:spMk id="3" creationId="{5A51ED89-19A5-7C8A-DC23-614E58B939B2}"/>
          </ac:spMkLst>
        </pc:spChg>
        <pc:spChg chg="del mod replId">
          <ac:chgData name="Melissa Ryan" userId="169f3ad4-a1c1-4d4c-bc50-d9e66cb109a9" providerId="ADAL" clId="{6963930D-36F3-4BD3-8F48-C061A4516771}" dt="2023-12-11T08:49:37.403" v="8856" actId="26606"/>
          <ac:spMkLst>
            <pc:docMk/>
            <pc:sldMk cId="2995264231" sldId="349"/>
            <ac:spMk id="7" creationId="{95AD15C6-11B9-EC67-21A7-AB4F8A1C422E}"/>
          </ac:spMkLst>
        </pc:spChg>
        <pc:spChg chg="del mod replId">
          <ac:chgData name="Melissa Ryan" userId="169f3ad4-a1c1-4d4c-bc50-d9e66cb109a9" providerId="ADAL" clId="{6963930D-36F3-4BD3-8F48-C061A4516771}" dt="2023-12-11T08:49:37.403" v="8856" actId="26606"/>
          <ac:spMkLst>
            <pc:docMk/>
            <pc:sldMk cId="2995264231" sldId="349"/>
            <ac:spMk id="8" creationId="{CD5A0AA3-28A8-BB71-DCBC-28D29428E48B}"/>
          </ac:spMkLst>
        </pc:spChg>
        <pc:spChg chg="add">
          <ac:chgData name="Melissa Ryan" userId="169f3ad4-a1c1-4d4c-bc50-d9e66cb109a9" providerId="ADAL" clId="{6963930D-36F3-4BD3-8F48-C061A4516771}" dt="2023-12-11T08:49:37.403" v="8856" actId="26606"/>
          <ac:spMkLst>
            <pc:docMk/>
            <pc:sldMk cId="2995264231" sldId="349"/>
            <ac:spMk id="10" creationId="{2B97F24A-32CE-4C1C-A50D-3016B394DCFB}"/>
          </ac:spMkLst>
        </pc:spChg>
        <pc:spChg chg="add">
          <ac:chgData name="Melissa Ryan" userId="169f3ad4-a1c1-4d4c-bc50-d9e66cb109a9" providerId="ADAL" clId="{6963930D-36F3-4BD3-8F48-C061A4516771}" dt="2023-12-11T08:49:37.403" v="8856" actId="26606"/>
          <ac:spMkLst>
            <pc:docMk/>
            <pc:sldMk cId="2995264231" sldId="349"/>
            <ac:spMk id="12" creationId="{CD8B4F24-440B-49E9-B85D-733523DC064B}"/>
          </ac:spMkLst>
        </pc:spChg>
        <pc:picChg chg="add">
          <ac:chgData name="Melissa Ryan" userId="169f3ad4-a1c1-4d4c-bc50-d9e66cb109a9" providerId="ADAL" clId="{6963930D-36F3-4BD3-8F48-C061A4516771}" dt="2023-12-11T08:49:37.403" v="8856" actId="26606"/>
          <ac:picMkLst>
            <pc:docMk/>
            <pc:sldMk cId="2995264231" sldId="349"/>
            <ac:picMk id="5" creationId="{676B5BA9-141C-1218-6B4E-A29058915524}"/>
          </ac:picMkLst>
        </pc:picChg>
        <pc:picChg chg="add del mod replId">
          <ac:chgData name="Melissa Ryan" userId="169f3ad4-a1c1-4d4c-bc50-d9e66cb109a9" providerId="ADAL" clId="{6963930D-36F3-4BD3-8F48-C061A4516771}" dt="2023-12-11T08:49:37.403" v="8856" actId="26606"/>
          <ac:picMkLst>
            <pc:docMk/>
            <pc:sldMk cId="2995264231" sldId="349"/>
            <ac:picMk id="9" creationId="{F0E25CD1-A9B2-70A5-E9C8-456662BB8D96}"/>
          </ac:picMkLst>
        </pc:picChg>
        <pc:picChg chg="add del mod">
          <ac:chgData name="Melissa Ryan" userId="169f3ad4-a1c1-4d4c-bc50-d9e66cb109a9" providerId="ADAL" clId="{6963930D-36F3-4BD3-8F48-C061A4516771}" dt="2023-12-05T22:53:13.981" v="3338"/>
          <ac:picMkLst>
            <pc:docMk/>
            <pc:sldMk cId="2995264231" sldId="349"/>
            <ac:picMk id="1026" creationId="{2C52BC13-DDA9-C458-6AE1-3BFACD901D81}"/>
          </ac:picMkLst>
        </pc:picChg>
      </pc:sldChg>
      <pc:sldChg chg="addSp delSp modSp add mod setBg delDesignElem">
        <pc:chgData name="Melissa Ryan" userId="169f3ad4-a1c1-4d4c-bc50-d9e66cb109a9" providerId="ADAL" clId="{6963930D-36F3-4BD3-8F48-C061A4516771}" dt="2023-12-11T08:57:30.537" v="9079" actId="207"/>
        <pc:sldMkLst>
          <pc:docMk/>
          <pc:sldMk cId="3022297" sldId="369"/>
        </pc:sldMkLst>
        <pc:spChg chg="add del">
          <ac:chgData name="Melissa Ryan" userId="169f3ad4-a1c1-4d4c-bc50-d9e66cb109a9" providerId="ADAL" clId="{6963930D-36F3-4BD3-8F48-C061A4516771}" dt="2023-12-11T08:52:34.699" v="9029" actId="26606"/>
          <ac:spMkLst>
            <pc:docMk/>
            <pc:sldMk cId="3022297" sldId="369"/>
            <ac:spMk id="2" creationId="{31F45572-38D1-3FAB-5CBB-C256676305ED}"/>
          </ac:spMkLst>
        </pc:spChg>
        <pc:spChg chg="add mod">
          <ac:chgData name="Melissa Ryan" userId="169f3ad4-a1c1-4d4c-bc50-d9e66cb109a9" providerId="ADAL" clId="{6963930D-36F3-4BD3-8F48-C061A4516771}" dt="2023-12-11T08:57:30.537" v="9079" actId="207"/>
          <ac:spMkLst>
            <pc:docMk/>
            <pc:sldMk cId="3022297" sldId="369"/>
            <ac:spMk id="2" creationId="{54325C09-3371-B755-8022-450487AFAAE4}"/>
          </ac:spMkLst>
        </pc:spChg>
        <pc:spChg chg="add del">
          <ac:chgData name="Melissa Ryan" userId="169f3ad4-a1c1-4d4c-bc50-d9e66cb109a9" providerId="ADAL" clId="{6963930D-36F3-4BD3-8F48-C061A4516771}" dt="2023-12-11T08:52:34.699" v="9029" actId="26606"/>
          <ac:spMkLst>
            <pc:docMk/>
            <pc:sldMk cId="3022297" sldId="369"/>
            <ac:spMk id="3" creationId="{9F14EC7E-F5C3-E039-6336-48A5A7F21ED8}"/>
          </ac:spMkLst>
        </pc:spChg>
        <pc:spChg chg="add">
          <ac:chgData name="Melissa Ryan" userId="169f3ad4-a1c1-4d4c-bc50-d9e66cb109a9" providerId="ADAL" clId="{6963930D-36F3-4BD3-8F48-C061A4516771}" dt="2023-12-11T08:52:34.709" v="9031" actId="26606"/>
          <ac:spMkLst>
            <pc:docMk/>
            <pc:sldMk cId="3022297" sldId="369"/>
            <ac:spMk id="3" creationId="{EA12D136-929C-E11C-5503-C445D01EBA82}"/>
          </ac:spMkLst>
        </pc:spChg>
        <pc:spChg chg="add del">
          <ac:chgData name="Melissa Ryan" userId="169f3ad4-a1c1-4d4c-bc50-d9e66cb109a9" providerId="ADAL" clId="{6963930D-36F3-4BD3-8F48-C061A4516771}" dt="2023-12-11T08:52:34.699" v="9029" actId="26606"/>
          <ac:spMkLst>
            <pc:docMk/>
            <pc:sldMk cId="3022297" sldId="369"/>
            <ac:spMk id="7" creationId="{A8908DB7-C3A6-4FCB-9820-CEE02B398C4A}"/>
          </ac:spMkLst>
        </pc:spChg>
        <pc:spChg chg="add del">
          <ac:chgData name="Melissa Ryan" userId="169f3ad4-a1c1-4d4c-bc50-d9e66cb109a9" providerId="ADAL" clId="{6963930D-36F3-4BD3-8F48-C061A4516771}" dt="2023-12-11T08:52:34.699" v="9029" actId="26606"/>
          <ac:spMkLst>
            <pc:docMk/>
            <pc:sldMk cId="3022297" sldId="369"/>
            <ac:spMk id="8" creationId="{535742DD-1B16-4E9D-B715-0D74B4574A68}"/>
          </ac:spMkLst>
        </pc:spChg>
        <pc:spChg chg="del">
          <ac:chgData name="Melissa Ryan" userId="169f3ad4-a1c1-4d4c-bc50-d9e66cb109a9" providerId="ADAL" clId="{6963930D-36F3-4BD3-8F48-C061A4516771}" dt="2023-12-05T22:29:28.699" v="3279"/>
          <ac:spMkLst>
            <pc:docMk/>
            <pc:sldMk cId="3022297" sldId="369"/>
            <ac:spMk id="10" creationId="{058A14AF-9FB5-4CC7-BA35-E8E85D3EDF0E}"/>
          </ac:spMkLst>
        </pc:spChg>
        <pc:spChg chg="del">
          <ac:chgData name="Melissa Ryan" userId="169f3ad4-a1c1-4d4c-bc50-d9e66cb109a9" providerId="ADAL" clId="{6963930D-36F3-4BD3-8F48-C061A4516771}" dt="2023-12-05T22:29:28.699" v="3279"/>
          <ac:spMkLst>
            <pc:docMk/>
            <pc:sldMk cId="3022297" sldId="369"/>
            <ac:spMk id="12" creationId="{3A9A4357-BD1D-4622-A4FE-766E6AB8DE84}"/>
          </ac:spMkLst>
        </pc:spChg>
        <pc:spChg chg="add">
          <ac:chgData name="Melissa Ryan" userId="169f3ad4-a1c1-4d4c-bc50-d9e66cb109a9" providerId="ADAL" clId="{6963930D-36F3-4BD3-8F48-C061A4516771}" dt="2023-12-11T08:52:34.709" v="9031" actId="26606"/>
          <ac:spMkLst>
            <pc:docMk/>
            <pc:sldMk cId="3022297" sldId="369"/>
            <ac:spMk id="13" creationId="{2B97F24A-32CE-4C1C-A50D-3016B394DCFB}"/>
          </ac:spMkLst>
        </pc:spChg>
        <pc:spChg chg="del">
          <ac:chgData name="Melissa Ryan" userId="169f3ad4-a1c1-4d4c-bc50-d9e66cb109a9" providerId="ADAL" clId="{6963930D-36F3-4BD3-8F48-C061A4516771}" dt="2023-12-05T22:29:28.699" v="3279"/>
          <ac:spMkLst>
            <pc:docMk/>
            <pc:sldMk cId="3022297" sldId="369"/>
            <ac:spMk id="14" creationId="{E659831F-0D9A-4C63-9EBB-8435B85A440F}"/>
          </ac:spMkLst>
        </pc:spChg>
        <pc:spChg chg="add">
          <ac:chgData name="Melissa Ryan" userId="169f3ad4-a1c1-4d4c-bc50-d9e66cb109a9" providerId="ADAL" clId="{6963930D-36F3-4BD3-8F48-C061A4516771}" dt="2023-12-11T08:52:34.709" v="9031" actId="26606"/>
          <ac:spMkLst>
            <pc:docMk/>
            <pc:sldMk cId="3022297" sldId="369"/>
            <ac:spMk id="15" creationId="{CD8B4F24-440B-49E9-B85D-733523DC064B}"/>
          </ac:spMkLst>
        </pc:spChg>
        <pc:spChg chg="add del mod replId">
          <ac:chgData name="Melissa Ryan" userId="169f3ad4-a1c1-4d4c-bc50-d9e66cb109a9" providerId="ADAL" clId="{6963930D-36F3-4BD3-8F48-C061A4516771}" dt="2023-12-11T08:52:34.709" v="9031" actId="26606"/>
          <ac:spMkLst>
            <pc:docMk/>
            <pc:sldMk cId="3022297" sldId="369"/>
            <ac:spMk id="16" creationId="{634B33EB-257C-9680-3F54-C2118B0BBF9F}"/>
          </ac:spMkLst>
        </pc:spChg>
        <pc:spChg chg="del">
          <ac:chgData name="Melissa Ryan" userId="169f3ad4-a1c1-4d4c-bc50-d9e66cb109a9" providerId="ADAL" clId="{6963930D-36F3-4BD3-8F48-C061A4516771}" dt="2023-12-05T22:29:28.699" v="3279"/>
          <ac:spMkLst>
            <pc:docMk/>
            <pc:sldMk cId="3022297" sldId="369"/>
            <ac:spMk id="16" creationId="{E6995CE5-F890-4ABA-82A2-26507CE8D2A3}"/>
          </ac:spMkLst>
        </pc:spChg>
        <pc:spChg chg="add del mod replId">
          <ac:chgData name="Melissa Ryan" userId="169f3ad4-a1c1-4d4c-bc50-d9e66cb109a9" providerId="ADAL" clId="{6963930D-36F3-4BD3-8F48-C061A4516771}" dt="2023-12-11T08:52:34.709" v="9031" actId="26606"/>
          <ac:spMkLst>
            <pc:docMk/>
            <pc:sldMk cId="3022297" sldId="369"/>
            <ac:spMk id="17" creationId="{1F3B9445-3AF9-A97B-B280-270E21FD3541}"/>
          </ac:spMkLst>
        </pc:spChg>
        <pc:picChg chg="add mod">
          <ac:chgData name="Melissa Ryan" userId="169f3ad4-a1c1-4d4c-bc50-d9e66cb109a9" providerId="ADAL" clId="{6963930D-36F3-4BD3-8F48-C061A4516771}" dt="2023-12-11T08:52:49.470" v="9033" actId="14100"/>
          <ac:picMkLst>
            <pc:docMk/>
            <pc:sldMk cId="3022297" sldId="369"/>
            <ac:picMk id="5" creationId="{53DC867D-3A8F-F1FE-6E4F-D36DDA8A3961}"/>
          </ac:picMkLst>
        </pc:picChg>
        <pc:picChg chg="add del">
          <ac:chgData name="Melissa Ryan" userId="169f3ad4-a1c1-4d4c-bc50-d9e66cb109a9" providerId="ADAL" clId="{6963930D-36F3-4BD3-8F48-C061A4516771}" dt="2023-12-11T08:52:34.699" v="9029" actId="26606"/>
          <ac:picMkLst>
            <pc:docMk/>
            <pc:sldMk cId="3022297" sldId="369"/>
            <ac:picMk id="5" creationId="{A88E9540-C809-0DF3-0B92-D8A0326F0E94}"/>
          </ac:picMkLst>
        </pc:picChg>
        <pc:picChg chg="add del mod replId">
          <ac:chgData name="Melissa Ryan" userId="169f3ad4-a1c1-4d4c-bc50-d9e66cb109a9" providerId="ADAL" clId="{6963930D-36F3-4BD3-8F48-C061A4516771}" dt="2023-12-11T08:52:34.709" v="9031" actId="26606"/>
          <ac:picMkLst>
            <pc:docMk/>
            <pc:sldMk cId="3022297" sldId="369"/>
            <ac:picMk id="18" creationId="{EC0EC697-0C3F-F850-6C28-912686E05325}"/>
          </ac:picMkLst>
        </pc:picChg>
      </pc:sldChg>
      <pc:sldChg chg="modSp add mod modNotesTx">
        <pc:chgData name="Melissa Ryan" userId="169f3ad4-a1c1-4d4c-bc50-d9e66cb109a9" providerId="ADAL" clId="{6963930D-36F3-4BD3-8F48-C061A4516771}" dt="2023-12-11T08:29:30.326" v="7930" actId="313"/>
        <pc:sldMkLst>
          <pc:docMk/>
          <pc:sldMk cId="3301895121" sldId="371"/>
        </pc:sldMkLst>
        <pc:spChg chg="mod">
          <ac:chgData name="Melissa Ryan" userId="169f3ad4-a1c1-4d4c-bc50-d9e66cb109a9" providerId="ADAL" clId="{6963930D-36F3-4BD3-8F48-C061A4516771}" dt="2023-12-11T08:28:18.368" v="7857" actId="14100"/>
          <ac:spMkLst>
            <pc:docMk/>
            <pc:sldMk cId="3301895121" sldId="371"/>
            <ac:spMk id="2" creationId="{FF4EFFC0-E349-4D7D-2D39-0E3F7D6EB75F}"/>
          </ac:spMkLst>
        </pc:spChg>
        <pc:spChg chg="mod">
          <ac:chgData name="Melissa Ryan" userId="169f3ad4-a1c1-4d4c-bc50-d9e66cb109a9" providerId="ADAL" clId="{6963930D-36F3-4BD3-8F48-C061A4516771}" dt="2023-12-11T08:28:20.465" v="7858" actId="14100"/>
          <ac:spMkLst>
            <pc:docMk/>
            <pc:sldMk cId="3301895121" sldId="371"/>
            <ac:spMk id="3" creationId="{D29A000F-7EE5-F3F0-6F5D-52804C106039}"/>
          </ac:spMkLst>
        </pc:spChg>
        <pc:picChg chg="mod">
          <ac:chgData name="Melissa Ryan" userId="169f3ad4-a1c1-4d4c-bc50-d9e66cb109a9" providerId="ADAL" clId="{6963930D-36F3-4BD3-8F48-C061A4516771}" dt="2023-12-11T08:28:27.249" v="7860" actId="14100"/>
          <ac:picMkLst>
            <pc:docMk/>
            <pc:sldMk cId="3301895121" sldId="371"/>
            <ac:picMk id="7" creationId="{A3471235-4920-F5E8-423F-A3A8AFC58F03}"/>
          </ac:picMkLst>
        </pc:picChg>
        <pc:picChg chg="mod">
          <ac:chgData name="Melissa Ryan" userId="169f3ad4-a1c1-4d4c-bc50-d9e66cb109a9" providerId="ADAL" clId="{6963930D-36F3-4BD3-8F48-C061A4516771}" dt="2023-12-11T08:28:24.002" v="7859" actId="1076"/>
          <ac:picMkLst>
            <pc:docMk/>
            <pc:sldMk cId="3301895121" sldId="371"/>
            <ac:picMk id="9" creationId="{7C4BE9DA-0613-2CFD-F99A-D21C2D62A336}"/>
          </ac:picMkLst>
        </pc:picChg>
      </pc:sldChg>
      <pc:sldChg chg="delSp add setBg delDesignElem modNotesTx">
        <pc:chgData name="Melissa Ryan" userId="169f3ad4-a1c1-4d4c-bc50-d9e66cb109a9" providerId="ADAL" clId="{6963930D-36F3-4BD3-8F48-C061A4516771}" dt="2023-12-11T08:30:24.927" v="8009" actId="20577"/>
        <pc:sldMkLst>
          <pc:docMk/>
          <pc:sldMk cId="2361377161" sldId="372"/>
        </pc:sldMkLst>
        <pc:spChg chg="del">
          <ac:chgData name="Melissa Ryan" userId="169f3ad4-a1c1-4d4c-bc50-d9e66cb109a9" providerId="ADAL" clId="{6963930D-36F3-4BD3-8F48-C061A4516771}" dt="2023-12-05T22:29:45.798" v="3282"/>
          <ac:spMkLst>
            <pc:docMk/>
            <pc:sldMk cId="2361377161" sldId="372"/>
            <ac:spMk id="9" creationId="{56E9B3E6-E277-4D68-BA48-9CB43FFBD6E2}"/>
          </ac:spMkLst>
        </pc:spChg>
        <pc:spChg chg="del">
          <ac:chgData name="Melissa Ryan" userId="169f3ad4-a1c1-4d4c-bc50-d9e66cb109a9" providerId="ADAL" clId="{6963930D-36F3-4BD3-8F48-C061A4516771}" dt="2023-12-05T22:29:45.798" v="3282"/>
          <ac:spMkLst>
            <pc:docMk/>
            <pc:sldMk cId="2361377161" sldId="372"/>
            <ac:spMk id="16" creationId="{D5B0017B-2ECA-49AF-B397-DC140825DF8D}"/>
          </ac:spMkLst>
        </pc:spChg>
        <pc:grpChg chg="del">
          <ac:chgData name="Melissa Ryan" userId="169f3ad4-a1c1-4d4c-bc50-d9e66cb109a9" providerId="ADAL" clId="{6963930D-36F3-4BD3-8F48-C061A4516771}" dt="2023-12-05T22:29:45.798" v="3282"/>
          <ac:grpSpMkLst>
            <pc:docMk/>
            <pc:sldMk cId="2361377161" sldId="372"/>
            <ac:grpSpMk id="11" creationId="{AE1C45F0-260A-458C-96ED-C1F6D2151219}"/>
          </ac:grpSpMkLst>
        </pc:grpChg>
        <pc:cxnChg chg="del">
          <ac:chgData name="Melissa Ryan" userId="169f3ad4-a1c1-4d4c-bc50-d9e66cb109a9" providerId="ADAL" clId="{6963930D-36F3-4BD3-8F48-C061A4516771}" dt="2023-12-05T22:29:45.798" v="3282"/>
          <ac:cxnSpMkLst>
            <pc:docMk/>
            <pc:sldMk cId="2361377161" sldId="372"/>
            <ac:cxnSpMk id="18" creationId="{6CF1BAF6-AD41-4082-B212-8A1F9A2E8779}"/>
          </ac:cxnSpMkLst>
        </pc:cxnChg>
      </pc:sldChg>
      <pc:sldChg chg="delSp add setBg delDesignElem modNotesTx">
        <pc:chgData name="Melissa Ryan" userId="169f3ad4-a1c1-4d4c-bc50-d9e66cb109a9" providerId="ADAL" clId="{6963930D-36F3-4BD3-8F48-C061A4516771}" dt="2023-12-11T08:31:31.251" v="8056" actId="20577"/>
        <pc:sldMkLst>
          <pc:docMk/>
          <pc:sldMk cId="564990376" sldId="373"/>
        </pc:sldMkLst>
        <pc:spChg chg="del">
          <ac:chgData name="Melissa Ryan" userId="169f3ad4-a1c1-4d4c-bc50-d9e66cb109a9" providerId="ADAL" clId="{6963930D-36F3-4BD3-8F48-C061A4516771}" dt="2023-12-05T22:30:05.286" v="3285"/>
          <ac:spMkLst>
            <pc:docMk/>
            <pc:sldMk cId="564990376" sldId="373"/>
            <ac:spMk id="9" creationId="{56E9B3E6-E277-4D68-BA48-9CB43FFBD6E2}"/>
          </ac:spMkLst>
        </pc:spChg>
        <pc:spChg chg="del">
          <ac:chgData name="Melissa Ryan" userId="169f3ad4-a1c1-4d4c-bc50-d9e66cb109a9" providerId="ADAL" clId="{6963930D-36F3-4BD3-8F48-C061A4516771}" dt="2023-12-05T22:30:05.286" v="3285"/>
          <ac:spMkLst>
            <pc:docMk/>
            <pc:sldMk cId="564990376" sldId="373"/>
            <ac:spMk id="16" creationId="{D5B0017B-2ECA-49AF-B397-DC140825DF8D}"/>
          </ac:spMkLst>
        </pc:spChg>
        <pc:grpChg chg="del">
          <ac:chgData name="Melissa Ryan" userId="169f3ad4-a1c1-4d4c-bc50-d9e66cb109a9" providerId="ADAL" clId="{6963930D-36F3-4BD3-8F48-C061A4516771}" dt="2023-12-05T22:30:05.286" v="3285"/>
          <ac:grpSpMkLst>
            <pc:docMk/>
            <pc:sldMk cId="564990376" sldId="373"/>
            <ac:grpSpMk id="11" creationId="{AE1C45F0-260A-458C-96ED-C1F6D2151219}"/>
          </ac:grpSpMkLst>
        </pc:grpChg>
        <pc:cxnChg chg="del">
          <ac:chgData name="Melissa Ryan" userId="169f3ad4-a1c1-4d4c-bc50-d9e66cb109a9" providerId="ADAL" clId="{6963930D-36F3-4BD3-8F48-C061A4516771}" dt="2023-12-05T22:30:05.286" v="3285"/>
          <ac:cxnSpMkLst>
            <pc:docMk/>
            <pc:sldMk cId="564990376" sldId="373"/>
            <ac:cxnSpMk id="18" creationId="{6CF1BAF6-AD41-4082-B212-8A1F9A2E8779}"/>
          </ac:cxnSpMkLst>
        </pc:cxnChg>
      </pc:sldChg>
      <pc:sldChg chg="addSp delSp modSp add mod setBg delDesignElem modNotesTx">
        <pc:chgData name="Melissa Ryan" userId="169f3ad4-a1c1-4d4c-bc50-d9e66cb109a9" providerId="ADAL" clId="{6963930D-36F3-4BD3-8F48-C061A4516771}" dt="2023-12-11T20:50:29.004" v="10491" actId="27636"/>
        <pc:sldMkLst>
          <pc:docMk/>
          <pc:sldMk cId="3478820996" sldId="374"/>
        </pc:sldMkLst>
        <pc:spChg chg="add">
          <ac:chgData name="Melissa Ryan" userId="169f3ad4-a1c1-4d4c-bc50-d9e66cb109a9" providerId="ADAL" clId="{6963930D-36F3-4BD3-8F48-C061A4516771}" dt="2023-12-11T08:53:15.612" v="9035" actId="26606"/>
          <ac:spMkLst>
            <pc:docMk/>
            <pc:sldMk cId="3478820996" sldId="374"/>
            <ac:spMk id="2" creationId="{C8581BFD-377B-B43F-87B3-51204A039E23}"/>
          </ac:spMkLst>
        </pc:spChg>
        <pc:spChg chg="del">
          <ac:chgData name="Melissa Ryan" userId="169f3ad4-a1c1-4d4c-bc50-d9e66cb109a9" providerId="ADAL" clId="{6963930D-36F3-4BD3-8F48-C061A4516771}" dt="2023-12-05T22:30:13.164" v="3287"/>
          <ac:spMkLst>
            <pc:docMk/>
            <pc:sldMk cId="3478820996" sldId="374"/>
            <ac:spMk id="16" creationId="{2C61293E-6EBE-43EF-A52C-9BEBFD7679D4}"/>
          </ac:spMkLst>
        </pc:spChg>
        <pc:spChg chg="del">
          <ac:chgData name="Melissa Ryan" userId="169f3ad4-a1c1-4d4c-bc50-d9e66cb109a9" providerId="ADAL" clId="{6963930D-36F3-4BD3-8F48-C061A4516771}" dt="2023-12-05T22:30:13.164" v="3287"/>
          <ac:spMkLst>
            <pc:docMk/>
            <pc:sldMk cId="3478820996" sldId="374"/>
            <ac:spMk id="18" creationId="{21540236-BFD5-4A9D-8840-4703E7F76825}"/>
          </ac:spMkLst>
        </pc:spChg>
        <pc:spChg chg="add mod">
          <ac:chgData name="Melissa Ryan" userId="169f3ad4-a1c1-4d4c-bc50-d9e66cb109a9" providerId="ADAL" clId="{6963930D-36F3-4BD3-8F48-C061A4516771}" dt="2023-12-11T20:50:29.004" v="10491" actId="27636"/>
          <ac:spMkLst>
            <pc:docMk/>
            <pc:sldMk cId="3478820996" sldId="374"/>
            <ac:spMk id="19" creationId="{BA8F918B-3EBB-26C9-9553-DA83EB264DDF}"/>
          </ac:spMkLst>
        </pc:spChg>
        <pc:spChg chg="del mod replId">
          <ac:chgData name="Melissa Ryan" userId="169f3ad4-a1c1-4d4c-bc50-d9e66cb109a9" providerId="ADAL" clId="{6963930D-36F3-4BD3-8F48-C061A4516771}" dt="2023-12-11T08:53:15.612" v="9035" actId="26606"/>
          <ac:spMkLst>
            <pc:docMk/>
            <pc:sldMk cId="3478820996" sldId="374"/>
            <ac:spMk id="21" creationId="{0FFCF98C-6790-739A-636F-1B73DD3190DF}"/>
          </ac:spMkLst>
        </pc:spChg>
        <pc:spChg chg="del mod replId">
          <ac:chgData name="Melissa Ryan" userId="169f3ad4-a1c1-4d4c-bc50-d9e66cb109a9" providerId="ADAL" clId="{6963930D-36F3-4BD3-8F48-C061A4516771}" dt="2023-12-11T08:53:15.612" v="9035" actId="26606"/>
          <ac:spMkLst>
            <pc:docMk/>
            <pc:sldMk cId="3478820996" sldId="374"/>
            <ac:spMk id="23" creationId="{E6A4C913-1C0F-812B-7C1A-8E31C87263EB}"/>
          </ac:spMkLst>
        </pc:spChg>
        <pc:spChg chg="add">
          <ac:chgData name="Melissa Ryan" userId="169f3ad4-a1c1-4d4c-bc50-d9e66cb109a9" providerId="ADAL" clId="{6963930D-36F3-4BD3-8F48-C061A4516771}" dt="2023-12-11T08:53:15.612" v="9035" actId="26606"/>
          <ac:spMkLst>
            <pc:docMk/>
            <pc:sldMk cId="3478820996" sldId="374"/>
            <ac:spMk id="24" creationId="{2B97F24A-32CE-4C1C-A50D-3016B394DCFB}"/>
          </ac:spMkLst>
        </pc:spChg>
        <pc:spChg chg="add">
          <ac:chgData name="Melissa Ryan" userId="169f3ad4-a1c1-4d4c-bc50-d9e66cb109a9" providerId="ADAL" clId="{6963930D-36F3-4BD3-8F48-C061A4516771}" dt="2023-12-11T08:53:15.612" v="9035" actId="26606"/>
          <ac:spMkLst>
            <pc:docMk/>
            <pc:sldMk cId="3478820996" sldId="374"/>
            <ac:spMk id="26" creationId="{CD8B4F24-440B-49E9-B85D-733523DC064B}"/>
          </ac:spMkLst>
        </pc:spChg>
        <pc:picChg chg="add">
          <ac:chgData name="Melissa Ryan" userId="169f3ad4-a1c1-4d4c-bc50-d9e66cb109a9" providerId="ADAL" clId="{6963930D-36F3-4BD3-8F48-C061A4516771}" dt="2023-12-11T08:53:15.612" v="9035" actId="26606"/>
          <ac:picMkLst>
            <pc:docMk/>
            <pc:sldMk cId="3478820996" sldId="374"/>
            <ac:picMk id="17" creationId="{6791475E-4059-6832-8D67-51EF9E41B48D}"/>
          </ac:picMkLst>
        </pc:picChg>
        <pc:picChg chg="del mod replId">
          <ac:chgData name="Melissa Ryan" userId="169f3ad4-a1c1-4d4c-bc50-d9e66cb109a9" providerId="ADAL" clId="{6963930D-36F3-4BD3-8F48-C061A4516771}" dt="2023-12-11T08:53:15.612" v="9035" actId="26606"/>
          <ac:picMkLst>
            <pc:docMk/>
            <pc:sldMk cId="3478820996" sldId="374"/>
            <ac:picMk id="22" creationId="{81F639FB-561E-D25A-6D45-22AC40CF9E2B}"/>
          </ac:picMkLst>
        </pc:picChg>
      </pc:sldChg>
      <pc:sldChg chg="modSp add mod">
        <pc:chgData name="Melissa Ryan" userId="169f3ad4-a1c1-4d4c-bc50-d9e66cb109a9" providerId="ADAL" clId="{6963930D-36F3-4BD3-8F48-C061A4516771}" dt="2023-12-11T08:30:57.700" v="8015" actId="14100"/>
        <pc:sldMkLst>
          <pc:docMk/>
          <pc:sldMk cId="4077568467" sldId="375"/>
        </pc:sldMkLst>
        <pc:spChg chg="mod">
          <ac:chgData name="Melissa Ryan" userId="169f3ad4-a1c1-4d4c-bc50-d9e66cb109a9" providerId="ADAL" clId="{6963930D-36F3-4BD3-8F48-C061A4516771}" dt="2023-12-11T08:30:57.700" v="8015" actId="14100"/>
          <ac:spMkLst>
            <pc:docMk/>
            <pc:sldMk cId="4077568467" sldId="375"/>
            <ac:spMk id="3" creationId="{D9AD7C6D-54C2-096B-4063-19AC1A813D58}"/>
          </ac:spMkLst>
        </pc:spChg>
        <pc:picChg chg="mod">
          <ac:chgData name="Melissa Ryan" userId="169f3ad4-a1c1-4d4c-bc50-d9e66cb109a9" providerId="ADAL" clId="{6963930D-36F3-4BD3-8F48-C061A4516771}" dt="2023-12-11T08:30:49.498" v="8012" actId="1076"/>
          <ac:picMkLst>
            <pc:docMk/>
            <pc:sldMk cId="4077568467" sldId="375"/>
            <ac:picMk id="5" creationId="{D6C5E264-E26C-9255-2F1C-E0E3EEC15D2B}"/>
          </ac:picMkLst>
        </pc:picChg>
        <pc:picChg chg="mod">
          <ac:chgData name="Melissa Ryan" userId="169f3ad4-a1c1-4d4c-bc50-d9e66cb109a9" providerId="ADAL" clId="{6963930D-36F3-4BD3-8F48-C061A4516771}" dt="2023-12-11T08:30:47.348" v="8011" actId="14100"/>
          <ac:picMkLst>
            <pc:docMk/>
            <pc:sldMk cId="4077568467" sldId="375"/>
            <ac:picMk id="7" creationId="{AFF933C4-4058-A3E4-7536-D8B0C710E6AB}"/>
          </ac:picMkLst>
        </pc:picChg>
      </pc:sldChg>
      <pc:sldChg chg="addSp modSp new mod">
        <pc:chgData name="Melissa Ryan" userId="169f3ad4-a1c1-4d4c-bc50-d9e66cb109a9" providerId="ADAL" clId="{6963930D-36F3-4BD3-8F48-C061A4516771}" dt="2023-12-11T09:01:57.097" v="9098" actId="207"/>
        <pc:sldMkLst>
          <pc:docMk/>
          <pc:sldMk cId="3263087254" sldId="376"/>
        </pc:sldMkLst>
        <pc:spChg chg="mod">
          <ac:chgData name="Melissa Ryan" userId="169f3ad4-a1c1-4d4c-bc50-d9e66cb109a9" providerId="ADAL" clId="{6963930D-36F3-4BD3-8F48-C061A4516771}" dt="2023-12-11T09:01:57.097" v="9098" actId="207"/>
          <ac:spMkLst>
            <pc:docMk/>
            <pc:sldMk cId="3263087254" sldId="376"/>
            <ac:spMk id="2" creationId="{E02A69A0-9912-8A98-78C3-4638F00E1178}"/>
          </ac:spMkLst>
        </pc:spChg>
        <pc:spChg chg="mod">
          <ac:chgData name="Melissa Ryan" userId="169f3ad4-a1c1-4d4c-bc50-d9e66cb109a9" providerId="ADAL" clId="{6963930D-36F3-4BD3-8F48-C061A4516771}" dt="2023-12-06T03:17:30.058" v="3368" actId="14100"/>
          <ac:spMkLst>
            <pc:docMk/>
            <pc:sldMk cId="3263087254" sldId="376"/>
            <ac:spMk id="3" creationId="{B5197416-E6C8-D573-3EFA-FE2151AECA14}"/>
          </ac:spMkLst>
        </pc:spChg>
        <pc:picChg chg="add mod">
          <ac:chgData name="Melissa Ryan" userId="169f3ad4-a1c1-4d4c-bc50-d9e66cb109a9" providerId="ADAL" clId="{6963930D-36F3-4BD3-8F48-C061A4516771}" dt="2023-12-06T03:16:54.533" v="3365" actId="14100"/>
          <ac:picMkLst>
            <pc:docMk/>
            <pc:sldMk cId="3263087254" sldId="376"/>
            <ac:picMk id="5" creationId="{F9569F31-7A6F-F7CA-074C-0C4F2B35CB93}"/>
          </ac:picMkLst>
        </pc:picChg>
        <pc:picChg chg="add mod">
          <ac:chgData name="Melissa Ryan" userId="169f3ad4-a1c1-4d4c-bc50-d9e66cb109a9" providerId="ADAL" clId="{6963930D-36F3-4BD3-8F48-C061A4516771}" dt="2023-12-06T03:16:24.459" v="3364" actId="1076"/>
          <ac:picMkLst>
            <pc:docMk/>
            <pc:sldMk cId="3263087254" sldId="376"/>
            <ac:picMk id="7" creationId="{1BD02BDF-6B00-E7BD-7123-8669AF373FBE}"/>
          </ac:picMkLst>
        </pc:picChg>
      </pc:sldChg>
      <pc:sldChg chg="addSp delSp modSp new del mod ord setBg">
        <pc:chgData name="Melissa Ryan" userId="169f3ad4-a1c1-4d4c-bc50-d9e66cb109a9" providerId="ADAL" clId="{6963930D-36F3-4BD3-8F48-C061A4516771}" dt="2023-12-11T09:04:34.955" v="9102" actId="2696"/>
        <pc:sldMkLst>
          <pc:docMk/>
          <pc:sldMk cId="4244843522" sldId="377"/>
        </pc:sldMkLst>
        <pc:spChg chg="mod">
          <ac:chgData name="Melissa Ryan" userId="169f3ad4-a1c1-4d4c-bc50-d9e66cb109a9" providerId="ADAL" clId="{6963930D-36F3-4BD3-8F48-C061A4516771}" dt="2023-12-07T01:04:37.872" v="3453" actId="26606"/>
          <ac:spMkLst>
            <pc:docMk/>
            <pc:sldMk cId="4244843522" sldId="377"/>
            <ac:spMk id="2" creationId="{212957E8-41EF-77AD-309C-F3E807A015B7}"/>
          </ac:spMkLst>
        </pc:spChg>
        <pc:spChg chg="mod ord">
          <ac:chgData name="Melissa Ryan" userId="169f3ad4-a1c1-4d4c-bc50-d9e66cb109a9" providerId="ADAL" clId="{6963930D-36F3-4BD3-8F48-C061A4516771}" dt="2023-12-07T01:05:38.487" v="3461" actId="20577"/>
          <ac:spMkLst>
            <pc:docMk/>
            <pc:sldMk cId="4244843522" sldId="377"/>
            <ac:spMk id="3" creationId="{876E10BF-FB4B-BAAD-D806-02A07FC13E24}"/>
          </ac:spMkLst>
        </pc:spChg>
        <pc:spChg chg="add del">
          <ac:chgData name="Melissa Ryan" userId="169f3ad4-a1c1-4d4c-bc50-d9e66cb109a9" providerId="ADAL" clId="{6963930D-36F3-4BD3-8F48-C061A4516771}" dt="2023-12-07T01:04:37.872" v="3453" actId="26606"/>
          <ac:spMkLst>
            <pc:docMk/>
            <pc:sldMk cId="4244843522" sldId="377"/>
            <ac:spMk id="10" creationId="{66E48AFA-8884-4F68-A44F-D2C1E8609C5A}"/>
          </ac:spMkLst>
        </pc:spChg>
        <pc:spChg chg="add del">
          <ac:chgData name="Melissa Ryan" userId="169f3ad4-a1c1-4d4c-bc50-d9e66cb109a9" providerId="ADAL" clId="{6963930D-36F3-4BD3-8F48-C061A4516771}" dt="2023-12-07T01:04:37.872" v="3453" actId="26606"/>
          <ac:spMkLst>
            <pc:docMk/>
            <pc:sldMk cId="4244843522" sldId="377"/>
            <ac:spMk id="12" creationId="{969D19A6-08CB-498C-93EC-3FFB021FC68A}"/>
          </ac:spMkLst>
        </pc:spChg>
        <pc:picChg chg="add mod">
          <ac:chgData name="Melissa Ryan" userId="169f3ad4-a1c1-4d4c-bc50-d9e66cb109a9" providerId="ADAL" clId="{6963930D-36F3-4BD3-8F48-C061A4516771}" dt="2023-12-07T01:05:31.569" v="3458" actId="1076"/>
          <ac:picMkLst>
            <pc:docMk/>
            <pc:sldMk cId="4244843522" sldId="377"/>
            <ac:picMk id="5" creationId="{2BCD838A-E0BB-F91A-7556-972A35A36A24}"/>
          </ac:picMkLst>
        </pc:picChg>
      </pc:sldChg>
      <pc:sldChg chg="addSp delSp modSp new del mod modClrScheme chgLayout">
        <pc:chgData name="Melissa Ryan" userId="169f3ad4-a1c1-4d4c-bc50-d9e66cb109a9" providerId="ADAL" clId="{6963930D-36F3-4BD3-8F48-C061A4516771}" dt="2023-12-11T08:05:44.475" v="7431" actId="2696"/>
        <pc:sldMkLst>
          <pc:docMk/>
          <pc:sldMk cId="372396426" sldId="378"/>
        </pc:sldMkLst>
        <pc:spChg chg="add del mod">
          <ac:chgData name="Melissa Ryan" userId="169f3ad4-a1c1-4d4c-bc50-d9e66cb109a9" providerId="ADAL" clId="{6963930D-36F3-4BD3-8F48-C061A4516771}" dt="2023-12-07T01:20:04.667" v="3660" actId="700"/>
          <ac:spMkLst>
            <pc:docMk/>
            <pc:sldMk cId="372396426" sldId="378"/>
            <ac:spMk id="2" creationId="{EF6B79FA-0E01-F8E8-710D-1510D2316DBC}"/>
          </ac:spMkLst>
        </pc:spChg>
        <pc:spChg chg="add mod">
          <ac:chgData name="Melissa Ryan" userId="169f3ad4-a1c1-4d4c-bc50-d9e66cb109a9" providerId="ADAL" clId="{6963930D-36F3-4BD3-8F48-C061A4516771}" dt="2023-12-07T01:21:31.366" v="3780" actId="20577"/>
          <ac:spMkLst>
            <pc:docMk/>
            <pc:sldMk cId="372396426" sldId="378"/>
            <ac:spMk id="3" creationId="{5AC6477F-2711-8FDF-3ED7-BE25CC196CB2}"/>
          </ac:spMkLst>
        </pc:spChg>
        <pc:spChg chg="add mod">
          <ac:chgData name="Melissa Ryan" userId="169f3ad4-a1c1-4d4c-bc50-d9e66cb109a9" providerId="ADAL" clId="{6963930D-36F3-4BD3-8F48-C061A4516771}" dt="2023-12-11T07:58:38.825" v="7144" actId="20577"/>
          <ac:spMkLst>
            <pc:docMk/>
            <pc:sldMk cId="372396426" sldId="378"/>
            <ac:spMk id="4" creationId="{5E38B147-98C5-9309-C6E1-3E8951EB59CD}"/>
          </ac:spMkLst>
        </pc:spChg>
      </pc:sldChg>
      <pc:sldChg chg="addSp delSp modSp new del mod modClrScheme chgLayout">
        <pc:chgData name="Melissa Ryan" userId="169f3ad4-a1c1-4d4c-bc50-d9e66cb109a9" providerId="ADAL" clId="{6963930D-36F3-4BD3-8F48-C061A4516771}" dt="2023-12-11T07:05:19.637" v="4922" actId="2696"/>
        <pc:sldMkLst>
          <pc:docMk/>
          <pc:sldMk cId="1810168684" sldId="379"/>
        </pc:sldMkLst>
        <pc:spChg chg="add mod">
          <ac:chgData name="Melissa Ryan" userId="169f3ad4-a1c1-4d4c-bc50-d9e66cb109a9" providerId="ADAL" clId="{6963930D-36F3-4BD3-8F48-C061A4516771}" dt="2023-12-11T06:58:09.507" v="4875" actId="27636"/>
          <ac:spMkLst>
            <pc:docMk/>
            <pc:sldMk cId="1810168684" sldId="379"/>
            <ac:spMk id="2" creationId="{0B172512-1BDE-7094-BF33-068604290E89}"/>
          </ac:spMkLst>
        </pc:spChg>
        <pc:spChg chg="add mod">
          <ac:chgData name="Melissa Ryan" userId="169f3ad4-a1c1-4d4c-bc50-d9e66cb109a9" providerId="ADAL" clId="{6963930D-36F3-4BD3-8F48-C061A4516771}" dt="2023-12-11T06:58:11.980" v="4876" actId="14100"/>
          <ac:spMkLst>
            <pc:docMk/>
            <pc:sldMk cId="1810168684" sldId="379"/>
            <ac:spMk id="3" creationId="{99AF462E-02E2-8B9A-7D92-25E312618B5F}"/>
          </ac:spMkLst>
        </pc:spChg>
        <pc:graphicFrameChg chg="add del modGraphic">
          <ac:chgData name="Melissa Ryan" userId="169f3ad4-a1c1-4d4c-bc50-d9e66cb109a9" providerId="ADAL" clId="{6963930D-36F3-4BD3-8F48-C061A4516771}" dt="2023-12-11T06:49:11.068" v="4071" actId="3680"/>
          <ac:graphicFrameMkLst>
            <pc:docMk/>
            <pc:sldMk cId="1810168684" sldId="379"/>
            <ac:graphicFrameMk id="4" creationId="{B0AAAA69-6B53-CAD3-9DF2-8C6E11B905B9}"/>
          </ac:graphicFrameMkLst>
        </pc:graphicFrameChg>
        <pc:graphicFrameChg chg="add mod modGraphic">
          <ac:chgData name="Melissa Ryan" userId="169f3ad4-a1c1-4d4c-bc50-d9e66cb109a9" providerId="ADAL" clId="{6963930D-36F3-4BD3-8F48-C061A4516771}" dt="2023-12-11T07:03:52.303" v="4904" actId="14100"/>
          <ac:graphicFrameMkLst>
            <pc:docMk/>
            <pc:sldMk cId="1810168684" sldId="379"/>
            <ac:graphicFrameMk id="5" creationId="{BE149C35-7526-B995-9088-604B57B12517}"/>
          </ac:graphicFrameMkLst>
        </pc:graphicFrameChg>
      </pc:sldChg>
      <pc:sldChg chg="addSp delSp modSp new mod setBg modNotesTx">
        <pc:chgData name="Melissa Ryan" userId="169f3ad4-a1c1-4d4c-bc50-d9e66cb109a9" providerId="ADAL" clId="{6963930D-36F3-4BD3-8F48-C061A4516771}" dt="2023-12-11T20:49:29.912" v="10450" actId="20577"/>
        <pc:sldMkLst>
          <pc:docMk/>
          <pc:sldMk cId="420973280" sldId="380"/>
        </pc:sldMkLst>
        <pc:spChg chg="add del">
          <ac:chgData name="Melissa Ryan" userId="169f3ad4-a1c1-4d4c-bc50-d9e66cb109a9" providerId="ADAL" clId="{6963930D-36F3-4BD3-8F48-C061A4516771}" dt="2023-12-11T08:02:31.496" v="7370" actId="26606"/>
          <ac:spMkLst>
            <pc:docMk/>
            <pc:sldMk cId="420973280" sldId="380"/>
            <ac:spMk id="2" creationId="{126526BD-2DF0-24BC-B233-D54E6242E478}"/>
          </ac:spMkLst>
        </pc:spChg>
        <pc:spChg chg="add del">
          <ac:chgData name="Melissa Ryan" userId="169f3ad4-a1c1-4d4c-bc50-d9e66cb109a9" providerId="ADAL" clId="{6963930D-36F3-4BD3-8F48-C061A4516771}" dt="2023-12-11T08:05:00.678" v="7424" actId="26606"/>
          <ac:spMkLst>
            <pc:docMk/>
            <pc:sldMk cId="420973280" sldId="380"/>
            <ac:spMk id="2" creationId="{83A5AD0E-C3EA-F947-2A37-3E4062B153F7}"/>
          </ac:spMkLst>
        </pc:spChg>
        <pc:spChg chg="add del">
          <ac:chgData name="Melissa Ryan" userId="169f3ad4-a1c1-4d4c-bc50-d9e66cb109a9" providerId="ADAL" clId="{6963930D-36F3-4BD3-8F48-C061A4516771}" dt="2023-12-11T08:02:09.930" v="7360" actId="26606"/>
          <ac:spMkLst>
            <pc:docMk/>
            <pc:sldMk cId="420973280" sldId="380"/>
            <ac:spMk id="2" creationId="{91B89412-3780-3B03-12AD-695B7F9281D8}"/>
          </ac:spMkLst>
        </pc:spChg>
        <pc:spChg chg="add">
          <ac:chgData name="Melissa Ryan" userId="169f3ad4-a1c1-4d4c-bc50-d9e66cb109a9" providerId="ADAL" clId="{6963930D-36F3-4BD3-8F48-C061A4516771}" dt="2023-12-11T08:05:23.972" v="7428" actId="26606"/>
          <ac:spMkLst>
            <pc:docMk/>
            <pc:sldMk cId="420973280" sldId="380"/>
            <ac:spMk id="2" creationId="{C21104A9-21CE-49EA-B04B-AD4BD15AEE65}"/>
          </ac:spMkLst>
        </pc:spChg>
        <pc:spChg chg="add del">
          <ac:chgData name="Melissa Ryan" userId="169f3ad4-a1c1-4d4c-bc50-d9e66cb109a9" providerId="ADAL" clId="{6963930D-36F3-4BD3-8F48-C061A4516771}" dt="2023-12-11T08:02:44.402" v="7374" actId="26606"/>
          <ac:spMkLst>
            <pc:docMk/>
            <pc:sldMk cId="420973280" sldId="380"/>
            <ac:spMk id="2" creationId="{C684362E-1D9F-AC62-DE00-1A7044A884D7}"/>
          </ac:spMkLst>
        </pc:spChg>
        <pc:spChg chg="add del">
          <ac:chgData name="Melissa Ryan" userId="169f3ad4-a1c1-4d4c-bc50-d9e66cb109a9" providerId="ADAL" clId="{6963930D-36F3-4BD3-8F48-C061A4516771}" dt="2023-12-11T08:02:11.965" v="7363" actId="26606"/>
          <ac:spMkLst>
            <pc:docMk/>
            <pc:sldMk cId="420973280" sldId="380"/>
            <ac:spMk id="2" creationId="{D1CDEB32-C5F0-53E9-178E-4D6CA1898612}"/>
          </ac:spMkLst>
        </pc:spChg>
        <pc:spChg chg="add del">
          <ac:chgData name="Melissa Ryan" userId="169f3ad4-a1c1-4d4c-bc50-d9e66cb109a9" providerId="ADAL" clId="{6963930D-36F3-4BD3-8F48-C061A4516771}" dt="2023-12-11T08:02:31.496" v="7370" actId="26606"/>
          <ac:spMkLst>
            <pc:docMk/>
            <pc:sldMk cId="420973280" sldId="380"/>
            <ac:spMk id="3" creationId="{4DED23AC-65C8-0A36-2139-0EF84F1B5BC0}"/>
          </ac:spMkLst>
        </pc:spChg>
        <pc:spChg chg="add del">
          <ac:chgData name="Melissa Ryan" userId="169f3ad4-a1c1-4d4c-bc50-d9e66cb109a9" providerId="ADAL" clId="{6963930D-36F3-4BD3-8F48-C061A4516771}" dt="2023-12-11T08:02:11.965" v="7363" actId="26606"/>
          <ac:spMkLst>
            <pc:docMk/>
            <pc:sldMk cId="420973280" sldId="380"/>
            <ac:spMk id="3" creationId="{7DEEEE29-47A5-7FE7-D472-480E0EDB4EB8}"/>
          </ac:spMkLst>
        </pc:spChg>
        <pc:spChg chg="add">
          <ac:chgData name="Melissa Ryan" userId="169f3ad4-a1c1-4d4c-bc50-d9e66cb109a9" providerId="ADAL" clId="{6963930D-36F3-4BD3-8F48-C061A4516771}" dt="2023-12-11T08:05:23.972" v="7428" actId="26606"/>
          <ac:spMkLst>
            <pc:docMk/>
            <pc:sldMk cId="420973280" sldId="380"/>
            <ac:spMk id="3" creationId="{BF9BB24C-2FA8-6278-B88F-860E2D488F11}"/>
          </ac:spMkLst>
        </pc:spChg>
        <pc:spChg chg="add del">
          <ac:chgData name="Melissa Ryan" userId="169f3ad4-a1c1-4d4c-bc50-d9e66cb109a9" providerId="ADAL" clId="{6963930D-36F3-4BD3-8F48-C061A4516771}" dt="2023-12-11T08:02:09.930" v="7360" actId="26606"/>
          <ac:spMkLst>
            <pc:docMk/>
            <pc:sldMk cId="420973280" sldId="380"/>
            <ac:spMk id="3" creationId="{DF4CBC10-A316-B11F-7DCE-9D7E50CC6BCA}"/>
          </ac:spMkLst>
        </pc:spChg>
        <pc:spChg chg="add del mod">
          <ac:chgData name="Melissa Ryan" userId="169f3ad4-a1c1-4d4c-bc50-d9e66cb109a9" providerId="ADAL" clId="{6963930D-36F3-4BD3-8F48-C061A4516771}" dt="2023-12-11T08:05:00.678" v="7424" actId="26606"/>
          <ac:spMkLst>
            <pc:docMk/>
            <pc:sldMk cId="420973280" sldId="380"/>
            <ac:spMk id="3" creationId="{E1325DB3-EBDC-B2A0-0816-1B10D3E51F27}"/>
          </ac:spMkLst>
        </pc:spChg>
        <pc:spChg chg="add del">
          <ac:chgData name="Melissa Ryan" userId="169f3ad4-a1c1-4d4c-bc50-d9e66cb109a9" providerId="ADAL" clId="{6963930D-36F3-4BD3-8F48-C061A4516771}" dt="2023-12-11T08:02:44.402" v="7374" actId="26606"/>
          <ac:spMkLst>
            <pc:docMk/>
            <pc:sldMk cId="420973280" sldId="380"/>
            <ac:spMk id="3" creationId="{F669BDCD-4169-271D-92CE-2151E63286AD}"/>
          </ac:spMkLst>
        </pc:spChg>
        <pc:spChg chg="add del">
          <ac:chgData name="Melissa Ryan" userId="169f3ad4-a1c1-4d4c-bc50-d9e66cb109a9" providerId="ADAL" clId="{6963930D-36F3-4BD3-8F48-C061A4516771}" dt="2023-12-11T08:02:31.496" v="7370" actId="26606"/>
          <ac:spMkLst>
            <pc:docMk/>
            <pc:sldMk cId="420973280" sldId="380"/>
            <ac:spMk id="6" creationId="{29E30401-D98D-27FC-4065-806935854DC0}"/>
          </ac:spMkLst>
        </pc:spChg>
        <pc:spChg chg="add del">
          <ac:chgData name="Melissa Ryan" userId="169f3ad4-a1c1-4d4c-bc50-d9e66cb109a9" providerId="ADAL" clId="{6963930D-36F3-4BD3-8F48-C061A4516771}" dt="2023-12-11T08:02:11.965" v="7363" actId="26606"/>
          <ac:spMkLst>
            <pc:docMk/>
            <pc:sldMk cId="420973280" sldId="380"/>
            <ac:spMk id="6" creationId="{2A848024-D13C-3F43-7723-A2719EDC4E3A}"/>
          </ac:spMkLst>
        </pc:spChg>
        <pc:spChg chg="add del mod">
          <ac:chgData name="Melissa Ryan" userId="169f3ad4-a1c1-4d4c-bc50-d9e66cb109a9" providerId="ADAL" clId="{6963930D-36F3-4BD3-8F48-C061A4516771}" dt="2023-12-11T08:05:00.678" v="7424" actId="26606"/>
          <ac:spMkLst>
            <pc:docMk/>
            <pc:sldMk cId="420973280" sldId="380"/>
            <ac:spMk id="6" creationId="{68F91ADE-D8C6-4207-345A-544BAAAEF4F6}"/>
          </ac:spMkLst>
        </pc:spChg>
        <pc:spChg chg="add mod">
          <ac:chgData name="Melissa Ryan" userId="169f3ad4-a1c1-4d4c-bc50-d9e66cb109a9" providerId="ADAL" clId="{6963930D-36F3-4BD3-8F48-C061A4516771}" dt="2023-12-11T20:49:29.912" v="10450" actId="20577"/>
          <ac:spMkLst>
            <pc:docMk/>
            <pc:sldMk cId="420973280" sldId="380"/>
            <ac:spMk id="6" creationId="{89C9B953-47CC-2728-EF41-2CC6349F6725}"/>
          </ac:spMkLst>
        </pc:spChg>
        <pc:spChg chg="add del">
          <ac:chgData name="Melissa Ryan" userId="169f3ad4-a1c1-4d4c-bc50-d9e66cb109a9" providerId="ADAL" clId="{6963930D-36F3-4BD3-8F48-C061A4516771}" dt="2023-12-11T08:02:09.930" v="7360" actId="26606"/>
          <ac:spMkLst>
            <pc:docMk/>
            <pc:sldMk cId="420973280" sldId="380"/>
            <ac:spMk id="6" creationId="{A547F5B8-482F-48B4-060E-E92A953E6897}"/>
          </ac:spMkLst>
        </pc:spChg>
        <pc:spChg chg="add del">
          <ac:chgData name="Melissa Ryan" userId="169f3ad4-a1c1-4d4c-bc50-d9e66cb109a9" providerId="ADAL" clId="{6963930D-36F3-4BD3-8F48-C061A4516771}" dt="2023-12-11T08:02:44.402" v="7374" actId="26606"/>
          <ac:spMkLst>
            <pc:docMk/>
            <pc:sldMk cId="420973280" sldId="380"/>
            <ac:spMk id="6" creationId="{FD372379-5293-5AE7-AECB-F408CBDDD4D3}"/>
          </ac:spMkLst>
        </pc:spChg>
        <pc:spChg chg="add del">
          <ac:chgData name="Melissa Ryan" userId="169f3ad4-a1c1-4d4c-bc50-d9e66cb109a9" providerId="ADAL" clId="{6963930D-36F3-4BD3-8F48-C061A4516771}" dt="2023-12-11T08:02:44.402" v="7374" actId="26606"/>
          <ac:spMkLst>
            <pc:docMk/>
            <pc:sldMk cId="420973280" sldId="380"/>
            <ac:spMk id="8" creationId="{BACC6370-2D7E-4714-9D71-7542949D7D5D}"/>
          </ac:spMkLst>
        </pc:spChg>
        <pc:spChg chg="add del">
          <ac:chgData name="Melissa Ryan" userId="169f3ad4-a1c1-4d4c-bc50-d9e66cb109a9" providerId="ADAL" clId="{6963930D-36F3-4BD3-8F48-C061A4516771}" dt="2023-12-11T08:02:44.402" v="7374" actId="26606"/>
          <ac:spMkLst>
            <pc:docMk/>
            <pc:sldMk cId="420973280" sldId="380"/>
            <ac:spMk id="9" creationId="{B444D337-4D9F-40A8-BA84-C0BFA7A8AD66}"/>
          </ac:spMkLst>
        </pc:spChg>
        <pc:spChg chg="add del">
          <ac:chgData name="Melissa Ryan" userId="169f3ad4-a1c1-4d4c-bc50-d9e66cb109a9" providerId="ADAL" clId="{6963930D-36F3-4BD3-8F48-C061A4516771}" dt="2023-12-11T08:02:44.402" v="7374" actId="26606"/>
          <ac:spMkLst>
            <pc:docMk/>
            <pc:sldMk cId="420973280" sldId="380"/>
            <ac:spMk id="10" creationId="{70478D1D-B50E-41C8-8A55-36A53D449402}"/>
          </ac:spMkLst>
        </pc:spChg>
        <pc:spChg chg="add del">
          <ac:chgData name="Melissa Ryan" userId="169f3ad4-a1c1-4d4c-bc50-d9e66cb109a9" providerId="ADAL" clId="{6963930D-36F3-4BD3-8F48-C061A4516771}" dt="2023-12-11T08:02:09.930" v="7360" actId="26606"/>
          <ac:spMkLst>
            <pc:docMk/>
            <pc:sldMk cId="420973280" sldId="380"/>
            <ac:spMk id="11" creationId="{BACC6370-2D7E-4714-9D71-7542949D7D5D}"/>
          </ac:spMkLst>
        </pc:spChg>
        <pc:spChg chg="add">
          <ac:chgData name="Melissa Ryan" userId="169f3ad4-a1c1-4d4c-bc50-d9e66cb109a9" providerId="ADAL" clId="{6963930D-36F3-4BD3-8F48-C061A4516771}" dt="2023-12-11T08:05:23.972" v="7428" actId="26606"/>
          <ac:spMkLst>
            <pc:docMk/>
            <pc:sldMk cId="420973280" sldId="380"/>
            <ac:spMk id="12" creationId="{53B021B3-DE93-4AB7-8A18-CF5F1CED88B8}"/>
          </ac:spMkLst>
        </pc:spChg>
        <pc:spChg chg="add del">
          <ac:chgData name="Melissa Ryan" userId="169f3ad4-a1c1-4d4c-bc50-d9e66cb109a9" providerId="ADAL" clId="{6963930D-36F3-4BD3-8F48-C061A4516771}" dt="2023-12-11T08:02:09.930" v="7360" actId="26606"/>
          <ac:spMkLst>
            <pc:docMk/>
            <pc:sldMk cId="420973280" sldId="380"/>
            <ac:spMk id="13" creationId="{F68B3F68-107C-434F-AA38-110D5EA91B85}"/>
          </ac:spMkLst>
        </pc:spChg>
        <pc:spChg chg="add">
          <ac:chgData name="Melissa Ryan" userId="169f3ad4-a1c1-4d4c-bc50-d9e66cb109a9" providerId="ADAL" clId="{6963930D-36F3-4BD3-8F48-C061A4516771}" dt="2023-12-11T08:05:23.972" v="7428" actId="26606"/>
          <ac:spMkLst>
            <pc:docMk/>
            <pc:sldMk cId="420973280" sldId="380"/>
            <ac:spMk id="14" creationId="{52D502E5-F6B4-4D58-B4AE-FC466FF15EE8}"/>
          </ac:spMkLst>
        </pc:spChg>
        <pc:spChg chg="add del">
          <ac:chgData name="Melissa Ryan" userId="169f3ad4-a1c1-4d4c-bc50-d9e66cb109a9" providerId="ADAL" clId="{6963930D-36F3-4BD3-8F48-C061A4516771}" dt="2023-12-11T08:02:09.930" v="7360" actId="26606"/>
          <ac:spMkLst>
            <pc:docMk/>
            <pc:sldMk cId="420973280" sldId="380"/>
            <ac:spMk id="15" creationId="{AAD0DBB9-1A4B-4391-81D4-CB19F9AB918A}"/>
          </ac:spMkLst>
        </pc:spChg>
        <pc:spChg chg="add del">
          <ac:chgData name="Melissa Ryan" userId="169f3ad4-a1c1-4d4c-bc50-d9e66cb109a9" providerId="ADAL" clId="{6963930D-36F3-4BD3-8F48-C061A4516771}" dt="2023-12-11T08:05:00.678" v="7424" actId="26606"/>
          <ac:spMkLst>
            <pc:docMk/>
            <pc:sldMk cId="420973280" sldId="380"/>
            <ac:spMk id="16" creationId="{BACC6370-2D7E-4714-9D71-7542949D7D5D}"/>
          </ac:spMkLst>
        </pc:spChg>
        <pc:spChg chg="add del">
          <ac:chgData name="Melissa Ryan" userId="169f3ad4-a1c1-4d4c-bc50-d9e66cb109a9" providerId="ADAL" clId="{6963930D-36F3-4BD3-8F48-C061A4516771}" dt="2023-12-11T08:02:09.930" v="7360" actId="26606"/>
          <ac:spMkLst>
            <pc:docMk/>
            <pc:sldMk cId="420973280" sldId="380"/>
            <ac:spMk id="17" creationId="{063BBA22-50EA-4C4D-BE05-F1CE4E63AA56}"/>
          </ac:spMkLst>
        </pc:spChg>
        <pc:spChg chg="add del">
          <ac:chgData name="Melissa Ryan" userId="169f3ad4-a1c1-4d4c-bc50-d9e66cb109a9" providerId="ADAL" clId="{6963930D-36F3-4BD3-8F48-C061A4516771}" dt="2023-12-11T08:05:00.678" v="7424" actId="26606"/>
          <ac:spMkLst>
            <pc:docMk/>
            <pc:sldMk cId="420973280" sldId="380"/>
            <ac:spMk id="18" creationId="{256B2C21-A230-48C0-8DF1-C46611373C44}"/>
          </ac:spMkLst>
        </pc:spChg>
        <pc:spChg chg="add del">
          <ac:chgData name="Melissa Ryan" userId="169f3ad4-a1c1-4d4c-bc50-d9e66cb109a9" providerId="ADAL" clId="{6963930D-36F3-4BD3-8F48-C061A4516771}" dt="2023-12-11T08:05:00.678" v="7424" actId="26606"/>
          <ac:spMkLst>
            <pc:docMk/>
            <pc:sldMk cId="420973280" sldId="380"/>
            <ac:spMk id="20" creationId="{3847E18C-932D-4C95-AABA-FEC7C9499AD7}"/>
          </ac:spMkLst>
        </pc:spChg>
        <pc:spChg chg="add del">
          <ac:chgData name="Melissa Ryan" userId="169f3ad4-a1c1-4d4c-bc50-d9e66cb109a9" providerId="ADAL" clId="{6963930D-36F3-4BD3-8F48-C061A4516771}" dt="2023-12-11T08:05:00.678" v="7424" actId="26606"/>
          <ac:spMkLst>
            <pc:docMk/>
            <pc:sldMk cId="420973280" sldId="380"/>
            <ac:spMk id="21" creationId="{443F2ACA-E6D6-4028-82DD-F03C262D5DE6}"/>
          </ac:spMkLst>
        </pc:spChg>
        <pc:spChg chg="add del">
          <ac:chgData name="Melissa Ryan" userId="169f3ad4-a1c1-4d4c-bc50-d9e66cb109a9" providerId="ADAL" clId="{6963930D-36F3-4BD3-8F48-C061A4516771}" dt="2023-12-11T08:05:00.678" v="7424" actId="26606"/>
          <ac:spMkLst>
            <pc:docMk/>
            <pc:sldMk cId="420973280" sldId="380"/>
            <ac:spMk id="22" creationId="{3150CB11-0C61-439E-910F-5787759E72A0}"/>
          </ac:spMkLst>
        </pc:spChg>
        <pc:spChg chg="add del">
          <ac:chgData name="Melissa Ryan" userId="169f3ad4-a1c1-4d4c-bc50-d9e66cb109a9" providerId="ADAL" clId="{6963930D-36F3-4BD3-8F48-C061A4516771}" dt="2023-12-11T08:05:00.678" v="7424" actId="26606"/>
          <ac:spMkLst>
            <pc:docMk/>
            <pc:sldMk cId="420973280" sldId="380"/>
            <ac:spMk id="23" creationId="{43F8A58B-5155-44CE-A5FF-7647B47D0A7A}"/>
          </ac:spMkLst>
        </pc:spChg>
        <pc:spChg chg="add">
          <ac:chgData name="Melissa Ryan" userId="169f3ad4-a1c1-4d4c-bc50-d9e66cb109a9" providerId="ADAL" clId="{6963930D-36F3-4BD3-8F48-C061A4516771}" dt="2023-12-11T08:05:23.972" v="7428" actId="26606"/>
          <ac:spMkLst>
            <pc:docMk/>
            <pc:sldMk cId="420973280" sldId="380"/>
            <ac:spMk id="24" creationId="{9DECDBF4-02B6-4BB4-B65B-B8107AD6A9E8}"/>
          </ac:spMkLst>
        </pc:spChg>
        <pc:spChg chg="add del mod replId">
          <ac:chgData name="Melissa Ryan" userId="169f3ad4-a1c1-4d4c-bc50-d9e66cb109a9" providerId="ADAL" clId="{6963930D-36F3-4BD3-8F48-C061A4516771}" dt="2023-12-11T08:05:23.972" v="7428" actId="26606"/>
          <ac:spMkLst>
            <pc:docMk/>
            <pc:sldMk cId="420973280" sldId="380"/>
            <ac:spMk id="25" creationId="{1A3ABC68-C0D2-E2FA-7CE9-EB2B28F8DA35}"/>
          </ac:spMkLst>
        </pc:spChg>
        <pc:spChg chg="add del">
          <ac:chgData name="Melissa Ryan" userId="169f3ad4-a1c1-4d4c-bc50-d9e66cb109a9" providerId="ADAL" clId="{6963930D-36F3-4BD3-8F48-C061A4516771}" dt="2023-12-11T08:02:31.496" v="7370" actId="26606"/>
          <ac:spMkLst>
            <pc:docMk/>
            <pc:sldMk cId="420973280" sldId="380"/>
            <ac:spMk id="26" creationId="{924D84CD-5280-4B52-B96E-8EDAA2B20C51}"/>
          </ac:spMkLst>
        </pc:spChg>
        <pc:spChg chg="add del mod replId">
          <ac:chgData name="Melissa Ryan" userId="169f3ad4-a1c1-4d4c-bc50-d9e66cb109a9" providerId="ADAL" clId="{6963930D-36F3-4BD3-8F48-C061A4516771}" dt="2023-12-11T08:05:23.972" v="7428" actId="26606"/>
          <ac:spMkLst>
            <pc:docMk/>
            <pc:sldMk cId="420973280" sldId="380"/>
            <ac:spMk id="26" creationId="{F436A0C8-EAFA-C721-052E-4CB45E63ADF0}"/>
          </ac:spMkLst>
        </pc:spChg>
        <pc:spChg chg="add del">
          <ac:chgData name="Melissa Ryan" userId="169f3ad4-a1c1-4d4c-bc50-d9e66cb109a9" providerId="ADAL" clId="{6963930D-36F3-4BD3-8F48-C061A4516771}" dt="2023-12-11T08:02:31.496" v="7370" actId="26606"/>
          <ac:spMkLst>
            <pc:docMk/>
            <pc:sldMk cId="420973280" sldId="380"/>
            <ac:spMk id="27" creationId="{6BC8DD5A-2177-6753-E2F9-C07A00190B7A}"/>
          </ac:spMkLst>
        </pc:spChg>
        <pc:spChg chg="add del mod replId">
          <ac:chgData name="Melissa Ryan" userId="169f3ad4-a1c1-4d4c-bc50-d9e66cb109a9" providerId="ADAL" clId="{6963930D-36F3-4BD3-8F48-C061A4516771}" dt="2023-12-11T08:05:23.972" v="7428" actId="26606"/>
          <ac:spMkLst>
            <pc:docMk/>
            <pc:sldMk cId="420973280" sldId="380"/>
            <ac:spMk id="28" creationId="{62AB5F0F-771F-8408-6A8B-84E3D3187DC9}"/>
          </ac:spMkLst>
        </pc:spChg>
        <pc:grpChg chg="add del">
          <ac:chgData name="Melissa Ryan" userId="169f3ad4-a1c1-4d4c-bc50-d9e66cb109a9" providerId="ADAL" clId="{6963930D-36F3-4BD3-8F48-C061A4516771}" dt="2023-12-11T08:02:11.965" v="7363" actId="26606"/>
          <ac:grpSpMkLst>
            <pc:docMk/>
            <pc:sldMk cId="420973280" sldId="380"/>
            <ac:grpSpMk id="19" creationId="{1E5539EC-8CB8-002F-68C6-678840282659}"/>
          </ac:grpSpMkLst>
        </pc:grpChg>
        <pc:picChg chg="add del mod">
          <ac:chgData name="Melissa Ryan" userId="169f3ad4-a1c1-4d4c-bc50-d9e66cb109a9" providerId="ADAL" clId="{6963930D-36F3-4BD3-8F48-C061A4516771}" dt="2023-12-11T08:05:00.678" v="7424" actId="26606"/>
          <ac:picMkLst>
            <pc:docMk/>
            <pc:sldMk cId="420973280" sldId="380"/>
            <ac:picMk id="5" creationId="{2E72F392-E674-1473-4903-96212536E741}"/>
          </ac:picMkLst>
        </pc:picChg>
        <pc:picChg chg="add del">
          <ac:chgData name="Melissa Ryan" userId="169f3ad4-a1c1-4d4c-bc50-d9e66cb109a9" providerId="ADAL" clId="{6963930D-36F3-4BD3-8F48-C061A4516771}" dt="2023-12-11T08:02:44.402" v="7374" actId="26606"/>
          <ac:picMkLst>
            <pc:docMk/>
            <pc:sldMk cId="420973280" sldId="380"/>
            <ac:picMk id="5" creationId="{79ECD4FC-6326-6FD6-6DC1-520065FA796C}"/>
          </ac:picMkLst>
        </pc:picChg>
        <pc:picChg chg="add del mod">
          <ac:chgData name="Melissa Ryan" userId="169f3ad4-a1c1-4d4c-bc50-d9e66cb109a9" providerId="ADAL" clId="{6963930D-36F3-4BD3-8F48-C061A4516771}" dt="2023-12-11T08:02:31.496" v="7370" actId="26606"/>
          <ac:picMkLst>
            <pc:docMk/>
            <pc:sldMk cId="420973280" sldId="380"/>
            <ac:picMk id="5" creationId="{7BD180FD-BA52-1D28-6F6D-D91363B6E19F}"/>
          </ac:picMkLst>
        </pc:picChg>
        <pc:picChg chg="add del">
          <ac:chgData name="Melissa Ryan" userId="169f3ad4-a1c1-4d4c-bc50-d9e66cb109a9" providerId="ADAL" clId="{6963930D-36F3-4BD3-8F48-C061A4516771}" dt="2023-12-11T08:02:09.930" v="7360" actId="26606"/>
          <ac:picMkLst>
            <pc:docMk/>
            <pc:sldMk cId="420973280" sldId="380"/>
            <ac:picMk id="5" creationId="{CF413732-C150-026E-4384-C004943C0B06}"/>
          </ac:picMkLst>
        </pc:picChg>
        <pc:picChg chg="add del">
          <ac:chgData name="Melissa Ryan" userId="169f3ad4-a1c1-4d4c-bc50-d9e66cb109a9" providerId="ADAL" clId="{6963930D-36F3-4BD3-8F48-C061A4516771}" dt="2023-12-11T08:02:11.965" v="7363" actId="26606"/>
          <ac:picMkLst>
            <pc:docMk/>
            <pc:sldMk cId="420973280" sldId="380"/>
            <ac:picMk id="5" creationId="{D7B5726E-D5E0-1391-946D-6BF88B630D0B}"/>
          </ac:picMkLst>
        </pc:picChg>
        <pc:picChg chg="add del mod">
          <ac:chgData name="Melissa Ryan" userId="169f3ad4-a1c1-4d4c-bc50-d9e66cb109a9" providerId="ADAL" clId="{6963930D-36F3-4BD3-8F48-C061A4516771}" dt="2023-12-11T20:39:00.302" v="10285" actId="478"/>
          <ac:picMkLst>
            <pc:docMk/>
            <pc:sldMk cId="420973280" sldId="380"/>
            <ac:picMk id="5" creationId="{E9BAD0F0-F7EE-F68C-1B36-AF70F5BD6043}"/>
          </ac:picMkLst>
        </pc:picChg>
        <pc:picChg chg="add mod">
          <ac:chgData name="Melissa Ryan" userId="169f3ad4-a1c1-4d4c-bc50-d9e66cb109a9" providerId="ADAL" clId="{6963930D-36F3-4BD3-8F48-C061A4516771}" dt="2023-12-11T20:46:58.826" v="10288" actId="14100"/>
          <ac:picMkLst>
            <pc:docMk/>
            <pc:sldMk cId="420973280" sldId="380"/>
            <ac:picMk id="7" creationId="{EACE5924-7A13-BECF-B32C-B2B544EDB5CF}"/>
          </ac:picMkLst>
        </pc:picChg>
        <pc:picChg chg="add del mod replId">
          <ac:chgData name="Melissa Ryan" userId="169f3ad4-a1c1-4d4c-bc50-d9e66cb109a9" providerId="ADAL" clId="{6963930D-36F3-4BD3-8F48-C061A4516771}" dt="2023-12-11T08:05:23.972" v="7428" actId="26606"/>
          <ac:picMkLst>
            <pc:docMk/>
            <pc:sldMk cId="420973280" sldId="380"/>
            <ac:picMk id="27" creationId="{FC055FCB-2838-1BBF-AAE8-0C190135D8A3}"/>
          </ac:picMkLst>
        </pc:picChg>
      </pc:sldChg>
      <pc:sldChg chg="addSp modSp new del mod modClrScheme chgLayout">
        <pc:chgData name="Melissa Ryan" userId="169f3ad4-a1c1-4d4c-bc50-d9e66cb109a9" providerId="ADAL" clId="{6963930D-36F3-4BD3-8F48-C061A4516771}" dt="2023-12-11T07:41:07.916" v="6660" actId="2696"/>
        <pc:sldMkLst>
          <pc:docMk/>
          <pc:sldMk cId="344441372" sldId="381"/>
        </pc:sldMkLst>
        <pc:spChg chg="add mod">
          <ac:chgData name="Melissa Ryan" userId="169f3ad4-a1c1-4d4c-bc50-d9e66cb109a9" providerId="ADAL" clId="{6963930D-36F3-4BD3-8F48-C061A4516771}" dt="2023-12-11T07:11:38.688" v="5062" actId="20577"/>
          <ac:spMkLst>
            <pc:docMk/>
            <pc:sldMk cId="344441372" sldId="381"/>
            <ac:spMk id="2" creationId="{30F14AE2-CBF4-C29F-118D-382086552289}"/>
          </ac:spMkLst>
        </pc:spChg>
        <pc:spChg chg="add mod">
          <ac:chgData name="Melissa Ryan" userId="169f3ad4-a1c1-4d4c-bc50-d9e66cb109a9" providerId="ADAL" clId="{6963930D-36F3-4BD3-8F48-C061A4516771}" dt="2023-12-11T07:12:11.936" v="5064" actId="14100"/>
          <ac:spMkLst>
            <pc:docMk/>
            <pc:sldMk cId="344441372" sldId="381"/>
            <ac:spMk id="3" creationId="{ACE54B2F-F69E-F6C6-1FF5-F4E6E9CD394E}"/>
          </ac:spMkLst>
        </pc:spChg>
        <pc:graphicFrameChg chg="add mod modGraphic">
          <ac:chgData name="Melissa Ryan" userId="169f3ad4-a1c1-4d4c-bc50-d9e66cb109a9" providerId="ADAL" clId="{6963930D-36F3-4BD3-8F48-C061A4516771}" dt="2023-12-11T07:39:53.551" v="6621" actId="14100"/>
          <ac:graphicFrameMkLst>
            <pc:docMk/>
            <pc:sldMk cId="344441372" sldId="381"/>
            <ac:graphicFrameMk id="4" creationId="{7C516985-0B94-751A-4D2B-2E3915A1E7A7}"/>
          </ac:graphicFrameMkLst>
        </pc:graphicFrameChg>
      </pc:sldChg>
      <pc:sldChg chg="addSp delSp modSp new del mod setBg modNotesTx">
        <pc:chgData name="Melissa Ryan" userId="169f3ad4-a1c1-4d4c-bc50-d9e66cb109a9" providerId="ADAL" clId="{6963930D-36F3-4BD3-8F48-C061A4516771}" dt="2023-12-11T08:25:05.748" v="7638" actId="2696"/>
        <pc:sldMkLst>
          <pc:docMk/>
          <pc:sldMk cId="310654565" sldId="382"/>
        </pc:sldMkLst>
        <pc:spChg chg="add">
          <ac:chgData name="Melissa Ryan" userId="169f3ad4-a1c1-4d4c-bc50-d9e66cb109a9" providerId="ADAL" clId="{6963930D-36F3-4BD3-8F48-C061A4516771}" dt="2023-12-11T08:08:07.479" v="7433" actId="26606"/>
          <ac:spMkLst>
            <pc:docMk/>
            <pc:sldMk cId="310654565" sldId="382"/>
            <ac:spMk id="2" creationId="{91CC1E1D-860E-0831-D54E-825C079D2807}"/>
          </ac:spMkLst>
        </pc:spChg>
        <pc:spChg chg="del mod">
          <ac:chgData name="Melissa Ryan" userId="169f3ad4-a1c1-4d4c-bc50-d9e66cb109a9" providerId="ADAL" clId="{6963930D-36F3-4BD3-8F48-C061A4516771}" dt="2023-12-11T07:40:13.117" v="6657" actId="22"/>
          <ac:spMkLst>
            <pc:docMk/>
            <pc:sldMk cId="310654565" sldId="382"/>
            <ac:spMk id="3" creationId="{1C4AAAA4-9A77-23E9-F6E1-7AFEEA878470}"/>
          </ac:spMkLst>
        </pc:spChg>
        <pc:spChg chg="del mod replId">
          <ac:chgData name="Melissa Ryan" userId="169f3ad4-a1c1-4d4c-bc50-d9e66cb109a9" providerId="ADAL" clId="{6963930D-36F3-4BD3-8F48-C061A4516771}" dt="2023-12-11T07:40:21.279" v="6659" actId="26606"/>
          <ac:spMkLst>
            <pc:docMk/>
            <pc:sldMk cId="310654565" sldId="382"/>
            <ac:spMk id="7" creationId="{318C6B78-C4FC-DEFD-A7CA-70EC9110F605}"/>
          </ac:spMkLst>
        </pc:spChg>
        <pc:spChg chg="add del">
          <ac:chgData name="Melissa Ryan" userId="169f3ad4-a1c1-4d4c-bc50-d9e66cb109a9" providerId="ADAL" clId="{6963930D-36F3-4BD3-8F48-C061A4516771}" dt="2023-12-11T08:08:07.479" v="7433" actId="26606"/>
          <ac:spMkLst>
            <pc:docMk/>
            <pc:sldMk cId="310654565" sldId="382"/>
            <ac:spMk id="10" creationId="{A8384FB5-9ADC-4DDC-881B-597D56F5B15D}"/>
          </ac:spMkLst>
        </pc:spChg>
        <pc:spChg chg="add del">
          <ac:chgData name="Melissa Ryan" userId="169f3ad4-a1c1-4d4c-bc50-d9e66cb109a9" providerId="ADAL" clId="{6963930D-36F3-4BD3-8F48-C061A4516771}" dt="2023-12-11T08:08:07.479" v="7433" actId="26606"/>
          <ac:spMkLst>
            <pc:docMk/>
            <pc:sldMk cId="310654565" sldId="382"/>
            <ac:spMk id="12" creationId="{91E5A9A7-95C6-4F4F-B00E-C82E07FE62EF}"/>
          </ac:spMkLst>
        </pc:spChg>
        <pc:spChg chg="add del">
          <ac:chgData name="Melissa Ryan" userId="169f3ad4-a1c1-4d4c-bc50-d9e66cb109a9" providerId="ADAL" clId="{6963930D-36F3-4BD3-8F48-C061A4516771}" dt="2023-12-11T08:08:07.479" v="7433" actId="26606"/>
          <ac:spMkLst>
            <pc:docMk/>
            <pc:sldMk cId="310654565" sldId="382"/>
            <ac:spMk id="14" creationId="{D07DD2DE-F619-49DD-B5E7-03A290FF4ED1}"/>
          </ac:spMkLst>
        </pc:spChg>
        <pc:spChg chg="add del">
          <ac:chgData name="Melissa Ryan" userId="169f3ad4-a1c1-4d4c-bc50-d9e66cb109a9" providerId="ADAL" clId="{6963930D-36F3-4BD3-8F48-C061A4516771}" dt="2023-12-11T08:08:07.479" v="7433" actId="26606"/>
          <ac:spMkLst>
            <pc:docMk/>
            <pc:sldMk cId="310654565" sldId="382"/>
            <ac:spMk id="16" creationId="{85149191-5F60-4A28-AAFF-039F96B0F3EC}"/>
          </ac:spMkLst>
        </pc:spChg>
        <pc:spChg chg="add del">
          <ac:chgData name="Melissa Ryan" userId="169f3ad4-a1c1-4d4c-bc50-d9e66cb109a9" providerId="ADAL" clId="{6963930D-36F3-4BD3-8F48-C061A4516771}" dt="2023-12-11T08:08:07.479" v="7433" actId="26606"/>
          <ac:spMkLst>
            <pc:docMk/>
            <pc:sldMk cId="310654565" sldId="382"/>
            <ac:spMk id="18" creationId="{F8260ED5-17F7-4158-B241-D51DD4CF1B7E}"/>
          </ac:spMkLst>
        </pc:spChg>
        <pc:spChg chg="add del mod replId">
          <ac:chgData name="Melissa Ryan" userId="169f3ad4-a1c1-4d4c-bc50-d9e66cb109a9" providerId="ADAL" clId="{6963930D-36F3-4BD3-8F48-C061A4516771}" dt="2023-12-11T08:08:07.479" v="7433" actId="26606"/>
          <ac:spMkLst>
            <pc:docMk/>
            <pc:sldMk cId="310654565" sldId="382"/>
            <ac:spMk id="20" creationId="{F389011A-1DEE-7594-5B60-8DB7161CACE0}"/>
          </ac:spMkLst>
        </pc:spChg>
        <pc:spChg chg="add">
          <ac:chgData name="Melissa Ryan" userId="169f3ad4-a1c1-4d4c-bc50-d9e66cb109a9" providerId="ADAL" clId="{6963930D-36F3-4BD3-8F48-C061A4516771}" dt="2023-12-11T08:08:07.479" v="7433" actId="26606"/>
          <ac:spMkLst>
            <pc:docMk/>
            <pc:sldMk cId="310654565" sldId="382"/>
            <ac:spMk id="23" creationId="{16F48AD3-C8B3-4F74-B546-F12937F7DD9F}"/>
          </ac:spMkLst>
        </pc:spChg>
        <pc:spChg chg="add">
          <ac:chgData name="Melissa Ryan" userId="169f3ad4-a1c1-4d4c-bc50-d9e66cb109a9" providerId="ADAL" clId="{6963930D-36F3-4BD3-8F48-C061A4516771}" dt="2023-12-11T08:08:07.479" v="7433" actId="26606"/>
          <ac:spMkLst>
            <pc:docMk/>
            <pc:sldMk cId="310654565" sldId="382"/>
            <ac:spMk id="25" creationId="{AF2F604E-43BE-4DC3-B983-E071523364F8}"/>
          </ac:spMkLst>
        </pc:spChg>
        <pc:spChg chg="add">
          <ac:chgData name="Melissa Ryan" userId="169f3ad4-a1c1-4d4c-bc50-d9e66cb109a9" providerId="ADAL" clId="{6963930D-36F3-4BD3-8F48-C061A4516771}" dt="2023-12-11T08:08:07.479" v="7433" actId="26606"/>
          <ac:spMkLst>
            <pc:docMk/>
            <pc:sldMk cId="310654565" sldId="382"/>
            <ac:spMk id="27" creationId="{08C9B587-E65E-4B52-B37C-ABEBB6E87928}"/>
          </ac:spMkLst>
        </pc:spChg>
        <pc:picChg chg="add">
          <ac:chgData name="Melissa Ryan" userId="169f3ad4-a1c1-4d4c-bc50-d9e66cb109a9" providerId="ADAL" clId="{6963930D-36F3-4BD3-8F48-C061A4516771}" dt="2023-12-11T08:08:07.479" v="7433" actId="26606"/>
          <ac:picMkLst>
            <pc:docMk/>
            <pc:sldMk cId="310654565" sldId="382"/>
            <ac:picMk id="5" creationId="{A98A3259-659C-9BF1-AF4F-AD289BAE99FD}"/>
          </ac:picMkLst>
        </pc:picChg>
        <pc:picChg chg="add del mod ord replId">
          <ac:chgData name="Melissa Ryan" userId="169f3ad4-a1c1-4d4c-bc50-d9e66cb109a9" providerId="ADAL" clId="{6963930D-36F3-4BD3-8F48-C061A4516771}" dt="2023-12-11T07:40:21.279" v="6659" actId="26606"/>
          <ac:picMkLst>
            <pc:docMk/>
            <pc:sldMk cId="310654565" sldId="382"/>
            <ac:picMk id="8" creationId="{A8591A00-C13D-B409-46B8-42ECEDE5BFC2}"/>
          </ac:picMkLst>
        </pc:picChg>
        <pc:picChg chg="add del mod replId">
          <ac:chgData name="Melissa Ryan" userId="169f3ad4-a1c1-4d4c-bc50-d9e66cb109a9" providerId="ADAL" clId="{6963930D-36F3-4BD3-8F48-C061A4516771}" dt="2023-12-11T08:08:07.479" v="7433" actId="26606"/>
          <ac:picMkLst>
            <pc:docMk/>
            <pc:sldMk cId="310654565" sldId="382"/>
            <ac:picMk id="21" creationId="{46DFE8C6-1065-98E0-56DB-2AABA409F85F}"/>
          </ac:picMkLst>
        </pc:picChg>
      </pc:sldChg>
      <pc:sldChg chg="addSp delSp modSp new mod setBg modNotesTx">
        <pc:chgData name="Melissa Ryan" userId="169f3ad4-a1c1-4d4c-bc50-d9e66cb109a9" providerId="ADAL" clId="{6963930D-36F3-4BD3-8F48-C061A4516771}" dt="2023-12-11T08:24:53.721" v="7637" actId="5793"/>
        <pc:sldMkLst>
          <pc:docMk/>
          <pc:sldMk cId="3353927254" sldId="383"/>
        </pc:sldMkLst>
        <pc:spChg chg="add">
          <ac:chgData name="Melissa Ryan" userId="169f3ad4-a1c1-4d4c-bc50-d9e66cb109a9" providerId="ADAL" clId="{6963930D-36F3-4BD3-8F48-C061A4516771}" dt="2023-12-11T08:23:25.466" v="7473" actId="26606"/>
          <ac:spMkLst>
            <pc:docMk/>
            <pc:sldMk cId="3353927254" sldId="383"/>
            <ac:spMk id="2" creationId="{142F92A3-44DA-C767-7574-90DDF3F42C34}"/>
          </ac:spMkLst>
        </pc:spChg>
        <pc:spChg chg="del">
          <ac:chgData name="Melissa Ryan" userId="169f3ad4-a1c1-4d4c-bc50-d9e66cb109a9" providerId="ADAL" clId="{6963930D-36F3-4BD3-8F48-C061A4516771}" dt="2023-12-11T08:23:21.663" v="7471" actId="22"/>
          <ac:spMkLst>
            <pc:docMk/>
            <pc:sldMk cId="3353927254" sldId="383"/>
            <ac:spMk id="3" creationId="{3831BEA5-CEE0-9AFC-9E93-2F370C0470F0}"/>
          </ac:spMkLst>
        </pc:spChg>
        <pc:spChg chg="del mod replId">
          <ac:chgData name="Melissa Ryan" userId="169f3ad4-a1c1-4d4c-bc50-d9e66cb109a9" providerId="ADAL" clId="{6963930D-36F3-4BD3-8F48-C061A4516771}" dt="2023-12-11T08:23:25.466" v="7473" actId="26606"/>
          <ac:spMkLst>
            <pc:docMk/>
            <pc:sldMk cId="3353927254" sldId="383"/>
            <ac:spMk id="7" creationId="{D02689FC-F111-C024-E5E9-134540AB7A6A}"/>
          </ac:spMkLst>
        </pc:spChg>
        <pc:spChg chg="add">
          <ac:chgData name="Melissa Ryan" userId="169f3ad4-a1c1-4d4c-bc50-d9e66cb109a9" providerId="ADAL" clId="{6963930D-36F3-4BD3-8F48-C061A4516771}" dt="2023-12-11T08:23:25.466" v="7473" actId="26606"/>
          <ac:spMkLst>
            <pc:docMk/>
            <pc:sldMk cId="3353927254" sldId="383"/>
            <ac:spMk id="10" creationId="{A8384FB5-9ADC-4DDC-881B-597D56F5B15D}"/>
          </ac:spMkLst>
        </pc:spChg>
        <pc:spChg chg="add">
          <ac:chgData name="Melissa Ryan" userId="169f3ad4-a1c1-4d4c-bc50-d9e66cb109a9" providerId="ADAL" clId="{6963930D-36F3-4BD3-8F48-C061A4516771}" dt="2023-12-11T08:23:25.466" v="7473" actId="26606"/>
          <ac:spMkLst>
            <pc:docMk/>
            <pc:sldMk cId="3353927254" sldId="383"/>
            <ac:spMk id="12" creationId="{91E5A9A7-95C6-4F4F-B00E-C82E07FE62EF}"/>
          </ac:spMkLst>
        </pc:spChg>
        <pc:spChg chg="add">
          <ac:chgData name="Melissa Ryan" userId="169f3ad4-a1c1-4d4c-bc50-d9e66cb109a9" providerId="ADAL" clId="{6963930D-36F3-4BD3-8F48-C061A4516771}" dt="2023-12-11T08:23:25.466" v="7473" actId="26606"/>
          <ac:spMkLst>
            <pc:docMk/>
            <pc:sldMk cId="3353927254" sldId="383"/>
            <ac:spMk id="14" creationId="{D07DD2DE-F619-49DD-B5E7-03A290FF4ED1}"/>
          </ac:spMkLst>
        </pc:spChg>
        <pc:spChg chg="add">
          <ac:chgData name="Melissa Ryan" userId="169f3ad4-a1c1-4d4c-bc50-d9e66cb109a9" providerId="ADAL" clId="{6963930D-36F3-4BD3-8F48-C061A4516771}" dt="2023-12-11T08:23:25.466" v="7473" actId="26606"/>
          <ac:spMkLst>
            <pc:docMk/>
            <pc:sldMk cId="3353927254" sldId="383"/>
            <ac:spMk id="16" creationId="{85149191-5F60-4A28-AAFF-039F96B0F3EC}"/>
          </ac:spMkLst>
        </pc:spChg>
        <pc:spChg chg="add">
          <ac:chgData name="Melissa Ryan" userId="169f3ad4-a1c1-4d4c-bc50-d9e66cb109a9" providerId="ADAL" clId="{6963930D-36F3-4BD3-8F48-C061A4516771}" dt="2023-12-11T08:23:25.466" v="7473" actId="26606"/>
          <ac:spMkLst>
            <pc:docMk/>
            <pc:sldMk cId="3353927254" sldId="383"/>
            <ac:spMk id="18" creationId="{F8260ED5-17F7-4158-B241-D51DD4CF1B7E}"/>
          </ac:spMkLst>
        </pc:spChg>
        <pc:picChg chg="add mod">
          <ac:chgData name="Melissa Ryan" userId="169f3ad4-a1c1-4d4c-bc50-d9e66cb109a9" providerId="ADAL" clId="{6963930D-36F3-4BD3-8F48-C061A4516771}" dt="2023-12-11T08:23:56.828" v="7477" actId="14100"/>
          <ac:picMkLst>
            <pc:docMk/>
            <pc:sldMk cId="3353927254" sldId="383"/>
            <ac:picMk id="5" creationId="{B9DDF4EA-4D20-1559-74EE-04F761ABEF24}"/>
          </ac:picMkLst>
        </pc:picChg>
        <pc:picChg chg="add del mod ord replId">
          <ac:chgData name="Melissa Ryan" userId="169f3ad4-a1c1-4d4c-bc50-d9e66cb109a9" providerId="ADAL" clId="{6963930D-36F3-4BD3-8F48-C061A4516771}" dt="2023-12-11T08:23:25.466" v="7473" actId="26606"/>
          <ac:picMkLst>
            <pc:docMk/>
            <pc:sldMk cId="3353927254" sldId="383"/>
            <ac:picMk id="8" creationId="{DF1E0AEF-D14E-CFF1-7CBE-C29628940009}"/>
          </ac:picMkLst>
        </pc:picChg>
      </pc:sldChg>
      <pc:sldChg chg="modSp new del mod">
        <pc:chgData name="Melissa Ryan" userId="169f3ad4-a1c1-4d4c-bc50-d9e66cb109a9" providerId="ADAL" clId="{6963930D-36F3-4BD3-8F48-C061A4516771}" dt="2023-12-11T09:34:29.575" v="9971" actId="2696"/>
        <pc:sldMkLst>
          <pc:docMk/>
          <pc:sldMk cId="3807109004" sldId="384"/>
        </pc:sldMkLst>
        <pc:spChg chg="mod">
          <ac:chgData name="Melissa Ryan" userId="169f3ad4-a1c1-4d4c-bc50-d9e66cb109a9" providerId="ADAL" clId="{6963930D-36F3-4BD3-8F48-C061A4516771}" dt="2023-12-11T09:10:16.356" v="9129" actId="20577"/>
          <ac:spMkLst>
            <pc:docMk/>
            <pc:sldMk cId="3807109004" sldId="384"/>
            <ac:spMk id="2" creationId="{37E41ADF-CB63-D85F-CE42-262209AE0B77}"/>
          </ac:spMkLst>
        </pc:spChg>
      </pc:sldChg>
      <pc:sldChg chg="addSp delSp modSp new mod setBg">
        <pc:chgData name="Melissa Ryan" userId="169f3ad4-a1c1-4d4c-bc50-d9e66cb109a9" providerId="ADAL" clId="{6963930D-36F3-4BD3-8F48-C061A4516771}" dt="2023-12-11T20:38:26.390" v="10284" actId="20577"/>
        <pc:sldMkLst>
          <pc:docMk/>
          <pc:sldMk cId="270535540" sldId="385"/>
        </pc:sldMkLst>
        <pc:spChg chg="add del">
          <ac:chgData name="Melissa Ryan" userId="169f3ad4-a1c1-4d4c-bc50-d9e66cb109a9" providerId="ADAL" clId="{6963930D-36F3-4BD3-8F48-C061A4516771}" dt="2023-12-11T09:20:28.189" v="9778" actId="26606"/>
          <ac:spMkLst>
            <pc:docMk/>
            <pc:sldMk cId="270535540" sldId="385"/>
            <ac:spMk id="2" creationId="{1FB6A758-C432-46EB-1344-D1C16FD46CDF}"/>
          </ac:spMkLst>
        </pc:spChg>
        <pc:spChg chg="add del">
          <ac:chgData name="Melissa Ryan" userId="169f3ad4-a1c1-4d4c-bc50-d9e66cb109a9" providerId="ADAL" clId="{6963930D-36F3-4BD3-8F48-C061A4516771}" dt="2023-12-11T09:25:06.119" v="9793" actId="26606"/>
          <ac:spMkLst>
            <pc:docMk/>
            <pc:sldMk cId="270535540" sldId="385"/>
            <ac:spMk id="2" creationId="{3A779EBF-057E-D15E-69E2-416BD7403EFF}"/>
          </ac:spMkLst>
        </pc:spChg>
        <pc:spChg chg="add">
          <ac:chgData name="Melissa Ryan" userId="169f3ad4-a1c1-4d4c-bc50-d9e66cb109a9" providerId="ADAL" clId="{6963930D-36F3-4BD3-8F48-C061A4516771}" dt="2023-12-11T09:25:06.119" v="9795" actId="26606"/>
          <ac:spMkLst>
            <pc:docMk/>
            <pc:sldMk cId="270535540" sldId="385"/>
            <ac:spMk id="2" creationId="{6F5AA808-ED0F-44F0-0AD8-E7DD0B0C4C94}"/>
          </ac:spMkLst>
        </pc:spChg>
        <pc:spChg chg="add del">
          <ac:chgData name="Melissa Ryan" userId="169f3ad4-a1c1-4d4c-bc50-d9e66cb109a9" providerId="ADAL" clId="{6963930D-36F3-4BD3-8F48-C061A4516771}" dt="2023-12-11T09:20:33.196" v="9781" actId="26606"/>
          <ac:spMkLst>
            <pc:docMk/>
            <pc:sldMk cId="270535540" sldId="385"/>
            <ac:spMk id="2" creationId="{84A63E62-A0A0-BE14-92D5-2023A839FCBF}"/>
          </ac:spMkLst>
        </pc:spChg>
        <pc:spChg chg="add del">
          <ac:chgData name="Melissa Ryan" userId="169f3ad4-a1c1-4d4c-bc50-d9e66cb109a9" providerId="ADAL" clId="{6963930D-36F3-4BD3-8F48-C061A4516771}" dt="2023-12-11T09:20:52.615" v="9784" actId="26606"/>
          <ac:spMkLst>
            <pc:docMk/>
            <pc:sldMk cId="270535540" sldId="385"/>
            <ac:spMk id="2" creationId="{9B680E88-6262-EB7D-CDB4-7E12683DAFE7}"/>
          </ac:spMkLst>
        </pc:spChg>
        <pc:spChg chg="add mod">
          <ac:chgData name="Melissa Ryan" userId="169f3ad4-a1c1-4d4c-bc50-d9e66cb109a9" providerId="ADAL" clId="{6963930D-36F3-4BD3-8F48-C061A4516771}" dt="2023-12-11T20:38:26.390" v="10284" actId="20577"/>
          <ac:spMkLst>
            <pc:docMk/>
            <pc:sldMk cId="270535540" sldId="385"/>
            <ac:spMk id="3" creationId="{660691FB-8D4F-9E92-9BD4-485C5444113F}"/>
          </ac:spMkLst>
        </pc:spChg>
        <pc:spChg chg="add del">
          <ac:chgData name="Melissa Ryan" userId="169f3ad4-a1c1-4d4c-bc50-d9e66cb109a9" providerId="ADAL" clId="{6963930D-36F3-4BD3-8F48-C061A4516771}" dt="2023-12-11T09:25:06.119" v="9793" actId="26606"/>
          <ac:spMkLst>
            <pc:docMk/>
            <pc:sldMk cId="270535540" sldId="385"/>
            <ac:spMk id="3" creationId="{91CB240F-640A-F4A5-A42D-073ACFE8972A}"/>
          </ac:spMkLst>
        </pc:spChg>
        <pc:spChg chg="add del">
          <ac:chgData name="Melissa Ryan" userId="169f3ad4-a1c1-4d4c-bc50-d9e66cb109a9" providerId="ADAL" clId="{6963930D-36F3-4BD3-8F48-C061A4516771}" dt="2023-12-11T09:20:33.196" v="9781" actId="26606"/>
          <ac:spMkLst>
            <pc:docMk/>
            <pc:sldMk cId="270535540" sldId="385"/>
            <ac:spMk id="8" creationId="{777A147A-9ED8-46B4-8660-1B3C2AA880B5}"/>
          </ac:spMkLst>
        </pc:spChg>
        <pc:spChg chg="add del">
          <ac:chgData name="Melissa Ryan" userId="169f3ad4-a1c1-4d4c-bc50-d9e66cb109a9" providerId="ADAL" clId="{6963930D-36F3-4BD3-8F48-C061A4516771}" dt="2023-12-11T09:20:28.189" v="9778" actId="26606"/>
          <ac:spMkLst>
            <pc:docMk/>
            <pc:sldMk cId="270535540" sldId="385"/>
            <ac:spMk id="9" creationId="{AE2B703B-46F9-481A-A605-82E2A828C4FA}"/>
          </ac:spMkLst>
        </pc:spChg>
        <pc:spChg chg="add del">
          <ac:chgData name="Melissa Ryan" userId="169f3ad4-a1c1-4d4c-bc50-d9e66cb109a9" providerId="ADAL" clId="{6963930D-36F3-4BD3-8F48-C061A4516771}" dt="2023-12-11T09:20:33.196" v="9781" actId="26606"/>
          <ac:spMkLst>
            <pc:docMk/>
            <pc:sldMk cId="270535540" sldId="385"/>
            <ac:spMk id="10" creationId="{5D6C15A0-C087-4593-8414-2B4EC1CDC3DE}"/>
          </ac:spMkLst>
        </pc:spChg>
        <pc:spChg chg="add del">
          <ac:chgData name="Melissa Ryan" userId="169f3ad4-a1c1-4d4c-bc50-d9e66cb109a9" providerId="ADAL" clId="{6963930D-36F3-4BD3-8F48-C061A4516771}" dt="2023-12-11T09:20:28.189" v="9778" actId="26606"/>
          <ac:spMkLst>
            <pc:docMk/>
            <pc:sldMk cId="270535540" sldId="385"/>
            <ac:spMk id="11" creationId="{F13BE4D7-0C3D-4906-B230-A1C5B4665CCF}"/>
          </ac:spMkLst>
        </pc:spChg>
        <pc:spChg chg="add del">
          <ac:chgData name="Melissa Ryan" userId="169f3ad4-a1c1-4d4c-bc50-d9e66cb109a9" providerId="ADAL" clId="{6963930D-36F3-4BD3-8F48-C061A4516771}" dt="2023-12-11T09:20:33.196" v="9781" actId="26606"/>
          <ac:spMkLst>
            <pc:docMk/>
            <pc:sldMk cId="270535540" sldId="385"/>
            <ac:spMk id="13" creationId="{95CB6038-A1D8-C5E7-FD6D-67FC65F84A73}"/>
          </ac:spMkLst>
        </pc:spChg>
        <pc:spChg chg="add del">
          <ac:chgData name="Melissa Ryan" userId="169f3ad4-a1c1-4d4c-bc50-d9e66cb109a9" providerId="ADAL" clId="{6963930D-36F3-4BD3-8F48-C061A4516771}" dt="2023-12-11T09:20:52.615" v="9784" actId="26606"/>
          <ac:spMkLst>
            <pc:docMk/>
            <pc:sldMk cId="270535540" sldId="385"/>
            <ac:spMk id="15" creationId="{460B0EFB-53ED-4F35-B05D-F658EA021C65}"/>
          </ac:spMkLst>
        </pc:spChg>
        <pc:spChg chg="add del">
          <ac:chgData name="Melissa Ryan" userId="169f3ad4-a1c1-4d4c-bc50-d9e66cb109a9" providerId="ADAL" clId="{6963930D-36F3-4BD3-8F48-C061A4516771}" dt="2023-12-11T09:20:52.615" v="9784" actId="26606"/>
          <ac:spMkLst>
            <pc:docMk/>
            <pc:sldMk cId="270535540" sldId="385"/>
            <ac:spMk id="17" creationId="{835EF3DD-7D43-4A27-8967-A92FD8CC9365}"/>
          </ac:spMkLst>
        </pc:spChg>
        <pc:spChg chg="add del">
          <ac:chgData name="Melissa Ryan" userId="169f3ad4-a1c1-4d4c-bc50-d9e66cb109a9" providerId="ADAL" clId="{6963930D-36F3-4BD3-8F48-C061A4516771}" dt="2023-12-11T09:20:52.615" v="9784" actId="26606"/>
          <ac:spMkLst>
            <pc:docMk/>
            <pc:sldMk cId="270535540" sldId="385"/>
            <ac:spMk id="18" creationId="{B7179139-ABAD-F20E-3727-7D0F576E0E61}"/>
          </ac:spMkLst>
        </pc:spChg>
        <pc:spChg chg="add del">
          <ac:chgData name="Melissa Ryan" userId="169f3ad4-a1c1-4d4c-bc50-d9e66cb109a9" providerId="ADAL" clId="{6963930D-36F3-4BD3-8F48-C061A4516771}" dt="2023-12-11T09:25:06.119" v="9793" actId="26606"/>
          <ac:spMkLst>
            <pc:docMk/>
            <pc:sldMk cId="270535540" sldId="385"/>
            <ac:spMk id="1033" creationId="{4F7EBAE4-9945-4473-9E34-B2C66EA0F03D}"/>
          </ac:spMkLst>
        </pc:spChg>
        <pc:spChg chg="add del">
          <ac:chgData name="Melissa Ryan" userId="169f3ad4-a1c1-4d4c-bc50-d9e66cb109a9" providerId="ADAL" clId="{6963930D-36F3-4BD3-8F48-C061A4516771}" dt="2023-12-11T09:25:06.119" v="9793" actId="26606"/>
          <ac:spMkLst>
            <pc:docMk/>
            <pc:sldMk cId="270535540" sldId="385"/>
            <ac:spMk id="1035" creationId="{70BEB1E7-2F88-40BC-B73D-42E5B6F80BFC}"/>
          </ac:spMkLst>
        </pc:spChg>
        <pc:spChg chg="add del">
          <ac:chgData name="Melissa Ryan" userId="169f3ad4-a1c1-4d4c-bc50-d9e66cb109a9" providerId="ADAL" clId="{6963930D-36F3-4BD3-8F48-C061A4516771}" dt="2023-12-11T09:25:06.119" v="9793" actId="26606"/>
          <ac:spMkLst>
            <pc:docMk/>
            <pc:sldMk cId="270535540" sldId="385"/>
            <ac:spMk id="1037" creationId="{A7B99495-F43F-4D80-A44F-2CB4764EB90B}"/>
          </ac:spMkLst>
        </pc:spChg>
        <pc:spChg chg="add">
          <ac:chgData name="Melissa Ryan" userId="169f3ad4-a1c1-4d4c-bc50-d9e66cb109a9" providerId="ADAL" clId="{6963930D-36F3-4BD3-8F48-C061A4516771}" dt="2023-12-11T09:25:06.119" v="9795" actId="26606"/>
          <ac:spMkLst>
            <pc:docMk/>
            <pc:sldMk cId="270535540" sldId="385"/>
            <ac:spMk id="1039" creationId="{45D37F4E-DDB4-456B-97E0-9937730A039F}"/>
          </ac:spMkLst>
        </pc:spChg>
        <pc:spChg chg="add">
          <ac:chgData name="Melissa Ryan" userId="169f3ad4-a1c1-4d4c-bc50-d9e66cb109a9" providerId="ADAL" clId="{6963930D-36F3-4BD3-8F48-C061A4516771}" dt="2023-12-11T09:25:06.119" v="9795" actId="26606"/>
          <ac:spMkLst>
            <pc:docMk/>
            <pc:sldMk cId="270535540" sldId="385"/>
            <ac:spMk id="1040" creationId="{B2DD41CD-8F47-4F56-AD12-4E2FF7696987}"/>
          </ac:spMkLst>
        </pc:spChg>
        <pc:spChg chg="add del mod replId">
          <ac:chgData name="Melissa Ryan" userId="169f3ad4-a1c1-4d4c-bc50-d9e66cb109a9" providerId="ADAL" clId="{6963930D-36F3-4BD3-8F48-C061A4516771}" dt="2023-12-11T09:25:06.119" v="9795" actId="26606"/>
          <ac:spMkLst>
            <pc:docMk/>
            <pc:sldMk cId="270535540" sldId="385"/>
            <ac:spMk id="1041" creationId="{7A347623-6412-7E4B-AD0A-411FFBB367A6}"/>
          </ac:spMkLst>
        </pc:spChg>
        <pc:spChg chg="add del mod replId">
          <ac:chgData name="Melissa Ryan" userId="169f3ad4-a1c1-4d4c-bc50-d9e66cb109a9" providerId="ADAL" clId="{6963930D-36F3-4BD3-8F48-C061A4516771}" dt="2023-12-11T09:25:06.119" v="9795" actId="26606"/>
          <ac:spMkLst>
            <pc:docMk/>
            <pc:sldMk cId="270535540" sldId="385"/>
            <ac:spMk id="1042" creationId="{E04F1CDA-C2F5-D2BE-A336-0B1592B51E69}"/>
          </ac:spMkLst>
        </pc:spChg>
        <pc:graphicFrameChg chg="add del">
          <ac:chgData name="Melissa Ryan" userId="169f3ad4-a1c1-4d4c-bc50-d9e66cb109a9" providerId="ADAL" clId="{6963930D-36F3-4BD3-8F48-C061A4516771}" dt="2023-12-11T09:20:28.189" v="9778" actId="26606"/>
          <ac:graphicFrameMkLst>
            <pc:docMk/>
            <pc:sldMk cId="270535540" sldId="385"/>
            <ac:graphicFrameMk id="5" creationId="{891173B1-2B95-A951-BF1E-47B4E7B8CB7D}"/>
          </ac:graphicFrameMkLst>
        </pc:graphicFrameChg>
        <pc:picChg chg="add del">
          <ac:chgData name="Melissa Ryan" userId="169f3ad4-a1c1-4d4c-bc50-d9e66cb109a9" providerId="ADAL" clId="{6963930D-36F3-4BD3-8F48-C061A4516771}" dt="2023-12-11T09:20:52.615" v="9784" actId="26606"/>
          <ac:picMkLst>
            <pc:docMk/>
            <pc:sldMk cId="270535540" sldId="385"/>
            <ac:picMk id="16" creationId="{FF04C9C8-E05B-BA33-9FD9-9132A0361D92}"/>
          </ac:picMkLst>
        </pc:picChg>
        <pc:picChg chg="add del mod">
          <ac:chgData name="Melissa Ryan" userId="169f3ad4-a1c1-4d4c-bc50-d9e66cb109a9" providerId="ADAL" clId="{6963930D-36F3-4BD3-8F48-C061A4516771}" dt="2023-12-11T09:24:32.980" v="9787" actId="478"/>
          <ac:picMkLst>
            <pc:docMk/>
            <pc:sldMk cId="270535540" sldId="385"/>
            <ac:picMk id="1026" creationId="{D01B3D45-1046-11C3-8905-2FCF68F09C2F}"/>
          </ac:picMkLst>
        </pc:picChg>
        <pc:picChg chg="add">
          <ac:chgData name="Melissa Ryan" userId="169f3ad4-a1c1-4d4c-bc50-d9e66cb109a9" providerId="ADAL" clId="{6963930D-36F3-4BD3-8F48-C061A4516771}" dt="2023-12-11T09:25:06.119" v="9795" actId="26606"/>
          <ac:picMkLst>
            <pc:docMk/>
            <pc:sldMk cId="270535540" sldId="385"/>
            <ac:picMk id="1028" creationId="{42D998A8-3CA4-C2D1-C491-C129676A044D}"/>
          </ac:picMkLst>
        </pc:picChg>
        <pc:picChg chg="add del">
          <ac:chgData name="Melissa Ryan" userId="169f3ad4-a1c1-4d4c-bc50-d9e66cb109a9" providerId="ADAL" clId="{6963930D-36F3-4BD3-8F48-C061A4516771}" dt="2023-12-11T09:25:06.119" v="9793" actId="26606"/>
          <ac:picMkLst>
            <pc:docMk/>
            <pc:sldMk cId="270535540" sldId="385"/>
            <ac:picMk id="1028" creationId="{BE49BA5B-5B9D-94AD-4D0C-8D55925B28C8}"/>
          </ac:picMkLst>
        </pc:picChg>
        <pc:picChg chg="add del mod replId">
          <ac:chgData name="Melissa Ryan" userId="169f3ad4-a1c1-4d4c-bc50-d9e66cb109a9" providerId="ADAL" clId="{6963930D-36F3-4BD3-8F48-C061A4516771}" dt="2023-12-11T09:25:06.119" v="9795" actId="26606"/>
          <ac:picMkLst>
            <pc:docMk/>
            <pc:sldMk cId="270535540" sldId="385"/>
            <ac:picMk id="1043" creationId="{52E55328-E2C5-6370-AA5A-496610F72327}"/>
          </ac:picMkLst>
        </pc:picChg>
      </pc:sldChg>
    </pc:docChg>
  </pc:docChgLst>
  <pc:docChgLst>
    <pc:chgData name="Melissa Ryan" userId="169f3ad4-a1c1-4d4c-bc50-d9e66cb109a9" providerId="ADAL" clId="{01BCE29E-C05A-4B34-B1FA-495197382A37}"/>
    <pc:docChg chg="undo custSel addSld delSld modSld sldOrd">
      <pc:chgData name="Melissa Ryan" userId="169f3ad4-a1c1-4d4c-bc50-d9e66cb109a9" providerId="ADAL" clId="{01BCE29E-C05A-4B34-B1FA-495197382A37}" dt="2024-02-15T02:12:26.123" v="6461" actId="2696"/>
      <pc:docMkLst>
        <pc:docMk/>
      </pc:docMkLst>
      <pc:sldChg chg="modSp mod">
        <pc:chgData name="Melissa Ryan" userId="169f3ad4-a1c1-4d4c-bc50-d9e66cb109a9" providerId="ADAL" clId="{01BCE29E-C05A-4B34-B1FA-495197382A37}" dt="2024-02-01T02:20:50.727" v="2348" actId="14100"/>
        <pc:sldMkLst>
          <pc:docMk/>
          <pc:sldMk cId="24795737" sldId="256"/>
        </pc:sldMkLst>
        <pc:spChg chg="mod">
          <ac:chgData name="Melissa Ryan" userId="169f3ad4-a1c1-4d4c-bc50-d9e66cb109a9" providerId="ADAL" clId="{01BCE29E-C05A-4B34-B1FA-495197382A37}" dt="2024-02-01T02:20:40.965" v="2346" actId="20577"/>
          <ac:spMkLst>
            <pc:docMk/>
            <pc:sldMk cId="24795737" sldId="256"/>
            <ac:spMk id="2" creationId="{ED1CAC86-99CB-41FD-D07D-EFDCF6AF3D2F}"/>
          </ac:spMkLst>
        </pc:spChg>
        <pc:spChg chg="mod">
          <ac:chgData name="Melissa Ryan" userId="169f3ad4-a1c1-4d4c-bc50-d9e66cb109a9" providerId="ADAL" clId="{01BCE29E-C05A-4B34-B1FA-495197382A37}" dt="2024-02-01T02:20:50.727" v="2348" actId="14100"/>
          <ac:spMkLst>
            <pc:docMk/>
            <pc:sldMk cId="24795737" sldId="256"/>
            <ac:spMk id="3" creationId="{611F8483-9DCC-4E3E-68F6-F30E800F9434}"/>
          </ac:spMkLst>
        </pc:spChg>
      </pc:sldChg>
      <pc:sldChg chg="modSp mod">
        <pc:chgData name="Melissa Ryan" userId="169f3ad4-a1c1-4d4c-bc50-d9e66cb109a9" providerId="ADAL" clId="{01BCE29E-C05A-4B34-B1FA-495197382A37}" dt="2024-02-05T01:50:12.699" v="3939" actId="5793"/>
        <pc:sldMkLst>
          <pc:docMk/>
          <pc:sldMk cId="425318872" sldId="257"/>
        </pc:sldMkLst>
        <pc:spChg chg="mod">
          <ac:chgData name="Melissa Ryan" userId="169f3ad4-a1c1-4d4c-bc50-d9e66cb109a9" providerId="ADAL" clId="{01BCE29E-C05A-4B34-B1FA-495197382A37}" dt="2024-02-05T01:50:12.699" v="3939" actId="5793"/>
          <ac:spMkLst>
            <pc:docMk/>
            <pc:sldMk cId="425318872" sldId="257"/>
            <ac:spMk id="5" creationId="{5AEE4119-5CC6-EB7B-5715-0532EBA6FD70}"/>
          </ac:spMkLst>
        </pc:spChg>
      </pc:sldChg>
      <pc:sldChg chg="modNotesTx">
        <pc:chgData name="Melissa Ryan" userId="169f3ad4-a1c1-4d4c-bc50-d9e66cb109a9" providerId="ADAL" clId="{01BCE29E-C05A-4B34-B1FA-495197382A37}" dt="2024-02-05T23:29:46.645" v="4232" actId="20577"/>
        <pc:sldMkLst>
          <pc:docMk/>
          <pc:sldMk cId="3804193792" sldId="259"/>
        </pc:sldMkLst>
      </pc:sldChg>
      <pc:sldChg chg="ord">
        <pc:chgData name="Melissa Ryan" userId="169f3ad4-a1c1-4d4c-bc50-d9e66cb109a9" providerId="ADAL" clId="{01BCE29E-C05A-4B34-B1FA-495197382A37}" dt="2024-02-05T23:38:47.392" v="4321"/>
        <pc:sldMkLst>
          <pc:docMk/>
          <pc:sldMk cId="1106574153" sldId="269"/>
        </pc:sldMkLst>
      </pc:sldChg>
      <pc:sldChg chg="del">
        <pc:chgData name="Melissa Ryan" userId="169f3ad4-a1c1-4d4c-bc50-d9e66cb109a9" providerId="ADAL" clId="{01BCE29E-C05A-4B34-B1FA-495197382A37}" dt="2024-02-04T22:21:42.065" v="2768" actId="2696"/>
        <pc:sldMkLst>
          <pc:docMk/>
          <pc:sldMk cId="1030966507" sldId="274"/>
        </pc:sldMkLst>
      </pc:sldChg>
      <pc:sldChg chg="modSp del mod">
        <pc:chgData name="Melissa Ryan" userId="169f3ad4-a1c1-4d4c-bc50-d9e66cb109a9" providerId="ADAL" clId="{01BCE29E-C05A-4B34-B1FA-495197382A37}" dt="2024-02-12T23:35:39.595" v="4324" actId="2696"/>
        <pc:sldMkLst>
          <pc:docMk/>
          <pc:sldMk cId="714227714" sldId="276"/>
        </pc:sldMkLst>
        <pc:spChg chg="mod">
          <ac:chgData name="Melissa Ryan" userId="169f3ad4-a1c1-4d4c-bc50-d9e66cb109a9" providerId="ADAL" clId="{01BCE29E-C05A-4B34-B1FA-495197382A37}" dt="2024-02-01T02:40:53.118" v="2477" actId="27636"/>
          <ac:spMkLst>
            <pc:docMk/>
            <pc:sldMk cId="714227714" sldId="276"/>
            <ac:spMk id="3" creationId="{43E17BC2-F89C-F33E-2823-71BD55CC0815}"/>
          </ac:spMkLst>
        </pc:spChg>
      </pc:sldChg>
      <pc:sldChg chg="addSp delSp modSp mod delCm">
        <pc:chgData name="Melissa Ryan" userId="169f3ad4-a1c1-4d4c-bc50-d9e66cb109a9" providerId="ADAL" clId="{01BCE29E-C05A-4B34-B1FA-495197382A37}" dt="2024-02-05T23:36:27.425" v="4319" actId="1076"/>
        <pc:sldMkLst>
          <pc:docMk/>
          <pc:sldMk cId="1452253327" sldId="280"/>
        </pc:sldMkLst>
        <pc:picChg chg="del mod">
          <ac:chgData name="Melissa Ryan" userId="169f3ad4-a1c1-4d4c-bc50-d9e66cb109a9" providerId="ADAL" clId="{01BCE29E-C05A-4B34-B1FA-495197382A37}" dt="2024-02-05T23:36:08.134" v="4313" actId="478"/>
          <ac:picMkLst>
            <pc:docMk/>
            <pc:sldMk cId="1452253327" sldId="280"/>
            <ac:picMk id="5" creationId="{49154A7E-9D02-7F46-C3B2-1E45CDB2238F}"/>
          </ac:picMkLst>
        </pc:picChg>
        <pc:picChg chg="add mod">
          <ac:chgData name="Melissa Ryan" userId="169f3ad4-a1c1-4d4c-bc50-d9e66cb109a9" providerId="ADAL" clId="{01BCE29E-C05A-4B34-B1FA-495197382A37}" dt="2024-02-05T23:36:27.425" v="4319" actId="1076"/>
          <ac:picMkLst>
            <pc:docMk/>
            <pc:sldMk cId="1452253327" sldId="280"/>
            <ac:picMk id="6" creationId="{C3FDC7BA-90A1-688B-BAB4-1485B7142560}"/>
          </ac:picMkLst>
        </pc:picChg>
      </pc:sldChg>
      <pc:sldChg chg="modSp mod delCm">
        <pc:chgData name="Melissa Ryan" userId="169f3ad4-a1c1-4d4c-bc50-d9e66cb109a9" providerId="ADAL" clId="{01BCE29E-C05A-4B34-B1FA-495197382A37}" dt="2024-02-05T01:46:48.354" v="3837" actId="1592"/>
        <pc:sldMkLst>
          <pc:docMk/>
          <pc:sldMk cId="1498440161" sldId="281"/>
        </pc:sldMkLst>
        <pc:picChg chg="mod">
          <ac:chgData name="Melissa Ryan" userId="169f3ad4-a1c1-4d4c-bc50-d9e66cb109a9" providerId="ADAL" clId="{01BCE29E-C05A-4B34-B1FA-495197382A37}" dt="2024-02-05T01:46:37.676" v="3836" actId="14100"/>
          <ac:picMkLst>
            <pc:docMk/>
            <pc:sldMk cId="1498440161" sldId="281"/>
            <ac:picMk id="10" creationId="{97FF6197-C0E0-881F-5639-A8C707A78521}"/>
          </ac:picMkLst>
        </pc:picChg>
      </pc:sldChg>
      <pc:sldChg chg="modNotesTx">
        <pc:chgData name="Melissa Ryan" userId="169f3ad4-a1c1-4d4c-bc50-d9e66cb109a9" providerId="ADAL" clId="{01BCE29E-C05A-4B34-B1FA-495197382A37}" dt="2024-02-05T06:43:27.915" v="4095" actId="20577"/>
        <pc:sldMkLst>
          <pc:docMk/>
          <pc:sldMk cId="480472458" sldId="340"/>
        </pc:sldMkLst>
      </pc:sldChg>
      <pc:sldChg chg="modSp mod delCm">
        <pc:chgData name="Melissa Ryan" userId="169f3ad4-a1c1-4d4c-bc50-d9e66cb109a9" providerId="ADAL" clId="{01BCE29E-C05A-4B34-B1FA-495197382A37}" dt="2024-02-13T00:57:40.219" v="5928" actId="20577"/>
        <pc:sldMkLst>
          <pc:docMk/>
          <pc:sldMk cId="2995264231" sldId="349"/>
        </pc:sldMkLst>
        <pc:spChg chg="mod">
          <ac:chgData name="Melissa Ryan" userId="169f3ad4-a1c1-4d4c-bc50-d9e66cb109a9" providerId="ADAL" clId="{01BCE29E-C05A-4B34-B1FA-495197382A37}" dt="2024-02-13T00:57:40.219" v="5928" actId="20577"/>
          <ac:spMkLst>
            <pc:docMk/>
            <pc:sldMk cId="2995264231" sldId="349"/>
            <ac:spMk id="3" creationId="{5A51ED89-19A5-7C8A-DC23-614E58B939B2}"/>
          </ac:spMkLst>
        </pc:spChg>
      </pc:sldChg>
      <pc:sldChg chg="modNotesTx">
        <pc:chgData name="Melissa Ryan" userId="169f3ad4-a1c1-4d4c-bc50-d9e66cb109a9" providerId="ADAL" clId="{01BCE29E-C05A-4B34-B1FA-495197382A37}" dt="2024-02-04T22:24:21.713" v="2769"/>
        <pc:sldMkLst>
          <pc:docMk/>
          <pc:sldMk cId="3022297" sldId="369"/>
        </pc:sldMkLst>
      </pc:sldChg>
      <pc:sldChg chg="modNotesTx">
        <pc:chgData name="Melissa Ryan" userId="169f3ad4-a1c1-4d4c-bc50-d9e66cb109a9" providerId="ADAL" clId="{01BCE29E-C05A-4B34-B1FA-495197382A37}" dt="2024-02-05T23:32:53.267" v="4294" actId="20577"/>
        <pc:sldMkLst>
          <pc:docMk/>
          <pc:sldMk cId="3301895121" sldId="371"/>
        </pc:sldMkLst>
      </pc:sldChg>
      <pc:sldChg chg="modSp mod">
        <pc:chgData name="Melissa Ryan" userId="169f3ad4-a1c1-4d4c-bc50-d9e66cb109a9" providerId="ADAL" clId="{01BCE29E-C05A-4B34-B1FA-495197382A37}" dt="2024-02-04T22:25:08.877" v="2901" actId="20577"/>
        <pc:sldMkLst>
          <pc:docMk/>
          <pc:sldMk cId="2361377161" sldId="372"/>
        </pc:sldMkLst>
        <pc:graphicFrameChg chg="modGraphic">
          <ac:chgData name="Melissa Ryan" userId="169f3ad4-a1c1-4d4c-bc50-d9e66cb109a9" providerId="ADAL" clId="{01BCE29E-C05A-4B34-B1FA-495197382A37}" dt="2024-02-04T22:25:08.877" v="2901" actId="20577"/>
          <ac:graphicFrameMkLst>
            <pc:docMk/>
            <pc:sldMk cId="2361377161" sldId="372"/>
            <ac:graphicFrameMk id="4" creationId="{9845800A-A4A6-C1A7-61DD-EAB15C9A8FBD}"/>
          </ac:graphicFrameMkLst>
        </pc:graphicFrameChg>
      </pc:sldChg>
      <pc:sldChg chg="modNotesTx">
        <pc:chgData name="Melissa Ryan" userId="169f3ad4-a1c1-4d4c-bc50-d9e66cb109a9" providerId="ADAL" clId="{01BCE29E-C05A-4B34-B1FA-495197382A37}" dt="2024-02-05T23:33:14.369" v="4306" actId="20577"/>
        <pc:sldMkLst>
          <pc:docMk/>
          <pc:sldMk cId="564990376" sldId="373"/>
        </pc:sldMkLst>
      </pc:sldChg>
      <pc:sldChg chg="modSp mod modNotesTx">
        <pc:chgData name="Melissa Ryan" userId="169f3ad4-a1c1-4d4c-bc50-d9e66cb109a9" providerId="ADAL" clId="{01BCE29E-C05A-4B34-B1FA-495197382A37}" dt="2024-02-05T23:33:41.912" v="4312" actId="20577"/>
        <pc:sldMkLst>
          <pc:docMk/>
          <pc:sldMk cId="3478820996" sldId="374"/>
        </pc:sldMkLst>
        <pc:spChg chg="mod">
          <ac:chgData name="Melissa Ryan" userId="169f3ad4-a1c1-4d4c-bc50-d9e66cb109a9" providerId="ADAL" clId="{01BCE29E-C05A-4B34-B1FA-495197382A37}" dt="2024-02-01T01:57:19.637" v="1324" actId="27636"/>
          <ac:spMkLst>
            <pc:docMk/>
            <pc:sldMk cId="3478820996" sldId="374"/>
            <ac:spMk id="2" creationId="{C8581BFD-377B-B43F-87B3-51204A039E23}"/>
          </ac:spMkLst>
        </pc:spChg>
        <pc:spChg chg="mod">
          <ac:chgData name="Melissa Ryan" userId="169f3ad4-a1c1-4d4c-bc50-d9e66cb109a9" providerId="ADAL" clId="{01BCE29E-C05A-4B34-B1FA-495197382A37}" dt="2024-02-05T23:33:41.912" v="4312" actId="20577"/>
          <ac:spMkLst>
            <pc:docMk/>
            <pc:sldMk cId="3478820996" sldId="374"/>
            <ac:spMk id="19" creationId="{BA8F918B-3EBB-26C9-9553-DA83EB264DDF}"/>
          </ac:spMkLst>
        </pc:spChg>
      </pc:sldChg>
      <pc:sldChg chg="addSp modSp mod">
        <pc:chgData name="Melissa Ryan" userId="169f3ad4-a1c1-4d4c-bc50-d9e66cb109a9" providerId="ADAL" clId="{01BCE29E-C05A-4B34-B1FA-495197382A37}" dt="2024-02-12T23:41:14.043" v="4479" actId="14100"/>
        <pc:sldMkLst>
          <pc:docMk/>
          <pc:sldMk cId="3263087254" sldId="376"/>
        </pc:sldMkLst>
        <pc:spChg chg="mod">
          <ac:chgData name="Melissa Ryan" userId="169f3ad4-a1c1-4d4c-bc50-d9e66cb109a9" providerId="ADAL" clId="{01BCE29E-C05A-4B34-B1FA-495197382A37}" dt="2024-02-12T23:38:31.901" v="4366" actId="14100"/>
          <ac:spMkLst>
            <pc:docMk/>
            <pc:sldMk cId="3263087254" sldId="376"/>
            <ac:spMk id="3" creationId="{B5197416-E6C8-D573-3EFA-FE2151AECA14}"/>
          </ac:spMkLst>
        </pc:spChg>
        <pc:spChg chg="add mod">
          <ac:chgData name="Melissa Ryan" userId="169f3ad4-a1c1-4d4c-bc50-d9e66cb109a9" providerId="ADAL" clId="{01BCE29E-C05A-4B34-B1FA-495197382A37}" dt="2024-02-12T23:41:06.975" v="4477" actId="14100"/>
          <ac:spMkLst>
            <pc:docMk/>
            <pc:sldMk cId="3263087254" sldId="376"/>
            <ac:spMk id="4" creationId="{26B6937B-EB64-38F6-28AC-BE29D4DF712E}"/>
          </ac:spMkLst>
        </pc:spChg>
        <pc:picChg chg="mod">
          <ac:chgData name="Melissa Ryan" userId="169f3ad4-a1c1-4d4c-bc50-d9e66cb109a9" providerId="ADAL" clId="{01BCE29E-C05A-4B34-B1FA-495197382A37}" dt="2024-02-12T23:41:14.043" v="4479" actId="14100"/>
          <ac:picMkLst>
            <pc:docMk/>
            <pc:sldMk cId="3263087254" sldId="376"/>
            <ac:picMk id="5" creationId="{F9569F31-7A6F-F7CA-074C-0C4F2B35CB93}"/>
          </ac:picMkLst>
        </pc:picChg>
        <pc:picChg chg="mod">
          <ac:chgData name="Melissa Ryan" userId="169f3ad4-a1c1-4d4c-bc50-d9e66cb109a9" providerId="ADAL" clId="{01BCE29E-C05A-4B34-B1FA-495197382A37}" dt="2024-02-12T23:38:18.861" v="4363" actId="14100"/>
          <ac:picMkLst>
            <pc:docMk/>
            <pc:sldMk cId="3263087254" sldId="376"/>
            <ac:picMk id="7" creationId="{1BD02BDF-6B00-E7BD-7123-8669AF373FBE}"/>
          </ac:picMkLst>
        </pc:picChg>
      </pc:sldChg>
      <pc:sldChg chg="modNotesTx">
        <pc:chgData name="Melissa Ryan" userId="169f3ad4-a1c1-4d4c-bc50-d9e66cb109a9" providerId="ADAL" clId="{01BCE29E-C05A-4B34-B1FA-495197382A37}" dt="2024-02-01T02:23:02.162" v="2473" actId="20577"/>
        <pc:sldMkLst>
          <pc:docMk/>
          <pc:sldMk cId="420973280" sldId="380"/>
        </pc:sldMkLst>
      </pc:sldChg>
      <pc:sldChg chg="modSp mod delCm modNotesTx">
        <pc:chgData name="Melissa Ryan" userId="169f3ad4-a1c1-4d4c-bc50-d9e66cb109a9" providerId="ADAL" clId="{01BCE29E-C05A-4B34-B1FA-495197382A37}" dt="2024-02-05T23:28:43.944" v="4202" actId="20577"/>
        <pc:sldMkLst>
          <pc:docMk/>
          <pc:sldMk cId="270535540" sldId="385"/>
        </pc:sldMkLst>
        <pc:spChg chg="mod">
          <ac:chgData name="Melissa Ryan" userId="169f3ad4-a1c1-4d4c-bc50-d9e66cb109a9" providerId="ADAL" clId="{01BCE29E-C05A-4B34-B1FA-495197382A37}" dt="2024-02-04T23:00:37.016" v="3634" actId="20577"/>
          <ac:spMkLst>
            <pc:docMk/>
            <pc:sldMk cId="270535540" sldId="385"/>
            <ac:spMk id="3" creationId="{660691FB-8D4F-9E92-9BD4-485C5444113F}"/>
          </ac:spMkLst>
        </pc:spChg>
      </pc:sldChg>
      <pc:sldChg chg="addSp delSp modSp new del mod modNotesTx">
        <pc:chgData name="Melissa Ryan" userId="169f3ad4-a1c1-4d4c-bc50-d9e66cb109a9" providerId="ADAL" clId="{01BCE29E-C05A-4B34-B1FA-495197382A37}" dt="2024-01-30T05:23:42.428" v="1166" actId="2696"/>
        <pc:sldMkLst>
          <pc:docMk/>
          <pc:sldMk cId="3050743794" sldId="386"/>
        </pc:sldMkLst>
        <pc:spChg chg="mod">
          <ac:chgData name="Melissa Ryan" userId="169f3ad4-a1c1-4d4c-bc50-d9e66cb109a9" providerId="ADAL" clId="{01BCE29E-C05A-4B34-B1FA-495197382A37}" dt="2024-01-30T03:12:45.666" v="264" actId="14100"/>
          <ac:spMkLst>
            <pc:docMk/>
            <pc:sldMk cId="3050743794" sldId="386"/>
            <ac:spMk id="2" creationId="{8E6C0E59-D1DB-8DA2-EDC0-B58E99BAA0ED}"/>
          </ac:spMkLst>
        </pc:spChg>
        <pc:spChg chg="mod">
          <ac:chgData name="Melissa Ryan" userId="169f3ad4-a1c1-4d4c-bc50-d9e66cb109a9" providerId="ADAL" clId="{01BCE29E-C05A-4B34-B1FA-495197382A37}" dt="2024-01-30T03:15:03.537" v="444" actId="27636"/>
          <ac:spMkLst>
            <pc:docMk/>
            <pc:sldMk cId="3050743794" sldId="386"/>
            <ac:spMk id="3" creationId="{77BAB77C-F04B-5A0F-E80B-610283B833F9}"/>
          </ac:spMkLst>
        </pc:spChg>
        <pc:picChg chg="add del mod">
          <ac:chgData name="Melissa Ryan" userId="169f3ad4-a1c1-4d4c-bc50-d9e66cb109a9" providerId="ADAL" clId="{01BCE29E-C05A-4B34-B1FA-495197382A37}" dt="2024-01-30T03:08:26.320" v="188" actId="478"/>
          <ac:picMkLst>
            <pc:docMk/>
            <pc:sldMk cId="3050743794" sldId="386"/>
            <ac:picMk id="5" creationId="{65FF7768-D114-C62B-770C-206EE6B791B8}"/>
          </ac:picMkLst>
        </pc:picChg>
        <pc:picChg chg="add del">
          <ac:chgData name="Melissa Ryan" userId="169f3ad4-a1c1-4d4c-bc50-d9e66cb109a9" providerId="ADAL" clId="{01BCE29E-C05A-4B34-B1FA-495197382A37}" dt="2024-01-30T03:08:37.566" v="190" actId="478"/>
          <ac:picMkLst>
            <pc:docMk/>
            <pc:sldMk cId="3050743794" sldId="386"/>
            <ac:picMk id="7" creationId="{EBFB0AE3-E64D-C033-FBB0-60019B24DD0B}"/>
          </ac:picMkLst>
        </pc:picChg>
        <pc:picChg chg="add mod">
          <ac:chgData name="Melissa Ryan" userId="169f3ad4-a1c1-4d4c-bc50-d9e66cb109a9" providerId="ADAL" clId="{01BCE29E-C05A-4B34-B1FA-495197382A37}" dt="2024-01-30T03:15:16.943" v="448" actId="1076"/>
          <ac:picMkLst>
            <pc:docMk/>
            <pc:sldMk cId="3050743794" sldId="386"/>
            <ac:picMk id="9" creationId="{B0DB2F6D-4039-1A6E-1DF1-6F86607C11F7}"/>
          </ac:picMkLst>
        </pc:picChg>
        <pc:picChg chg="add mod">
          <ac:chgData name="Melissa Ryan" userId="169f3ad4-a1c1-4d4c-bc50-d9e66cb109a9" providerId="ADAL" clId="{01BCE29E-C05A-4B34-B1FA-495197382A37}" dt="2024-01-30T03:15:15.702" v="447" actId="1076"/>
          <ac:picMkLst>
            <pc:docMk/>
            <pc:sldMk cId="3050743794" sldId="386"/>
            <ac:picMk id="11" creationId="{DABAC359-0C19-D69C-5564-E3231EE39DBF}"/>
          </ac:picMkLst>
        </pc:picChg>
        <pc:picChg chg="add mod">
          <ac:chgData name="Melissa Ryan" userId="169f3ad4-a1c1-4d4c-bc50-d9e66cb109a9" providerId="ADAL" clId="{01BCE29E-C05A-4B34-B1FA-495197382A37}" dt="2024-01-30T03:15:11.263" v="446" actId="1076"/>
          <ac:picMkLst>
            <pc:docMk/>
            <pc:sldMk cId="3050743794" sldId="386"/>
            <ac:picMk id="13" creationId="{74A03EAE-68F4-69CE-E850-E07AE19BE133}"/>
          </ac:picMkLst>
        </pc:picChg>
      </pc:sldChg>
      <pc:sldChg chg="addSp modSp new mod setBg delCm modNotesTx">
        <pc:chgData name="Melissa Ryan" userId="169f3ad4-a1c1-4d4c-bc50-d9e66cb109a9" providerId="ADAL" clId="{01BCE29E-C05A-4B34-B1FA-495197382A37}" dt="2024-02-05T01:50:24.454" v="3943" actId="5793"/>
        <pc:sldMkLst>
          <pc:docMk/>
          <pc:sldMk cId="975822914" sldId="387"/>
        </pc:sldMkLst>
        <pc:spChg chg="mod">
          <ac:chgData name="Melissa Ryan" userId="169f3ad4-a1c1-4d4c-bc50-d9e66cb109a9" providerId="ADAL" clId="{01BCE29E-C05A-4B34-B1FA-495197382A37}" dt="2024-01-30T03:38:12.401" v="1088" actId="26606"/>
          <ac:spMkLst>
            <pc:docMk/>
            <pc:sldMk cId="975822914" sldId="387"/>
            <ac:spMk id="2" creationId="{681FB204-EB96-4B3C-C1A2-22B53B15E2F2}"/>
          </ac:spMkLst>
        </pc:spChg>
        <pc:spChg chg="mod">
          <ac:chgData name="Melissa Ryan" userId="169f3ad4-a1c1-4d4c-bc50-d9e66cb109a9" providerId="ADAL" clId="{01BCE29E-C05A-4B34-B1FA-495197382A37}" dt="2024-02-05T01:50:24.454" v="3943" actId="5793"/>
          <ac:spMkLst>
            <pc:docMk/>
            <pc:sldMk cId="975822914" sldId="387"/>
            <ac:spMk id="3" creationId="{AFBD6BC4-DC27-F256-D07C-0897E419C9B6}"/>
          </ac:spMkLst>
        </pc:spChg>
        <pc:spChg chg="add">
          <ac:chgData name="Melissa Ryan" userId="169f3ad4-a1c1-4d4c-bc50-d9e66cb109a9" providerId="ADAL" clId="{01BCE29E-C05A-4B34-B1FA-495197382A37}" dt="2024-01-30T03:38:12.401" v="1088" actId="26606"/>
          <ac:spMkLst>
            <pc:docMk/>
            <pc:sldMk cId="975822914" sldId="387"/>
            <ac:spMk id="10" creationId="{45D37F4E-DDB4-456B-97E0-9937730A039F}"/>
          </ac:spMkLst>
        </pc:spChg>
        <pc:spChg chg="add">
          <ac:chgData name="Melissa Ryan" userId="169f3ad4-a1c1-4d4c-bc50-d9e66cb109a9" providerId="ADAL" clId="{01BCE29E-C05A-4B34-B1FA-495197382A37}" dt="2024-01-30T03:38:12.401" v="1088" actId="26606"/>
          <ac:spMkLst>
            <pc:docMk/>
            <pc:sldMk cId="975822914" sldId="387"/>
            <ac:spMk id="12" creationId="{B2DD41CD-8F47-4F56-AD12-4E2FF7696987}"/>
          </ac:spMkLst>
        </pc:spChg>
        <pc:picChg chg="add mod">
          <ac:chgData name="Melissa Ryan" userId="169f3ad4-a1c1-4d4c-bc50-d9e66cb109a9" providerId="ADAL" clId="{01BCE29E-C05A-4B34-B1FA-495197382A37}" dt="2024-01-30T03:38:12.401" v="1088" actId="26606"/>
          <ac:picMkLst>
            <pc:docMk/>
            <pc:sldMk cId="975822914" sldId="387"/>
            <ac:picMk id="5" creationId="{EF756FD5-6D7D-C7DF-42D8-ADA1C685A886}"/>
          </ac:picMkLst>
        </pc:picChg>
      </pc:sldChg>
      <pc:sldChg chg="modSp add mod modNotesTx">
        <pc:chgData name="Melissa Ryan" userId="169f3ad4-a1c1-4d4c-bc50-d9e66cb109a9" providerId="ADAL" clId="{01BCE29E-C05A-4B34-B1FA-495197382A37}" dt="2024-02-05T01:57:59.560" v="3963" actId="20577"/>
        <pc:sldMkLst>
          <pc:docMk/>
          <pc:sldMk cId="2852926528" sldId="388"/>
        </pc:sldMkLst>
        <pc:spChg chg="mod">
          <ac:chgData name="Melissa Ryan" userId="169f3ad4-a1c1-4d4c-bc50-d9e66cb109a9" providerId="ADAL" clId="{01BCE29E-C05A-4B34-B1FA-495197382A37}" dt="2024-02-05T01:57:59.560" v="3963" actId="20577"/>
          <ac:spMkLst>
            <pc:docMk/>
            <pc:sldMk cId="2852926528" sldId="388"/>
            <ac:spMk id="3" creationId="{77BAB77C-F04B-5A0F-E80B-610283B833F9}"/>
          </ac:spMkLst>
        </pc:spChg>
        <pc:picChg chg="mod">
          <ac:chgData name="Melissa Ryan" userId="169f3ad4-a1c1-4d4c-bc50-d9e66cb109a9" providerId="ADAL" clId="{01BCE29E-C05A-4B34-B1FA-495197382A37}" dt="2024-02-04T22:43:03.520" v="3426" actId="1076"/>
          <ac:picMkLst>
            <pc:docMk/>
            <pc:sldMk cId="2852926528" sldId="388"/>
            <ac:picMk id="11" creationId="{DABAC359-0C19-D69C-5564-E3231EE39DBF}"/>
          </ac:picMkLst>
        </pc:picChg>
        <pc:picChg chg="mod">
          <ac:chgData name="Melissa Ryan" userId="169f3ad4-a1c1-4d4c-bc50-d9e66cb109a9" providerId="ADAL" clId="{01BCE29E-C05A-4B34-B1FA-495197382A37}" dt="2024-02-04T22:45:07.016" v="3609" actId="1076"/>
          <ac:picMkLst>
            <pc:docMk/>
            <pc:sldMk cId="2852926528" sldId="388"/>
            <ac:picMk id="13" creationId="{74A03EAE-68F4-69CE-E850-E07AE19BE133}"/>
          </ac:picMkLst>
        </pc:picChg>
      </pc:sldChg>
      <pc:sldChg chg="addSp modSp new mod ord modNotesTx">
        <pc:chgData name="Melissa Ryan" userId="169f3ad4-a1c1-4d4c-bc50-d9e66cb109a9" providerId="ADAL" clId="{01BCE29E-C05A-4B34-B1FA-495197382A37}" dt="2024-02-05T23:39:26.126" v="4323"/>
        <pc:sldMkLst>
          <pc:docMk/>
          <pc:sldMk cId="4034325517" sldId="389"/>
        </pc:sldMkLst>
        <pc:spChg chg="mod">
          <ac:chgData name="Melissa Ryan" userId="169f3ad4-a1c1-4d4c-bc50-d9e66cb109a9" providerId="ADAL" clId="{01BCE29E-C05A-4B34-B1FA-495197382A37}" dt="2024-02-01T02:01:02.027" v="1421" actId="20577"/>
          <ac:spMkLst>
            <pc:docMk/>
            <pc:sldMk cId="4034325517" sldId="389"/>
            <ac:spMk id="2" creationId="{E6094524-2D25-0573-1B7C-2EED1A60C91A}"/>
          </ac:spMkLst>
        </pc:spChg>
        <pc:spChg chg="mod">
          <ac:chgData name="Melissa Ryan" userId="169f3ad4-a1c1-4d4c-bc50-d9e66cb109a9" providerId="ADAL" clId="{01BCE29E-C05A-4B34-B1FA-495197382A37}" dt="2024-02-01T02:11:46.637" v="1968" actId="20577"/>
          <ac:spMkLst>
            <pc:docMk/>
            <pc:sldMk cId="4034325517" sldId="389"/>
            <ac:spMk id="3" creationId="{6E5CB067-EB8F-6B31-E302-FAF37F250937}"/>
          </ac:spMkLst>
        </pc:spChg>
        <pc:picChg chg="add mod">
          <ac:chgData name="Melissa Ryan" userId="169f3ad4-a1c1-4d4c-bc50-d9e66cb109a9" providerId="ADAL" clId="{01BCE29E-C05A-4B34-B1FA-495197382A37}" dt="2024-02-01T02:11:15.929" v="1945" actId="1076"/>
          <ac:picMkLst>
            <pc:docMk/>
            <pc:sldMk cId="4034325517" sldId="389"/>
            <ac:picMk id="4" creationId="{23D75BF7-1A3B-6C17-7BFF-A18F3F57E79A}"/>
          </ac:picMkLst>
        </pc:picChg>
      </pc:sldChg>
      <pc:sldChg chg="addSp delSp modSp new mod modNotesTx">
        <pc:chgData name="Melissa Ryan" userId="169f3ad4-a1c1-4d4c-bc50-d9e66cb109a9" providerId="ADAL" clId="{01BCE29E-C05A-4B34-B1FA-495197382A37}" dt="2024-02-05T01:49:27.334" v="3888" actId="313"/>
        <pc:sldMkLst>
          <pc:docMk/>
          <pc:sldMk cId="1448775151" sldId="390"/>
        </pc:sldMkLst>
        <pc:spChg chg="mod">
          <ac:chgData name="Melissa Ryan" userId="169f3ad4-a1c1-4d4c-bc50-d9e66cb109a9" providerId="ADAL" clId="{01BCE29E-C05A-4B34-B1FA-495197382A37}" dt="2024-02-01T02:01:56.906" v="1473" actId="5793"/>
          <ac:spMkLst>
            <pc:docMk/>
            <pc:sldMk cId="1448775151" sldId="390"/>
            <ac:spMk id="2" creationId="{7CCF6DA9-2E86-4915-C842-09BC62A3E887}"/>
          </ac:spMkLst>
        </pc:spChg>
        <pc:spChg chg="mod">
          <ac:chgData name="Melissa Ryan" userId="169f3ad4-a1c1-4d4c-bc50-d9e66cb109a9" providerId="ADAL" clId="{01BCE29E-C05A-4B34-B1FA-495197382A37}" dt="2024-02-04T22:31:03.312" v="3380" actId="33524"/>
          <ac:spMkLst>
            <pc:docMk/>
            <pc:sldMk cId="1448775151" sldId="390"/>
            <ac:spMk id="3" creationId="{A6AC54CF-59DF-9996-A2A8-5F62CA1FB7B7}"/>
          </ac:spMkLst>
        </pc:spChg>
        <pc:picChg chg="add del mod">
          <ac:chgData name="Melissa Ryan" userId="169f3ad4-a1c1-4d4c-bc50-d9e66cb109a9" providerId="ADAL" clId="{01BCE29E-C05A-4B34-B1FA-495197382A37}" dt="2024-02-01T02:15:42.635" v="2189" actId="478"/>
          <ac:picMkLst>
            <pc:docMk/>
            <pc:sldMk cId="1448775151" sldId="390"/>
            <ac:picMk id="5" creationId="{46C66099-D623-9095-7058-6F973D59B6D9}"/>
          </ac:picMkLst>
        </pc:picChg>
        <pc:picChg chg="add mod">
          <ac:chgData name="Melissa Ryan" userId="169f3ad4-a1c1-4d4c-bc50-d9e66cb109a9" providerId="ADAL" clId="{01BCE29E-C05A-4B34-B1FA-495197382A37}" dt="2024-02-04T22:30:15.499" v="3333" actId="1076"/>
          <ac:picMkLst>
            <pc:docMk/>
            <pc:sldMk cId="1448775151" sldId="390"/>
            <ac:picMk id="7" creationId="{BDAD74FA-44B0-1CF3-1C78-CDF154ABB24D}"/>
          </ac:picMkLst>
        </pc:picChg>
        <pc:picChg chg="add mod">
          <ac:chgData name="Melissa Ryan" userId="169f3ad4-a1c1-4d4c-bc50-d9e66cb109a9" providerId="ADAL" clId="{01BCE29E-C05A-4B34-B1FA-495197382A37}" dt="2024-02-04T22:29:37.791" v="3240" actId="1076"/>
          <ac:picMkLst>
            <pc:docMk/>
            <pc:sldMk cId="1448775151" sldId="390"/>
            <ac:picMk id="9" creationId="{076B1AAE-72F1-7BA5-4F4C-D1E077951EFB}"/>
          </ac:picMkLst>
        </pc:picChg>
      </pc:sldChg>
      <pc:sldChg chg="addSp delSp modSp add mod setBg delDesignElem delCm">
        <pc:chgData name="Melissa Ryan" userId="169f3ad4-a1c1-4d4c-bc50-d9e66cb109a9" providerId="ADAL" clId="{01BCE29E-C05A-4B34-B1FA-495197382A37}" dt="2024-02-05T23:30:18.144" v="4233" actId="26606"/>
        <pc:sldMkLst>
          <pc:docMk/>
          <pc:sldMk cId="830131083" sldId="391"/>
        </pc:sldMkLst>
        <pc:spChg chg="mod">
          <ac:chgData name="Melissa Ryan" userId="169f3ad4-a1c1-4d4c-bc50-d9e66cb109a9" providerId="ADAL" clId="{01BCE29E-C05A-4B34-B1FA-495197382A37}" dt="2024-02-05T23:30:18.144" v="4233" actId="26606"/>
          <ac:spMkLst>
            <pc:docMk/>
            <pc:sldMk cId="830131083" sldId="391"/>
            <ac:spMk id="3" creationId="{2CE39303-FA3B-9D69-A220-25BEF44960C4}"/>
          </ac:spMkLst>
        </pc:spChg>
        <pc:spChg chg="add">
          <ac:chgData name="Melissa Ryan" userId="169f3ad4-a1c1-4d4c-bc50-d9e66cb109a9" providerId="ADAL" clId="{01BCE29E-C05A-4B34-B1FA-495197382A37}" dt="2024-02-05T23:30:18.144" v="4233" actId="26606"/>
          <ac:spMkLst>
            <pc:docMk/>
            <pc:sldMk cId="830131083" sldId="391"/>
            <ac:spMk id="5" creationId="{777A147A-9ED8-46B4-8660-1B3C2AA880B5}"/>
          </ac:spMkLst>
        </pc:spChg>
        <pc:spChg chg="add">
          <ac:chgData name="Melissa Ryan" userId="169f3ad4-a1c1-4d4c-bc50-d9e66cb109a9" providerId="ADAL" clId="{01BCE29E-C05A-4B34-B1FA-495197382A37}" dt="2024-02-05T23:30:18.144" v="4233" actId="26606"/>
          <ac:spMkLst>
            <pc:docMk/>
            <pc:sldMk cId="830131083" sldId="391"/>
            <ac:spMk id="6" creationId="{5D6C15A0-C087-4593-8414-2B4EC1CDC3DE}"/>
          </ac:spMkLst>
        </pc:spChg>
        <pc:spChg chg="del">
          <ac:chgData name="Melissa Ryan" userId="169f3ad4-a1c1-4d4c-bc50-d9e66cb109a9" providerId="ADAL" clId="{01BCE29E-C05A-4B34-B1FA-495197382A37}" dt="2024-02-04T22:21:38.628" v="2767"/>
          <ac:spMkLst>
            <pc:docMk/>
            <pc:sldMk cId="830131083" sldId="391"/>
            <ac:spMk id="8" creationId="{777A147A-9ED8-46B4-8660-1B3C2AA880B5}"/>
          </ac:spMkLst>
        </pc:spChg>
        <pc:spChg chg="del">
          <ac:chgData name="Melissa Ryan" userId="169f3ad4-a1c1-4d4c-bc50-d9e66cb109a9" providerId="ADAL" clId="{01BCE29E-C05A-4B34-B1FA-495197382A37}" dt="2024-02-04T22:21:38.628" v="2767"/>
          <ac:spMkLst>
            <pc:docMk/>
            <pc:sldMk cId="830131083" sldId="391"/>
            <ac:spMk id="10" creationId="{5D6C15A0-C087-4593-8414-2B4EC1CDC3DE}"/>
          </ac:spMkLst>
        </pc:spChg>
      </pc:sldChg>
      <pc:sldChg chg="addSp modSp new mod setBg">
        <pc:chgData name="Melissa Ryan" userId="169f3ad4-a1c1-4d4c-bc50-d9e66cb109a9" providerId="ADAL" clId="{01BCE29E-C05A-4B34-B1FA-495197382A37}" dt="2024-02-13T01:00:02.161" v="5952" actId="20577"/>
        <pc:sldMkLst>
          <pc:docMk/>
          <pc:sldMk cId="3943444899" sldId="392"/>
        </pc:sldMkLst>
        <pc:spChg chg="mod">
          <ac:chgData name="Melissa Ryan" userId="169f3ad4-a1c1-4d4c-bc50-d9e66cb109a9" providerId="ADAL" clId="{01BCE29E-C05A-4B34-B1FA-495197382A37}" dt="2024-02-13T00:59:34.194" v="5929" actId="26606"/>
          <ac:spMkLst>
            <pc:docMk/>
            <pc:sldMk cId="3943444899" sldId="392"/>
            <ac:spMk id="2" creationId="{62D8FC92-762E-23FB-2CF2-8ABE746C3ACF}"/>
          </ac:spMkLst>
        </pc:spChg>
        <pc:spChg chg="mod">
          <ac:chgData name="Melissa Ryan" userId="169f3ad4-a1c1-4d4c-bc50-d9e66cb109a9" providerId="ADAL" clId="{01BCE29E-C05A-4B34-B1FA-495197382A37}" dt="2024-02-13T01:00:02.161" v="5952" actId="20577"/>
          <ac:spMkLst>
            <pc:docMk/>
            <pc:sldMk cId="3943444899" sldId="392"/>
            <ac:spMk id="3" creationId="{9AD502F1-0842-08CD-5FF1-50077743828E}"/>
          </ac:spMkLst>
        </pc:spChg>
        <pc:spChg chg="add">
          <ac:chgData name="Melissa Ryan" userId="169f3ad4-a1c1-4d4c-bc50-d9e66cb109a9" providerId="ADAL" clId="{01BCE29E-C05A-4B34-B1FA-495197382A37}" dt="2024-02-13T00:59:34.194" v="5929" actId="26606"/>
          <ac:spMkLst>
            <pc:docMk/>
            <pc:sldMk cId="3943444899" sldId="392"/>
            <ac:spMk id="8" creationId="{907EF6B7-1338-4443-8C46-6A318D952DFD}"/>
          </ac:spMkLst>
        </pc:spChg>
        <pc:spChg chg="add">
          <ac:chgData name="Melissa Ryan" userId="169f3ad4-a1c1-4d4c-bc50-d9e66cb109a9" providerId="ADAL" clId="{01BCE29E-C05A-4B34-B1FA-495197382A37}" dt="2024-02-13T00:59:34.194" v="5929" actId="26606"/>
          <ac:spMkLst>
            <pc:docMk/>
            <pc:sldMk cId="3943444899" sldId="392"/>
            <ac:spMk id="10" creationId="{DAAE4CDD-124C-4DCF-9584-B6033B545DD5}"/>
          </ac:spMkLst>
        </pc:spChg>
        <pc:spChg chg="add">
          <ac:chgData name="Melissa Ryan" userId="169f3ad4-a1c1-4d4c-bc50-d9e66cb109a9" providerId="ADAL" clId="{01BCE29E-C05A-4B34-B1FA-495197382A37}" dt="2024-02-13T00:59:34.194" v="5929" actId="26606"/>
          <ac:spMkLst>
            <pc:docMk/>
            <pc:sldMk cId="3943444899" sldId="392"/>
            <ac:spMk id="12" creationId="{081E4A58-353D-44AE-B2FC-2A74E2E400F7}"/>
          </ac:spMkLst>
        </pc:spChg>
      </pc:sldChg>
      <pc:sldChg chg="addSp modSp new mod setBg">
        <pc:chgData name="Melissa Ryan" userId="169f3ad4-a1c1-4d4c-bc50-d9e66cb109a9" providerId="ADAL" clId="{01BCE29E-C05A-4B34-B1FA-495197382A37}" dt="2024-02-13T01:30:22.404" v="6406" actId="20577"/>
        <pc:sldMkLst>
          <pc:docMk/>
          <pc:sldMk cId="3116594425" sldId="393"/>
        </pc:sldMkLst>
        <pc:spChg chg="mod">
          <ac:chgData name="Melissa Ryan" userId="169f3ad4-a1c1-4d4c-bc50-d9e66cb109a9" providerId="ADAL" clId="{01BCE29E-C05A-4B34-B1FA-495197382A37}" dt="2024-02-13T01:29:31.401" v="6363" actId="26606"/>
          <ac:spMkLst>
            <pc:docMk/>
            <pc:sldMk cId="3116594425" sldId="393"/>
            <ac:spMk id="2" creationId="{86209DB8-91F3-E71B-1D76-DEC6464E04E8}"/>
          </ac:spMkLst>
        </pc:spChg>
        <pc:spChg chg="mod">
          <ac:chgData name="Melissa Ryan" userId="169f3ad4-a1c1-4d4c-bc50-d9e66cb109a9" providerId="ADAL" clId="{01BCE29E-C05A-4B34-B1FA-495197382A37}" dt="2024-02-13T01:30:22.404" v="6406" actId="20577"/>
          <ac:spMkLst>
            <pc:docMk/>
            <pc:sldMk cId="3116594425" sldId="393"/>
            <ac:spMk id="3" creationId="{8B3CEC80-DCB3-9486-0E4F-3CC9677856DC}"/>
          </ac:spMkLst>
        </pc:spChg>
        <pc:spChg chg="add">
          <ac:chgData name="Melissa Ryan" userId="169f3ad4-a1c1-4d4c-bc50-d9e66cb109a9" providerId="ADAL" clId="{01BCE29E-C05A-4B34-B1FA-495197382A37}" dt="2024-02-13T01:29:31.401" v="6363" actId="26606"/>
          <ac:spMkLst>
            <pc:docMk/>
            <pc:sldMk cId="3116594425" sldId="393"/>
            <ac:spMk id="10" creationId="{743AA782-23D1-4521-8CAD-47662984AA08}"/>
          </ac:spMkLst>
        </pc:spChg>
        <pc:spChg chg="add">
          <ac:chgData name="Melissa Ryan" userId="169f3ad4-a1c1-4d4c-bc50-d9e66cb109a9" providerId="ADAL" clId="{01BCE29E-C05A-4B34-B1FA-495197382A37}" dt="2024-02-13T01:29:31.401" v="6363" actId="26606"/>
          <ac:spMkLst>
            <pc:docMk/>
            <pc:sldMk cId="3116594425" sldId="393"/>
            <ac:spMk id="12" creationId="{71877DBC-BB60-40F0-AC93-2ACDBAAE60CE}"/>
          </ac:spMkLst>
        </pc:spChg>
        <pc:picChg chg="add mod">
          <ac:chgData name="Melissa Ryan" userId="169f3ad4-a1c1-4d4c-bc50-d9e66cb109a9" providerId="ADAL" clId="{01BCE29E-C05A-4B34-B1FA-495197382A37}" dt="2024-02-13T01:30:09.759" v="6379" actId="1076"/>
          <ac:picMkLst>
            <pc:docMk/>
            <pc:sldMk cId="3116594425" sldId="393"/>
            <ac:picMk id="5" creationId="{04C74DB2-9355-F500-1AC8-2A6398DE8F81}"/>
          </ac:picMkLst>
        </pc:picChg>
      </pc:sldChg>
      <pc:sldChg chg="modSp new del mod">
        <pc:chgData name="Melissa Ryan" userId="169f3ad4-a1c1-4d4c-bc50-d9e66cb109a9" providerId="ADAL" clId="{01BCE29E-C05A-4B34-B1FA-495197382A37}" dt="2024-02-15T02:12:26.123" v="6461" actId="2696"/>
        <pc:sldMkLst>
          <pc:docMk/>
          <pc:sldMk cId="1800209799" sldId="394"/>
        </pc:sldMkLst>
        <pc:spChg chg="mod">
          <ac:chgData name="Melissa Ryan" userId="169f3ad4-a1c1-4d4c-bc50-d9e66cb109a9" providerId="ADAL" clId="{01BCE29E-C05A-4B34-B1FA-495197382A37}" dt="2024-02-13T01:32:15.302" v="6457" actId="313"/>
          <ac:spMkLst>
            <pc:docMk/>
            <pc:sldMk cId="1800209799" sldId="394"/>
            <ac:spMk id="2" creationId="{B007A165-AC2B-0A4C-EA22-D6FBBF0913F1}"/>
          </ac:spMkLst>
        </pc:spChg>
      </pc:sldChg>
      <pc:sldChg chg="add">
        <pc:chgData name="Melissa Ryan" userId="169f3ad4-a1c1-4d4c-bc50-d9e66cb109a9" providerId="ADAL" clId="{01BCE29E-C05A-4B34-B1FA-495197382A37}" dt="2024-02-15T02:12:08.482" v="6458"/>
        <pc:sldMkLst>
          <pc:docMk/>
          <pc:sldMk cId="3853140401" sldId="395"/>
        </pc:sldMkLst>
      </pc:sldChg>
      <pc:sldChg chg="add">
        <pc:chgData name="Melissa Ryan" userId="169f3ad4-a1c1-4d4c-bc50-d9e66cb109a9" providerId="ADAL" clId="{01BCE29E-C05A-4B34-B1FA-495197382A37}" dt="2024-02-15T02:12:16.128" v="6459"/>
        <pc:sldMkLst>
          <pc:docMk/>
          <pc:sldMk cId="3152473421" sldId="396"/>
        </pc:sldMkLst>
      </pc:sldChg>
      <pc:sldChg chg="add">
        <pc:chgData name="Melissa Ryan" userId="169f3ad4-a1c1-4d4c-bc50-d9e66cb109a9" providerId="ADAL" clId="{01BCE29E-C05A-4B34-B1FA-495197382A37}" dt="2024-02-15T02:12:22.923" v="6460"/>
        <pc:sldMkLst>
          <pc:docMk/>
          <pc:sldMk cId="602033427" sldId="397"/>
        </pc:sldMkLst>
      </pc:sldChg>
    </pc:docChg>
  </pc:docChgLst>
  <pc:docChgLst>
    <pc:chgData name="Helen Lees" userId="S::hlees@mav.asn.au::736dd824-35ec-4581-a765-c1109400fa49" providerId="AD" clId="Web-{75FA5C76-A99C-F3A7-5127-D4486DDA4308}"/>
    <pc:docChg chg="modSld">
      <pc:chgData name="Helen Lees" userId="S::hlees@mav.asn.au::736dd824-35ec-4581-a765-c1109400fa49" providerId="AD" clId="Web-{75FA5C76-A99C-F3A7-5127-D4486DDA4308}" dt="2024-02-04T23:31:11.867" v="23" actId="20577"/>
      <pc:docMkLst>
        <pc:docMk/>
      </pc:docMkLst>
      <pc:sldChg chg="addCm">
        <pc:chgData name="Helen Lees" userId="S::hlees@mav.asn.au::736dd824-35ec-4581-a765-c1109400fa49" providerId="AD" clId="Web-{75FA5C76-A99C-F3A7-5127-D4486DDA4308}" dt="2024-02-04T23:22:47.638" v="14"/>
        <pc:sldMkLst>
          <pc:docMk/>
          <pc:sldMk cId="1452253327" sldId="280"/>
        </pc:sldMkLst>
      </pc:sldChg>
      <pc:sldChg chg="addCm">
        <pc:chgData name="Helen Lees" userId="S::hlees@mav.asn.au::736dd824-35ec-4581-a765-c1109400fa49" providerId="AD" clId="Web-{75FA5C76-A99C-F3A7-5127-D4486DDA4308}" dt="2024-02-04T23:23:17.545" v="15"/>
        <pc:sldMkLst>
          <pc:docMk/>
          <pc:sldMk cId="1498440161" sldId="281"/>
        </pc:sldMkLst>
      </pc:sldChg>
      <pc:sldChg chg="addCm delCm modCm">
        <pc:chgData name="Helen Lees" userId="S::hlees@mav.asn.au::736dd824-35ec-4581-a765-c1109400fa49" providerId="AD" clId="Web-{75FA5C76-A99C-F3A7-5127-D4486DDA4308}" dt="2024-02-04T23:26:12.580" v="18"/>
        <pc:sldMkLst>
          <pc:docMk/>
          <pc:sldMk cId="480472458" sldId="340"/>
        </pc:sldMkLst>
      </pc:sldChg>
      <pc:sldChg chg="addCm">
        <pc:chgData name="Helen Lees" userId="S::hlees@mav.asn.au::736dd824-35ec-4581-a765-c1109400fa49" providerId="AD" clId="Web-{75FA5C76-A99C-F3A7-5127-D4486DDA4308}" dt="2024-02-04T23:27:29.097" v="19"/>
        <pc:sldMkLst>
          <pc:docMk/>
          <pc:sldMk cId="2995264231" sldId="349"/>
        </pc:sldMkLst>
      </pc:sldChg>
      <pc:sldChg chg="modSp">
        <pc:chgData name="Helen Lees" userId="S::hlees@mav.asn.au::736dd824-35ec-4581-a765-c1109400fa49" providerId="AD" clId="Web-{75FA5C76-A99C-F3A7-5127-D4486DDA4308}" dt="2024-02-04T23:19:28.118" v="13"/>
        <pc:sldMkLst>
          <pc:docMk/>
          <pc:sldMk cId="2361377161" sldId="372"/>
        </pc:sldMkLst>
        <pc:graphicFrameChg chg="mod modGraphic">
          <ac:chgData name="Helen Lees" userId="S::hlees@mav.asn.au::736dd824-35ec-4581-a765-c1109400fa49" providerId="AD" clId="Web-{75FA5C76-A99C-F3A7-5127-D4486DDA4308}" dt="2024-02-04T23:19:28.118" v="13"/>
          <ac:graphicFrameMkLst>
            <pc:docMk/>
            <pc:sldMk cId="2361377161" sldId="372"/>
            <ac:graphicFrameMk id="4" creationId="{9845800A-A4A6-C1A7-61DD-EAB15C9A8FBD}"/>
          </ac:graphicFrameMkLst>
        </pc:graphicFrameChg>
      </pc:sldChg>
      <pc:sldChg chg="addCm">
        <pc:chgData name="Helen Lees" userId="S::hlees@mav.asn.au::736dd824-35ec-4581-a765-c1109400fa49" providerId="AD" clId="Web-{75FA5C76-A99C-F3A7-5127-D4486DDA4308}" dt="2024-02-04T22:54:17.259" v="0"/>
        <pc:sldMkLst>
          <pc:docMk/>
          <pc:sldMk cId="270535540" sldId="385"/>
        </pc:sldMkLst>
      </pc:sldChg>
      <pc:sldChg chg="addCm modCm">
        <pc:chgData name="Helen Lees" userId="S::hlees@mav.asn.au::736dd824-35ec-4581-a765-c1109400fa49" providerId="AD" clId="Web-{75FA5C76-A99C-F3A7-5127-D4486DDA4308}" dt="2024-02-04T23:12:19" v="4"/>
        <pc:sldMkLst>
          <pc:docMk/>
          <pc:sldMk cId="975822914" sldId="387"/>
        </pc:sldMkLst>
      </pc:sldChg>
      <pc:sldChg chg="modSp">
        <pc:chgData name="Helen Lees" userId="S::hlees@mav.asn.au::736dd824-35ec-4581-a765-c1109400fa49" providerId="AD" clId="Web-{75FA5C76-A99C-F3A7-5127-D4486DDA4308}" dt="2024-02-04T23:31:11.867" v="23" actId="20577"/>
        <pc:sldMkLst>
          <pc:docMk/>
          <pc:sldMk cId="1448775151" sldId="390"/>
        </pc:sldMkLst>
        <pc:spChg chg="mod">
          <ac:chgData name="Helen Lees" userId="S::hlees@mav.asn.au::736dd824-35ec-4581-a765-c1109400fa49" providerId="AD" clId="Web-{75FA5C76-A99C-F3A7-5127-D4486DDA4308}" dt="2024-02-04T23:31:11.867" v="23" actId="20577"/>
          <ac:spMkLst>
            <pc:docMk/>
            <pc:sldMk cId="1448775151" sldId="390"/>
            <ac:spMk id="3" creationId="{A6AC54CF-59DF-9996-A2A8-5F62CA1FB7B7}"/>
          </ac:spMkLst>
        </pc:spChg>
      </pc:sldChg>
      <pc:sldChg chg="addCm">
        <pc:chgData name="Helen Lees" userId="S::hlees@mav.asn.au::736dd824-35ec-4581-a765-c1109400fa49" providerId="AD" clId="Web-{75FA5C76-A99C-F3A7-5127-D4486DDA4308}" dt="2024-02-04T23:15:37.113" v="5"/>
        <pc:sldMkLst>
          <pc:docMk/>
          <pc:sldMk cId="830131083" sldId="391"/>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2143D6-F3CC-4A00-B6CA-5CE8105C17EF}"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5DB69D76-E747-44B8-90D9-C8E712395E9F}">
      <dgm:prSet/>
      <dgm:spPr/>
      <dgm:t>
        <a:bodyPr/>
        <a:lstStyle/>
        <a:p>
          <a:r>
            <a:rPr lang="en-US"/>
            <a:t>EMCH CDIS Education – Data Cleansing training vimeo</a:t>
          </a:r>
        </a:p>
      </dgm:t>
    </dgm:pt>
    <dgm:pt modelId="{5B529462-0840-456A-AFE6-784E9B8DA2B7}" type="parTrans" cxnId="{BD54E45A-92FA-4E08-A1A6-81B899C55931}">
      <dgm:prSet/>
      <dgm:spPr/>
      <dgm:t>
        <a:bodyPr/>
        <a:lstStyle/>
        <a:p>
          <a:endParaRPr lang="en-US"/>
        </a:p>
      </dgm:t>
    </dgm:pt>
    <dgm:pt modelId="{C21F8585-D45B-4486-B78A-63F98A538FBC}" type="sibTrans" cxnId="{BD54E45A-92FA-4E08-A1A6-81B899C55931}">
      <dgm:prSet/>
      <dgm:spPr/>
      <dgm:t>
        <a:bodyPr/>
        <a:lstStyle/>
        <a:p>
          <a:endParaRPr lang="en-US"/>
        </a:p>
      </dgm:t>
    </dgm:pt>
    <dgm:pt modelId="{F03AA410-7C67-42DB-A699-213DBB1F94C3}">
      <dgm:prSet/>
      <dgm:spPr/>
      <dgm:t>
        <a:bodyPr/>
        <a:lstStyle/>
        <a:p>
          <a:r>
            <a:rPr lang="en-US"/>
            <a:t>MCH CDIS Education – New reports vimeo</a:t>
          </a:r>
        </a:p>
      </dgm:t>
    </dgm:pt>
    <dgm:pt modelId="{1A18C159-68AC-4508-84EE-50BD70A6E5A1}" type="parTrans" cxnId="{5DFE22F2-7C95-41DC-884F-62C68C374F93}">
      <dgm:prSet/>
      <dgm:spPr/>
      <dgm:t>
        <a:bodyPr/>
        <a:lstStyle/>
        <a:p>
          <a:endParaRPr lang="en-US"/>
        </a:p>
      </dgm:t>
    </dgm:pt>
    <dgm:pt modelId="{3B64B17B-5E03-44BD-9B87-8392A4064790}" type="sibTrans" cxnId="{5DFE22F2-7C95-41DC-884F-62C68C374F93}">
      <dgm:prSet/>
      <dgm:spPr/>
      <dgm:t>
        <a:bodyPr/>
        <a:lstStyle/>
        <a:p>
          <a:endParaRPr lang="en-US"/>
        </a:p>
      </dgm:t>
    </dgm:pt>
    <dgm:pt modelId="{8A5E40A5-A7BD-4EB6-ADDF-1DFE23A1B93E}">
      <dgm:prSet/>
      <dgm:spPr/>
      <dgm:t>
        <a:bodyPr/>
        <a:lstStyle/>
        <a:p>
          <a:r>
            <a:rPr lang="en-US"/>
            <a:t>MCH Leadership Pack – reporting (to be published)</a:t>
          </a:r>
        </a:p>
      </dgm:t>
    </dgm:pt>
    <dgm:pt modelId="{0E14B8F2-55B0-4521-9467-DEA1FD0AED97}" type="parTrans" cxnId="{D345BCBF-735E-424A-BB06-9C7F51E4788C}">
      <dgm:prSet/>
      <dgm:spPr/>
      <dgm:t>
        <a:bodyPr/>
        <a:lstStyle/>
        <a:p>
          <a:endParaRPr lang="en-US"/>
        </a:p>
      </dgm:t>
    </dgm:pt>
    <dgm:pt modelId="{DC2580DF-4B77-49FD-A38C-F4131FF2E88B}" type="sibTrans" cxnId="{D345BCBF-735E-424A-BB06-9C7F51E4788C}">
      <dgm:prSet/>
      <dgm:spPr/>
      <dgm:t>
        <a:bodyPr/>
        <a:lstStyle/>
        <a:p>
          <a:endParaRPr lang="en-US"/>
        </a:p>
      </dgm:t>
    </dgm:pt>
    <dgm:pt modelId="{45F8AE1E-A22C-4576-8E8D-C269457BE6E7}" type="pres">
      <dgm:prSet presAssocID="{C62143D6-F3CC-4A00-B6CA-5CE8105C17EF}" presName="linear" presStyleCnt="0">
        <dgm:presLayoutVars>
          <dgm:animLvl val="lvl"/>
          <dgm:resizeHandles val="exact"/>
        </dgm:presLayoutVars>
      </dgm:prSet>
      <dgm:spPr/>
    </dgm:pt>
    <dgm:pt modelId="{DD334245-B8A6-476C-9826-F793447C402E}" type="pres">
      <dgm:prSet presAssocID="{5DB69D76-E747-44B8-90D9-C8E712395E9F}" presName="parentText" presStyleLbl="node1" presStyleIdx="0" presStyleCnt="3">
        <dgm:presLayoutVars>
          <dgm:chMax val="0"/>
          <dgm:bulletEnabled val="1"/>
        </dgm:presLayoutVars>
      </dgm:prSet>
      <dgm:spPr/>
    </dgm:pt>
    <dgm:pt modelId="{8CDC5424-342D-4352-9D1A-647ECDEE90FF}" type="pres">
      <dgm:prSet presAssocID="{C21F8585-D45B-4486-B78A-63F98A538FBC}" presName="spacer" presStyleCnt="0"/>
      <dgm:spPr/>
    </dgm:pt>
    <dgm:pt modelId="{3A297973-D450-47F8-83D1-60EB1439B6A5}" type="pres">
      <dgm:prSet presAssocID="{F03AA410-7C67-42DB-A699-213DBB1F94C3}" presName="parentText" presStyleLbl="node1" presStyleIdx="1" presStyleCnt="3">
        <dgm:presLayoutVars>
          <dgm:chMax val="0"/>
          <dgm:bulletEnabled val="1"/>
        </dgm:presLayoutVars>
      </dgm:prSet>
      <dgm:spPr/>
    </dgm:pt>
    <dgm:pt modelId="{E39617FE-26D0-4603-822B-8DCE6AFCEEA5}" type="pres">
      <dgm:prSet presAssocID="{3B64B17B-5E03-44BD-9B87-8392A4064790}" presName="spacer" presStyleCnt="0"/>
      <dgm:spPr/>
    </dgm:pt>
    <dgm:pt modelId="{F81D544F-0386-44EF-99EA-71F9F157D19A}" type="pres">
      <dgm:prSet presAssocID="{8A5E40A5-A7BD-4EB6-ADDF-1DFE23A1B93E}" presName="parentText" presStyleLbl="node1" presStyleIdx="2" presStyleCnt="3">
        <dgm:presLayoutVars>
          <dgm:chMax val="0"/>
          <dgm:bulletEnabled val="1"/>
        </dgm:presLayoutVars>
      </dgm:prSet>
      <dgm:spPr/>
    </dgm:pt>
  </dgm:ptLst>
  <dgm:cxnLst>
    <dgm:cxn modelId="{19CE9D25-44DA-457C-B340-52323317EC4F}" type="presOf" srcId="{8A5E40A5-A7BD-4EB6-ADDF-1DFE23A1B93E}" destId="{F81D544F-0386-44EF-99EA-71F9F157D19A}" srcOrd="0" destOrd="0" presId="urn:microsoft.com/office/officeart/2005/8/layout/vList2"/>
    <dgm:cxn modelId="{BD54E45A-92FA-4E08-A1A6-81B899C55931}" srcId="{C62143D6-F3CC-4A00-B6CA-5CE8105C17EF}" destId="{5DB69D76-E747-44B8-90D9-C8E712395E9F}" srcOrd="0" destOrd="0" parTransId="{5B529462-0840-456A-AFE6-784E9B8DA2B7}" sibTransId="{C21F8585-D45B-4486-B78A-63F98A538FBC}"/>
    <dgm:cxn modelId="{D345BCBF-735E-424A-BB06-9C7F51E4788C}" srcId="{C62143D6-F3CC-4A00-B6CA-5CE8105C17EF}" destId="{8A5E40A5-A7BD-4EB6-ADDF-1DFE23A1B93E}" srcOrd="2" destOrd="0" parTransId="{0E14B8F2-55B0-4521-9467-DEA1FD0AED97}" sibTransId="{DC2580DF-4B77-49FD-A38C-F4131FF2E88B}"/>
    <dgm:cxn modelId="{97FDD7D1-0217-4D55-940D-6B2437110213}" type="presOf" srcId="{5DB69D76-E747-44B8-90D9-C8E712395E9F}" destId="{DD334245-B8A6-476C-9826-F793447C402E}" srcOrd="0" destOrd="0" presId="urn:microsoft.com/office/officeart/2005/8/layout/vList2"/>
    <dgm:cxn modelId="{A2C6F0E6-D368-4323-AB1F-6421AA1B5D28}" type="presOf" srcId="{C62143D6-F3CC-4A00-B6CA-5CE8105C17EF}" destId="{45F8AE1E-A22C-4576-8E8D-C269457BE6E7}" srcOrd="0" destOrd="0" presId="urn:microsoft.com/office/officeart/2005/8/layout/vList2"/>
    <dgm:cxn modelId="{5DFE22F2-7C95-41DC-884F-62C68C374F93}" srcId="{C62143D6-F3CC-4A00-B6CA-5CE8105C17EF}" destId="{F03AA410-7C67-42DB-A699-213DBB1F94C3}" srcOrd="1" destOrd="0" parTransId="{1A18C159-68AC-4508-84EE-50BD70A6E5A1}" sibTransId="{3B64B17B-5E03-44BD-9B87-8392A4064790}"/>
    <dgm:cxn modelId="{6039A4F5-9B08-4100-BB0C-18EA9028B8EA}" type="presOf" srcId="{F03AA410-7C67-42DB-A699-213DBB1F94C3}" destId="{3A297973-D450-47F8-83D1-60EB1439B6A5}" srcOrd="0" destOrd="0" presId="urn:microsoft.com/office/officeart/2005/8/layout/vList2"/>
    <dgm:cxn modelId="{60A8EFBC-C080-49A3-A464-1DBEEB01FCEA}" type="presParOf" srcId="{45F8AE1E-A22C-4576-8E8D-C269457BE6E7}" destId="{DD334245-B8A6-476C-9826-F793447C402E}" srcOrd="0" destOrd="0" presId="urn:microsoft.com/office/officeart/2005/8/layout/vList2"/>
    <dgm:cxn modelId="{7AE2DA1B-EC8D-45E3-AD90-8E793F163CBA}" type="presParOf" srcId="{45F8AE1E-A22C-4576-8E8D-C269457BE6E7}" destId="{8CDC5424-342D-4352-9D1A-647ECDEE90FF}" srcOrd="1" destOrd="0" presId="urn:microsoft.com/office/officeart/2005/8/layout/vList2"/>
    <dgm:cxn modelId="{0E2AA192-0EB3-49ED-AC71-7EB882926B0E}" type="presParOf" srcId="{45F8AE1E-A22C-4576-8E8D-C269457BE6E7}" destId="{3A297973-D450-47F8-83D1-60EB1439B6A5}" srcOrd="2" destOrd="0" presId="urn:microsoft.com/office/officeart/2005/8/layout/vList2"/>
    <dgm:cxn modelId="{1B24AA53-E75B-4023-A2C2-E5465606F934}" type="presParOf" srcId="{45F8AE1E-A22C-4576-8E8D-C269457BE6E7}" destId="{E39617FE-26D0-4603-822B-8DCE6AFCEEA5}" srcOrd="3" destOrd="0" presId="urn:microsoft.com/office/officeart/2005/8/layout/vList2"/>
    <dgm:cxn modelId="{752D6343-171C-4FE0-AF7C-62D058E2B26D}" type="presParOf" srcId="{45F8AE1E-A22C-4576-8E8D-C269457BE6E7}" destId="{F81D544F-0386-44EF-99EA-71F9F157D19A}"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334245-B8A6-476C-9826-F793447C402E}">
      <dsp:nvSpPr>
        <dsp:cNvPr id="0" name=""/>
        <dsp:cNvSpPr/>
      </dsp:nvSpPr>
      <dsp:spPr>
        <a:xfrm>
          <a:off x="0" y="202798"/>
          <a:ext cx="7559504" cy="18696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l" defTabSz="2089150">
            <a:lnSpc>
              <a:spcPct val="90000"/>
            </a:lnSpc>
            <a:spcBef>
              <a:spcPct val="0"/>
            </a:spcBef>
            <a:spcAft>
              <a:spcPct val="35000"/>
            </a:spcAft>
            <a:buNone/>
          </a:pPr>
          <a:r>
            <a:rPr lang="en-US" sz="4700" kern="1200"/>
            <a:t>EMCH CDIS Education – Data Cleansing training vimeo</a:t>
          </a:r>
        </a:p>
      </dsp:txBody>
      <dsp:txXfrm>
        <a:off x="91269" y="294067"/>
        <a:ext cx="7376966" cy="1687122"/>
      </dsp:txXfrm>
    </dsp:sp>
    <dsp:sp modelId="{3A297973-D450-47F8-83D1-60EB1439B6A5}">
      <dsp:nvSpPr>
        <dsp:cNvPr id="0" name=""/>
        <dsp:cNvSpPr/>
      </dsp:nvSpPr>
      <dsp:spPr>
        <a:xfrm>
          <a:off x="0" y="2207818"/>
          <a:ext cx="7559504" cy="186966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l" defTabSz="2089150">
            <a:lnSpc>
              <a:spcPct val="90000"/>
            </a:lnSpc>
            <a:spcBef>
              <a:spcPct val="0"/>
            </a:spcBef>
            <a:spcAft>
              <a:spcPct val="35000"/>
            </a:spcAft>
            <a:buNone/>
          </a:pPr>
          <a:r>
            <a:rPr lang="en-US" sz="4700" kern="1200"/>
            <a:t>MCH CDIS Education – New reports vimeo</a:t>
          </a:r>
        </a:p>
      </dsp:txBody>
      <dsp:txXfrm>
        <a:off x="91269" y="2299087"/>
        <a:ext cx="7376966" cy="1687122"/>
      </dsp:txXfrm>
    </dsp:sp>
    <dsp:sp modelId="{F81D544F-0386-44EF-99EA-71F9F157D19A}">
      <dsp:nvSpPr>
        <dsp:cNvPr id="0" name=""/>
        <dsp:cNvSpPr/>
      </dsp:nvSpPr>
      <dsp:spPr>
        <a:xfrm>
          <a:off x="0" y="4212838"/>
          <a:ext cx="7559504" cy="186966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l" defTabSz="2089150">
            <a:lnSpc>
              <a:spcPct val="90000"/>
            </a:lnSpc>
            <a:spcBef>
              <a:spcPct val="0"/>
            </a:spcBef>
            <a:spcAft>
              <a:spcPct val="35000"/>
            </a:spcAft>
            <a:buNone/>
          </a:pPr>
          <a:r>
            <a:rPr lang="en-US" sz="4700" kern="1200"/>
            <a:t>MCH Leadership Pack – reporting (to be published)</a:t>
          </a:r>
        </a:p>
      </dsp:txBody>
      <dsp:txXfrm>
        <a:off x="91269" y="4304107"/>
        <a:ext cx="7376966" cy="168712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5B6C80-E222-4526-927C-09C65B12C30A}" type="datetimeFigureOut">
              <a:rPr lang="en-AU" smtClean="0"/>
              <a:t>15/02/2024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EFABBE-2EFC-4D8A-BF00-DBAEB6BBEDBE}" type="slidenum">
              <a:rPr lang="en-AU" smtClean="0"/>
              <a:t>‹#›</a:t>
            </a:fld>
            <a:endParaRPr lang="en-AU"/>
          </a:p>
        </p:txBody>
      </p:sp>
    </p:spTree>
    <p:extLst>
      <p:ext uri="{BB962C8B-B14F-4D97-AF65-F5344CB8AC3E}">
        <p14:creationId xmlns:p14="http://schemas.microsoft.com/office/powerpoint/2010/main" val="705672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added slides following the last session and the questions that where asked.</a:t>
            </a:r>
            <a:endParaRPr lang="en-AU" dirty="0"/>
          </a:p>
        </p:txBody>
      </p:sp>
      <p:sp>
        <p:nvSpPr>
          <p:cNvPr id="4" name="Slide Number Placeholder 3"/>
          <p:cNvSpPr>
            <a:spLocks noGrp="1"/>
          </p:cNvSpPr>
          <p:nvPr>
            <p:ph type="sldNum" sz="quarter" idx="5"/>
          </p:nvPr>
        </p:nvSpPr>
        <p:spPr/>
        <p:txBody>
          <a:bodyPr/>
          <a:lstStyle/>
          <a:p>
            <a:fld id="{13EFABBE-2EFC-4D8A-BF00-DBAEB6BBEDBE}" type="slidenum">
              <a:rPr lang="en-AU" smtClean="0"/>
              <a:t>3</a:t>
            </a:fld>
            <a:endParaRPr lang="en-AU"/>
          </a:p>
        </p:txBody>
      </p:sp>
    </p:spTree>
    <p:extLst>
      <p:ext uri="{BB962C8B-B14F-4D97-AF65-F5344CB8AC3E}">
        <p14:creationId xmlns:p14="http://schemas.microsoft.com/office/powerpoint/2010/main" val="8225122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DNA need to be recorded correctly for this information to appear on the reports.</a:t>
            </a:r>
          </a:p>
          <a:p>
            <a:r>
              <a:rPr lang="en-US" dirty="0"/>
              <a:t>This process has recently been rigorously tested by Ann and we will update the recommended process in the next CDIS user groups.</a:t>
            </a:r>
            <a:endParaRPr lang="en-AU" dirty="0"/>
          </a:p>
          <a:p>
            <a:endParaRPr lang="en-AU" dirty="0"/>
          </a:p>
        </p:txBody>
      </p:sp>
      <p:sp>
        <p:nvSpPr>
          <p:cNvPr id="4" name="Slide Number Placeholder 3"/>
          <p:cNvSpPr>
            <a:spLocks noGrp="1"/>
          </p:cNvSpPr>
          <p:nvPr>
            <p:ph type="sldNum" sz="quarter" idx="5"/>
          </p:nvPr>
        </p:nvSpPr>
        <p:spPr/>
        <p:txBody>
          <a:bodyPr/>
          <a:lstStyle/>
          <a:p>
            <a:fld id="{13EFABBE-2EFC-4D8A-BF00-DBAEB6BBEDBE}" type="slidenum">
              <a:rPr lang="en-AU" smtClean="0"/>
              <a:t>12</a:t>
            </a:fld>
            <a:endParaRPr lang="en-AU"/>
          </a:p>
        </p:txBody>
      </p:sp>
    </p:spTree>
    <p:extLst>
      <p:ext uri="{BB962C8B-B14F-4D97-AF65-F5344CB8AC3E}">
        <p14:creationId xmlns:p14="http://schemas.microsoft.com/office/powerpoint/2010/main" val="35778754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practice for MCHN to check DNAs at their center/office/room either by report or in DNA history of client record</a:t>
            </a:r>
            <a:endParaRPr lang="en-AU" dirty="0"/>
          </a:p>
        </p:txBody>
      </p:sp>
      <p:sp>
        <p:nvSpPr>
          <p:cNvPr id="4" name="Slide Number Placeholder 3"/>
          <p:cNvSpPr>
            <a:spLocks noGrp="1"/>
          </p:cNvSpPr>
          <p:nvPr>
            <p:ph type="sldNum" sz="quarter" idx="5"/>
          </p:nvPr>
        </p:nvSpPr>
        <p:spPr/>
        <p:txBody>
          <a:bodyPr/>
          <a:lstStyle/>
          <a:p>
            <a:fld id="{13EFABBE-2EFC-4D8A-BF00-DBAEB6BBEDBE}" type="slidenum">
              <a:rPr lang="en-AU" smtClean="0"/>
              <a:t>13</a:t>
            </a:fld>
            <a:endParaRPr lang="en-AU"/>
          </a:p>
        </p:txBody>
      </p:sp>
    </p:spTree>
    <p:extLst>
      <p:ext uri="{BB962C8B-B14F-4D97-AF65-F5344CB8AC3E}">
        <p14:creationId xmlns:p14="http://schemas.microsoft.com/office/powerpoint/2010/main" val="12681883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 have clients listed multiple times so also good to filter by client name.</a:t>
            </a:r>
            <a:endParaRPr lang="en-AU" dirty="0"/>
          </a:p>
        </p:txBody>
      </p:sp>
      <p:sp>
        <p:nvSpPr>
          <p:cNvPr id="4" name="Slide Number Placeholder 3"/>
          <p:cNvSpPr>
            <a:spLocks noGrp="1"/>
          </p:cNvSpPr>
          <p:nvPr>
            <p:ph type="sldNum" sz="quarter" idx="5"/>
          </p:nvPr>
        </p:nvSpPr>
        <p:spPr/>
        <p:txBody>
          <a:bodyPr/>
          <a:lstStyle/>
          <a:p>
            <a:fld id="{13EFABBE-2EFC-4D8A-BF00-DBAEB6BBEDBE}" type="slidenum">
              <a:rPr lang="en-AU" smtClean="0"/>
              <a:t>14</a:t>
            </a:fld>
            <a:endParaRPr lang="en-AU"/>
          </a:p>
        </p:txBody>
      </p:sp>
    </p:spTree>
    <p:extLst>
      <p:ext uri="{BB962C8B-B14F-4D97-AF65-F5344CB8AC3E}">
        <p14:creationId xmlns:p14="http://schemas.microsoft.com/office/powerpoint/2010/main" val="15719705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search Aboriginal and Torres Strait Islander</a:t>
            </a:r>
            <a:endParaRPr lang="en-AU" dirty="0"/>
          </a:p>
        </p:txBody>
      </p:sp>
      <p:sp>
        <p:nvSpPr>
          <p:cNvPr id="4" name="Slide Number Placeholder 3"/>
          <p:cNvSpPr>
            <a:spLocks noGrp="1"/>
          </p:cNvSpPr>
          <p:nvPr>
            <p:ph type="sldNum" sz="quarter" idx="5"/>
          </p:nvPr>
        </p:nvSpPr>
        <p:spPr/>
        <p:txBody>
          <a:bodyPr/>
          <a:lstStyle/>
          <a:p>
            <a:fld id="{13EFABBE-2EFC-4D8A-BF00-DBAEB6BBEDBE}" type="slidenum">
              <a:rPr lang="en-AU" smtClean="0"/>
              <a:t>16</a:t>
            </a:fld>
            <a:endParaRPr lang="en-AU"/>
          </a:p>
        </p:txBody>
      </p:sp>
    </p:spTree>
    <p:extLst>
      <p:ext uri="{BB962C8B-B14F-4D97-AF65-F5344CB8AC3E}">
        <p14:creationId xmlns:p14="http://schemas.microsoft.com/office/powerpoint/2010/main" val="4513014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Recommended DNA process…</a:t>
            </a:r>
          </a:p>
          <a:p>
            <a:r>
              <a:rPr lang="en-US" dirty="0"/>
              <a:t>Important re recording of DNA in practice.</a:t>
            </a:r>
            <a:endParaRPr lang="en-AU" dirty="0"/>
          </a:p>
        </p:txBody>
      </p:sp>
      <p:sp>
        <p:nvSpPr>
          <p:cNvPr id="4" name="Slide Number Placeholder 3"/>
          <p:cNvSpPr>
            <a:spLocks noGrp="1"/>
          </p:cNvSpPr>
          <p:nvPr>
            <p:ph type="sldNum" sz="quarter" idx="5"/>
          </p:nvPr>
        </p:nvSpPr>
        <p:spPr/>
        <p:txBody>
          <a:bodyPr/>
          <a:lstStyle/>
          <a:p>
            <a:fld id="{13EFABBE-2EFC-4D8A-BF00-DBAEB6BBEDBE}" type="slidenum">
              <a:rPr lang="en-AU" smtClean="0"/>
              <a:t>17</a:t>
            </a:fld>
            <a:endParaRPr lang="en-AU"/>
          </a:p>
        </p:txBody>
      </p:sp>
    </p:spTree>
    <p:extLst>
      <p:ext uri="{BB962C8B-B14F-4D97-AF65-F5344CB8AC3E}">
        <p14:creationId xmlns:p14="http://schemas.microsoft.com/office/powerpoint/2010/main" val="32208755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spreadsheet has been filtered via referral type internal, program EMCH.</a:t>
            </a:r>
          </a:p>
          <a:p>
            <a:r>
              <a:rPr lang="en-US" dirty="0"/>
              <a:t>You can filter any excel spreadsheet for whatever is in the heading box – </a:t>
            </a:r>
            <a:r>
              <a:rPr lang="en-US" dirty="0" err="1"/>
              <a:t>eg</a:t>
            </a:r>
            <a:r>
              <a:rPr lang="en-US" dirty="0"/>
              <a:t> closed clients, additional needs, Aboriginal and Torres Strait Islander status, sites.</a:t>
            </a:r>
          </a:p>
          <a:p>
            <a:r>
              <a:rPr lang="en-US" dirty="0"/>
              <a:t>Child is always in blue and PCG highlighted in pink as above.</a:t>
            </a:r>
            <a:endParaRPr lang="en-AU" dirty="0"/>
          </a:p>
        </p:txBody>
      </p:sp>
      <p:sp>
        <p:nvSpPr>
          <p:cNvPr id="4" name="Slide Number Placeholder 3"/>
          <p:cNvSpPr>
            <a:spLocks noGrp="1"/>
          </p:cNvSpPr>
          <p:nvPr>
            <p:ph type="sldNum" sz="quarter" idx="5"/>
          </p:nvPr>
        </p:nvSpPr>
        <p:spPr/>
        <p:txBody>
          <a:bodyPr/>
          <a:lstStyle/>
          <a:p>
            <a:fld id="{13EFABBE-2EFC-4D8A-BF00-DBAEB6BBEDBE}" type="slidenum">
              <a:rPr lang="en-AU" smtClean="0"/>
              <a:t>18</a:t>
            </a:fld>
            <a:endParaRPr lang="en-AU"/>
          </a:p>
        </p:txBody>
      </p:sp>
    </p:spTree>
    <p:extLst>
      <p:ext uri="{BB962C8B-B14F-4D97-AF65-F5344CB8AC3E}">
        <p14:creationId xmlns:p14="http://schemas.microsoft.com/office/powerpoint/2010/main" val="5860240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can also be used to filter for Aboriginal and Torres Strait Islander status, flags, Programs, internal and external referrals.</a:t>
            </a:r>
            <a:endParaRPr lang="en-AU" dirty="0"/>
          </a:p>
        </p:txBody>
      </p:sp>
      <p:sp>
        <p:nvSpPr>
          <p:cNvPr id="4" name="Slide Number Placeholder 3"/>
          <p:cNvSpPr>
            <a:spLocks noGrp="1"/>
          </p:cNvSpPr>
          <p:nvPr>
            <p:ph type="sldNum" sz="quarter" idx="5"/>
          </p:nvPr>
        </p:nvSpPr>
        <p:spPr/>
        <p:txBody>
          <a:bodyPr/>
          <a:lstStyle/>
          <a:p>
            <a:fld id="{13EFABBE-2EFC-4D8A-BF00-DBAEB6BBEDBE}" type="slidenum">
              <a:rPr lang="en-AU" smtClean="0"/>
              <a:t>19</a:t>
            </a:fld>
            <a:endParaRPr lang="en-AU"/>
          </a:p>
        </p:txBody>
      </p:sp>
    </p:spTree>
    <p:extLst>
      <p:ext uri="{BB962C8B-B14F-4D97-AF65-F5344CB8AC3E}">
        <p14:creationId xmlns:p14="http://schemas.microsoft.com/office/powerpoint/2010/main" val="38927027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inclusive of all children this method. Trick is for clinicians to identify early and flag as per LGA process.</a:t>
            </a:r>
            <a:endParaRPr lang="en-AU" dirty="0"/>
          </a:p>
        </p:txBody>
      </p:sp>
      <p:sp>
        <p:nvSpPr>
          <p:cNvPr id="4" name="Slide Number Placeholder 3"/>
          <p:cNvSpPr>
            <a:spLocks noGrp="1"/>
          </p:cNvSpPr>
          <p:nvPr>
            <p:ph type="sldNum" sz="quarter" idx="5"/>
          </p:nvPr>
        </p:nvSpPr>
        <p:spPr/>
        <p:txBody>
          <a:bodyPr/>
          <a:lstStyle/>
          <a:p>
            <a:fld id="{13EFABBE-2EFC-4D8A-BF00-DBAEB6BBEDBE}" type="slidenum">
              <a:rPr lang="en-AU" smtClean="0"/>
              <a:t>20</a:t>
            </a:fld>
            <a:endParaRPr lang="en-AU"/>
          </a:p>
        </p:txBody>
      </p:sp>
    </p:spTree>
    <p:extLst>
      <p:ext uri="{BB962C8B-B14F-4D97-AF65-F5344CB8AC3E}">
        <p14:creationId xmlns:p14="http://schemas.microsoft.com/office/powerpoint/2010/main" val="29225880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Group demographics can also be filtered in this report such as </a:t>
            </a:r>
            <a:r>
              <a:rPr lang="en-US" dirty="0" err="1"/>
              <a:t>childs</a:t>
            </a:r>
            <a:r>
              <a:rPr lang="en-US" dirty="0"/>
              <a:t> age, any flags, additional needs, language etc.</a:t>
            </a:r>
            <a:endParaRPr lang="en-AU" dirty="0"/>
          </a:p>
        </p:txBody>
      </p:sp>
      <p:sp>
        <p:nvSpPr>
          <p:cNvPr id="4" name="Slide Number Placeholder 3"/>
          <p:cNvSpPr>
            <a:spLocks noGrp="1"/>
          </p:cNvSpPr>
          <p:nvPr>
            <p:ph type="sldNum" sz="quarter" idx="5"/>
          </p:nvPr>
        </p:nvSpPr>
        <p:spPr/>
        <p:txBody>
          <a:bodyPr/>
          <a:lstStyle/>
          <a:p>
            <a:fld id="{13EFABBE-2EFC-4D8A-BF00-DBAEB6BBEDBE}" type="slidenum">
              <a:rPr lang="en-AU" smtClean="0"/>
              <a:t>21</a:t>
            </a:fld>
            <a:endParaRPr lang="en-AU"/>
          </a:p>
        </p:txBody>
      </p:sp>
    </p:spTree>
    <p:extLst>
      <p:ext uri="{BB962C8B-B14F-4D97-AF65-F5344CB8AC3E}">
        <p14:creationId xmlns:p14="http://schemas.microsoft.com/office/powerpoint/2010/main" val="25997967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KAS report records data of assessments included within a KAS and any assessment conducted within 7 days of the KAS consult</a:t>
            </a:r>
            <a:endParaRPr lang="en-AU" dirty="0"/>
          </a:p>
        </p:txBody>
      </p:sp>
      <p:sp>
        <p:nvSpPr>
          <p:cNvPr id="4" name="Slide Number Placeholder 3"/>
          <p:cNvSpPr>
            <a:spLocks noGrp="1"/>
          </p:cNvSpPr>
          <p:nvPr>
            <p:ph type="sldNum" sz="quarter" idx="5"/>
          </p:nvPr>
        </p:nvSpPr>
        <p:spPr/>
        <p:txBody>
          <a:bodyPr/>
          <a:lstStyle/>
          <a:p>
            <a:fld id="{13EFABBE-2EFC-4D8A-BF00-DBAEB6BBEDBE}" type="slidenum">
              <a:rPr lang="en-AU" smtClean="0"/>
              <a:t>22</a:t>
            </a:fld>
            <a:endParaRPr lang="en-AU"/>
          </a:p>
        </p:txBody>
      </p:sp>
    </p:spTree>
    <p:extLst>
      <p:ext uri="{BB962C8B-B14F-4D97-AF65-F5344CB8AC3E}">
        <p14:creationId xmlns:p14="http://schemas.microsoft.com/office/powerpoint/2010/main" val="1845855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Total number of infant records 2E on the annual report</a:t>
            </a:r>
            <a:endParaRPr lang="en-AU" dirty="0"/>
          </a:p>
        </p:txBody>
      </p:sp>
      <p:sp>
        <p:nvSpPr>
          <p:cNvPr id="4" name="Slide Number Placeholder 3"/>
          <p:cNvSpPr>
            <a:spLocks noGrp="1"/>
          </p:cNvSpPr>
          <p:nvPr>
            <p:ph type="sldNum" sz="quarter" idx="5"/>
          </p:nvPr>
        </p:nvSpPr>
        <p:spPr/>
        <p:txBody>
          <a:bodyPr/>
          <a:lstStyle/>
          <a:p>
            <a:fld id="{13EFABBE-2EFC-4D8A-BF00-DBAEB6BBEDBE}" type="slidenum">
              <a:rPr lang="en-AU" smtClean="0"/>
              <a:t>4</a:t>
            </a:fld>
            <a:endParaRPr lang="en-AU"/>
          </a:p>
        </p:txBody>
      </p:sp>
    </p:spTree>
    <p:extLst>
      <p:ext uri="{BB962C8B-B14F-4D97-AF65-F5344CB8AC3E}">
        <p14:creationId xmlns:p14="http://schemas.microsoft.com/office/powerpoint/2010/main" val="22025272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shows the KAS Report recording of MARAM and Safe plan completed</a:t>
            </a:r>
          </a:p>
          <a:p>
            <a:r>
              <a:rPr lang="en-US" dirty="0"/>
              <a:t>CRAF was replaced by MARAM in Oct 2020</a:t>
            </a:r>
            <a:endParaRPr lang="en-AU" dirty="0"/>
          </a:p>
        </p:txBody>
      </p:sp>
      <p:sp>
        <p:nvSpPr>
          <p:cNvPr id="4" name="Slide Number Placeholder 3"/>
          <p:cNvSpPr>
            <a:spLocks noGrp="1"/>
          </p:cNvSpPr>
          <p:nvPr>
            <p:ph type="sldNum" sz="quarter" idx="5"/>
          </p:nvPr>
        </p:nvSpPr>
        <p:spPr/>
        <p:txBody>
          <a:bodyPr/>
          <a:lstStyle/>
          <a:p>
            <a:fld id="{13EFABBE-2EFC-4D8A-BF00-DBAEB6BBEDBE}" type="slidenum">
              <a:rPr lang="en-AU" smtClean="0"/>
              <a:t>24</a:t>
            </a:fld>
            <a:endParaRPr lang="en-AU"/>
          </a:p>
        </p:txBody>
      </p:sp>
    </p:spTree>
    <p:extLst>
      <p:ext uri="{BB962C8B-B14F-4D97-AF65-F5344CB8AC3E}">
        <p14:creationId xmlns:p14="http://schemas.microsoft.com/office/powerpoint/2010/main" val="21286491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Performance measures and target from the MCH guidelines</a:t>
            </a:r>
          </a:p>
          <a:p>
            <a:r>
              <a:rPr lang="en-US" dirty="0"/>
              <a:t>All draft consults must be completed.</a:t>
            </a:r>
            <a:endParaRPr lang="en-AU" dirty="0"/>
          </a:p>
        </p:txBody>
      </p:sp>
      <p:sp>
        <p:nvSpPr>
          <p:cNvPr id="4" name="Slide Number Placeholder 3"/>
          <p:cNvSpPr>
            <a:spLocks noGrp="1"/>
          </p:cNvSpPr>
          <p:nvPr>
            <p:ph type="sldNum" sz="quarter" idx="5"/>
          </p:nvPr>
        </p:nvSpPr>
        <p:spPr/>
        <p:txBody>
          <a:bodyPr/>
          <a:lstStyle/>
          <a:p>
            <a:fld id="{13EFABBE-2EFC-4D8A-BF00-DBAEB6BBEDBE}" type="slidenum">
              <a:rPr lang="en-AU" smtClean="0"/>
              <a:t>26</a:t>
            </a:fld>
            <a:endParaRPr lang="en-AU"/>
          </a:p>
        </p:txBody>
      </p:sp>
    </p:spTree>
    <p:extLst>
      <p:ext uri="{BB962C8B-B14F-4D97-AF65-F5344CB8AC3E}">
        <p14:creationId xmlns:p14="http://schemas.microsoft.com/office/powerpoint/2010/main" val="41407117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3EFABBE-2EFC-4D8A-BF00-DBAEB6BBEDBE}" type="slidenum">
              <a:rPr lang="en-AU" smtClean="0"/>
              <a:t>27</a:t>
            </a:fld>
            <a:endParaRPr lang="en-AU"/>
          </a:p>
        </p:txBody>
      </p:sp>
    </p:spTree>
    <p:extLst>
      <p:ext uri="{BB962C8B-B14F-4D97-AF65-F5344CB8AC3E}">
        <p14:creationId xmlns:p14="http://schemas.microsoft.com/office/powerpoint/2010/main" val="1032315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If you have more than 16 </a:t>
            </a:r>
            <a:r>
              <a:rPr lang="en-US" sz="1800" dirty="0" err="1">
                <a:effectLst/>
                <a:latin typeface="Segoe UI" panose="020B0502040204020203" pitchFamily="34" charset="0"/>
              </a:rPr>
              <a:t>Centres</a:t>
            </a:r>
            <a:r>
              <a:rPr lang="en-US" sz="1800" dirty="0">
                <a:effectLst/>
                <a:latin typeface="Segoe UI" panose="020B0502040204020203" pitchFamily="34" charset="0"/>
              </a:rPr>
              <a:t>/Offices than the data for the remaining </a:t>
            </a:r>
            <a:r>
              <a:rPr lang="en-US" sz="1800" dirty="0" err="1">
                <a:effectLst/>
                <a:latin typeface="Segoe UI" panose="020B0502040204020203" pitchFamily="34" charset="0"/>
              </a:rPr>
              <a:t>Centres</a:t>
            </a:r>
            <a:r>
              <a:rPr lang="en-US" sz="1800" dirty="0">
                <a:effectLst/>
                <a:latin typeface="Segoe UI" panose="020B0502040204020203" pitchFamily="34" charset="0"/>
              </a:rPr>
              <a:t>/offices will appear in Columns AA,AB,AC etc. In Row 7, 9, 13, 20, 27, 34, 43, 89, 111, 137, 144 there are grand totals such as the 2d Total - Total number of active infant records. Once you have more </a:t>
            </a:r>
            <a:r>
              <a:rPr lang="en-US" sz="1800" dirty="0" err="1">
                <a:effectLst/>
                <a:latin typeface="Segoe UI" panose="020B0502040204020203" pitchFamily="34" charset="0"/>
              </a:rPr>
              <a:t>centres</a:t>
            </a:r>
            <a:r>
              <a:rPr lang="en-US" sz="1800" dirty="0">
                <a:effectLst/>
                <a:latin typeface="Segoe UI" panose="020B0502040204020203" pitchFamily="34" charset="0"/>
              </a:rPr>
              <a:t>/offices than Column Z no totals will appear. To add the formula to these columns, copy that formula from the Row across the Excel spreadsheet. If you want assistance please contact us.</a:t>
            </a:r>
            <a:endParaRPr lang="en-US" sz="1800" dirty="0">
              <a:effectLst/>
              <a:latin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13EFABBE-2EFC-4D8A-BF00-DBAEB6BBEDBE}" type="slidenum">
              <a:rPr lang="en-AU" smtClean="0"/>
              <a:t>28</a:t>
            </a:fld>
            <a:endParaRPr lang="en-AU"/>
          </a:p>
        </p:txBody>
      </p:sp>
    </p:spTree>
    <p:extLst>
      <p:ext uri="{BB962C8B-B14F-4D97-AF65-F5344CB8AC3E}">
        <p14:creationId xmlns:p14="http://schemas.microsoft.com/office/powerpoint/2010/main" val="6558912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MAV resources page - Passwords – lower case </a:t>
            </a:r>
            <a:r>
              <a:rPr lang="en-US" dirty="0" err="1"/>
              <a:t>cdis</a:t>
            </a:r>
            <a:endParaRPr lang="en-AU" dirty="0"/>
          </a:p>
        </p:txBody>
      </p:sp>
      <p:sp>
        <p:nvSpPr>
          <p:cNvPr id="4" name="Slide Number Placeholder 3"/>
          <p:cNvSpPr>
            <a:spLocks noGrp="1"/>
          </p:cNvSpPr>
          <p:nvPr>
            <p:ph type="sldNum" sz="quarter" idx="5"/>
          </p:nvPr>
        </p:nvSpPr>
        <p:spPr/>
        <p:txBody>
          <a:bodyPr/>
          <a:lstStyle/>
          <a:p>
            <a:fld id="{13EFABBE-2EFC-4D8A-BF00-DBAEB6BBEDBE}" type="slidenum">
              <a:rPr lang="en-AU" smtClean="0"/>
              <a:t>34</a:t>
            </a:fld>
            <a:endParaRPr lang="en-AU"/>
          </a:p>
        </p:txBody>
      </p:sp>
    </p:spTree>
    <p:extLst>
      <p:ext uri="{BB962C8B-B14F-4D97-AF65-F5344CB8AC3E}">
        <p14:creationId xmlns:p14="http://schemas.microsoft.com/office/powerpoint/2010/main" val="921588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each primary caregiver contact by phone or F2F personal details should be confirmed </a:t>
            </a:r>
            <a:r>
              <a:rPr lang="en-US" dirty="0" err="1"/>
              <a:t>eg</a:t>
            </a:r>
            <a:r>
              <a:rPr lang="en-US" dirty="0"/>
              <a:t> address, mobile numbers, open status, consent.</a:t>
            </a:r>
          </a:p>
          <a:p>
            <a:r>
              <a:rPr lang="en-US" dirty="0"/>
              <a:t>Universal Active List report is a good way to compare PCG and child's details such as center, open for service, Aboriginal and Torres Strait Islander.</a:t>
            </a:r>
          </a:p>
          <a:p>
            <a:r>
              <a:rPr lang="en-US" dirty="0"/>
              <a:t>Review IS of caregivers</a:t>
            </a:r>
          </a:p>
          <a:p>
            <a:endParaRPr lang="en-AU" dirty="0"/>
          </a:p>
        </p:txBody>
      </p:sp>
      <p:sp>
        <p:nvSpPr>
          <p:cNvPr id="4" name="Slide Number Placeholder 3"/>
          <p:cNvSpPr>
            <a:spLocks noGrp="1"/>
          </p:cNvSpPr>
          <p:nvPr>
            <p:ph type="sldNum" sz="quarter" idx="5"/>
          </p:nvPr>
        </p:nvSpPr>
        <p:spPr/>
        <p:txBody>
          <a:bodyPr/>
          <a:lstStyle/>
          <a:p>
            <a:fld id="{13EFABBE-2EFC-4D8A-BF00-DBAEB6BBEDBE}" type="slidenum">
              <a:rPr lang="en-AU" smtClean="0"/>
              <a:t>5</a:t>
            </a:fld>
            <a:endParaRPr lang="en-AU"/>
          </a:p>
        </p:txBody>
      </p:sp>
    </p:spTree>
    <p:extLst>
      <p:ext uri="{BB962C8B-B14F-4D97-AF65-F5344CB8AC3E}">
        <p14:creationId xmlns:p14="http://schemas.microsoft.com/office/powerpoint/2010/main" val="328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guide only and is dependent on the size of your MCH services, resources available and current data entry accuracy.</a:t>
            </a:r>
          </a:p>
          <a:p>
            <a:r>
              <a:rPr lang="en-US" dirty="0"/>
              <a:t>Initially may be frequent but then time frames reduce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Transfer in – ensure that there are no transfer in error – that records are transferred in not pushed out.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Really important to check email linked with clinicians - Gmail, Hotmail and other email accounts are not safe to use, could enable hacking – must be a LGA/health service email address</a:t>
            </a:r>
            <a:endParaRPr lang="en-AU" sz="16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endParaRPr lang="en-AU" dirty="0"/>
          </a:p>
        </p:txBody>
      </p:sp>
      <p:sp>
        <p:nvSpPr>
          <p:cNvPr id="4" name="Slide Number Placeholder 3"/>
          <p:cNvSpPr>
            <a:spLocks noGrp="1"/>
          </p:cNvSpPr>
          <p:nvPr>
            <p:ph type="sldNum" sz="quarter" idx="5"/>
          </p:nvPr>
        </p:nvSpPr>
        <p:spPr/>
        <p:txBody>
          <a:bodyPr/>
          <a:lstStyle/>
          <a:p>
            <a:fld id="{13EFABBE-2EFC-4D8A-BF00-DBAEB6BBEDBE}" type="slidenum">
              <a:rPr lang="en-AU" smtClean="0"/>
              <a:t>6</a:t>
            </a:fld>
            <a:endParaRPr lang="en-AU"/>
          </a:p>
        </p:txBody>
      </p:sp>
    </p:spTree>
    <p:extLst>
      <p:ext uri="{BB962C8B-B14F-4D97-AF65-F5344CB8AC3E}">
        <p14:creationId xmlns:p14="http://schemas.microsoft.com/office/powerpoint/2010/main" val="3928434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Request from Dec session</a:t>
            </a:r>
            <a:endParaRPr lang="en-AU" dirty="0"/>
          </a:p>
        </p:txBody>
      </p:sp>
      <p:sp>
        <p:nvSpPr>
          <p:cNvPr id="4" name="Slide Number Placeholder 3"/>
          <p:cNvSpPr>
            <a:spLocks noGrp="1"/>
          </p:cNvSpPr>
          <p:nvPr>
            <p:ph type="sldNum" sz="quarter" idx="5"/>
          </p:nvPr>
        </p:nvSpPr>
        <p:spPr/>
        <p:txBody>
          <a:bodyPr/>
          <a:lstStyle/>
          <a:p>
            <a:fld id="{13EFABBE-2EFC-4D8A-BF00-DBAEB6BBEDBE}" type="slidenum">
              <a:rPr lang="en-AU" smtClean="0"/>
              <a:t>7</a:t>
            </a:fld>
            <a:endParaRPr lang="en-AU"/>
          </a:p>
        </p:txBody>
      </p:sp>
    </p:spTree>
    <p:extLst>
      <p:ext uri="{BB962C8B-B14F-4D97-AF65-F5344CB8AC3E}">
        <p14:creationId xmlns:p14="http://schemas.microsoft.com/office/powerpoint/2010/main" val="40266398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3EFABBE-2EFC-4D8A-BF00-DBAEB6BBEDBE}" type="slidenum">
              <a:rPr lang="en-AU" smtClean="0"/>
              <a:t>8</a:t>
            </a:fld>
            <a:endParaRPr lang="en-AU"/>
          </a:p>
        </p:txBody>
      </p:sp>
    </p:spTree>
    <p:extLst>
      <p:ext uri="{BB962C8B-B14F-4D97-AF65-F5344CB8AC3E}">
        <p14:creationId xmlns:p14="http://schemas.microsoft.com/office/powerpoint/2010/main" val="12909206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a:t>
            </a:r>
            <a:r>
              <a:rPr lang="en-AU" sz="1200" dirty="0">
                <a:effectLst/>
                <a:latin typeface="Calibri" panose="020F0502020204030204" pitchFamily="34" charset="0"/>
                <a:ea typeface="Calibri" panose="020F0502020204030204" pitchFamily="34" charset="0"/>
              </a:rPr>
              <a:t>The LGPRF is a completely different report with different parameters. It is used as part of a bigger report from LGAs and not used by the MCH service for reporting other than for this purpose.</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effectLst/>
                <a:latin typeface="Calibri" panose="020F0502020204030204" pitchFamily="34" charset="0"/>
                <a:ea typeface="Calibri" panose="020F0502020204030204" pitchFamily="34" charset="0"/>
              </a:rPr>
              <a:t>This is why the LGPRF data is often different to the MCH annual report data.</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effectLst/>
                <a:latin typeface="Calibri" panose="020F0502020204030204" pitchFamily="34" charset="0"/>
                <a:ea typeface="Calibri" panose="020F0502020204030204" pitchFamily="34" charset="0"/>
              </a:rPr>
              <a:t>Note the difference between the Universal Active List and the Universal Active List report. List in general – report under reports.</a:t>
            </a:r>
          </a:p>
          <a:p>
            <a:endParaRPr lang="en-AU" dirty="0"/>
          </a:p>
        </p:txBody>
      </p:sp>
      <p:sp>
        <p:nvSpPr>
          <p:cNvPr id="4" name="Slide Number Placeholder 3"/>
          <p:cNvSpPr>
            <a:spLocks noGrp="1"/>
          </p:cNvSpPr>
          <p:nvPr>
            <p:ph type="sldNum" sz="quarter" idx="5"/>
          </p:nvPr>
        </p:nvSpPr>
        <p:spPr/>
        <p:txBody>
          <a:bodyPr/>
          <a:lstStyle/>
          <a:p>
            <a:fld id="{13EFABBE-2EFC-4D8A-BF00-DBAEB6BBEDBE}" type="slidenum">
              <a:rPr lang="en-AU" smtClean="0"/>
              <a:t>9</a:t>
            </a:fld>
            <a:endParaRPr lang="en-AU"/>
          </a:p>
        </p:txBody>
      </p:sp>
    </p:spTree>
    <p:extLst>
      <p:ext uri="{BB962C8B-B14F-4D97-AF65-F5344CB8AC3E}">
        <p14:creationId xmlns:p14="http://schemas.microsoft.com/office/powerpoint/2010/main" val="17668240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Annual Report by site – Ann to discuss if report goes higher than column Z – and what to do?</a:t>
            </a:r>
          </a:p>
          <a:p>
            <a:r>
              <a:rPr lang="en-US" dirty="0"/>
              <a:t>KAS report can be by calendar/room – add the rooms together to get the site data.</a:t>
            </a:r>
            <a:endParaRPr lang="en-AU" dirty="0"/>
          </a:p>
        </p:txBody>
      </p:sp>
      <p:sp>
        <p:nvSpPr>
          <p:cNvPr id="4" name="Slide Number Placeholder 3"/>
          <p:cNvSpPr>
            <a:spLocks noGrp="1"/>
          </p:cNvSpPr>
          <p:nvPr>
            <p:ph type="sldNum" sz="quarter" idx="5"/>
          </p:nvPr>
        </p:nvSpPr>
        <p:spPr/>
        <p:txBody>
          <a:bodyPr/>
          <a:lstStyle/>
          <a:p>
            <a:fld id="{13EFABBE-2EFC-4D8A-BF00-DBAEB6BBEDBE}" type="slidenum">
              <a:rPr lang="en-AU" smtClean="0"/>
              <a:t>10</a:t>
            </a:fld>
            <a:endParaRPr lang="en-AU"/>
          </a:p>
        </p:txBody>
      </p:sp>
    </p:spTree>
    <p:extLst>
      <p:ext uri="{BB962C8B-B14F-4D97-AF65-F5344CB8AC3E}">
        <p14:creationId xmlns:p14="http://schemas.microsoft.com/office/powerpoint/2010/main" val="10436793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Important note: Data updates overnight</a:t>
            </a:r>
          </a:p>
          <a:p>
            <a:r>
              <a:rPr lang="en-US" dirty="0"/>
              <a:t>?Transfers In and Out</a:t>
            </a:r>
            <a:endParaRPr lang="en-AU" dirty="0"/>
          </a:p>
        </p:txBody>
      </p:sp>
      <p:sp>
        <p:nvSpPr>
          <p:cNvPr id="4" name="Slide Number Placeholder 3"/>
          <p:cNvSpPr>
            <a:spLocks noGrp="1"/>
          </p:cNvSpPr>
          <p:nvPr>
            <p:ph type="sldNum" sz="quarter" idx="5"/>
          </p:nvPr>
        </p:nvSpPr>
        <p:spPr/>
        <p:txBody>
          <a:bodyPr/>
          <a:lstStyle/>
          <a:p>
            <a:fld id="{13EFABBE-2EFC-4D8A-BF00-DBAEB6BBEDBE}" type="slidenum">
              <a:rPr lang="en-AU" smtClean="0"/>
              <a:t>11</a:t>
            </a:fld>
            <a:endParaRPr lang="en-AU"/>
          </a:p>
        </p:txBody>
      </p:sp>
    </p:spTree>
    <p:extLst>
      <p:ext uri="{BB962C8B-B14F-4D97-AF65-F5344CB8AC3E}">
        <p14:creationId xmlns:p14="http://schemas.microsoft.com/office/powerpoint/2010/main" val="1704958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15B7C-1FBB-8CAF-2177-0D23DCF3E8A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AD5F211D-E107-9556-6FF8-ED3EFB8A88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32452736-7449-A429-5A10-6D7B0E5B4678}"/>
              </a:ext>
            </a:extLst>
          </p:cNvPr>
          <p:cNvSpPr>
            <a:spLocks noGrp="1"/>
          </p:cNvSpPr>
          <p:nvPr>
            <p:ph type="dt" sz="half" idx="10"/>
          </p:nvPr>
        </p:nvSpPr>
        <p:spPr/>
        <p:txBody>
          <a:bodyPr/>
          <a:lstStyle/>
          <a:p>
            <a:fld id="{F4FC1643-476F-47E5-82A2-2EE361D20C43}" type="datetimeFigureOut">
              <a:rPr lang="en-AU" smtClean="0"/>
              <a:t>15/02/2024</a:t>
            </a:fld>
            <a:endParaRPr lang="en-AU"/>
          </a:p>
        </p:txBody>
      </p:sp>
      <p:sp>
        <p:nvSpPr>
          <p:cNvPr id="5" name="Footer Placeholder 4">
            <a:extLst>
              <a:ext uri="{FF2B5EF4-FFF2-40B4-BE49-F238E27FC236}">
                <a16:creationId xmlns:a16="http://schemas.microsoft.com/office/drawing/2014/main" id="{A17C9A89-979A-D9EA-5D3E-B901505AAC7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C2513DC-CF09-972F-DC54-D90A807508EE}"/>
              </a:ext>
            </a:extLst>
          </p:cNvPr>
          <p:cNvSpPr>
            <a:spLocks noGrp="1"/>
          </p:cNvSpPr>
          <p:nvPr>
            <p:ph type="sldNum" sz="quarter" idx="12"/>
          </p:nvPr>
        </p:nvSpPr>
        <p:spPr/>
        <p:txBody>
          <a:bodyPr/>
          <a:lstStyle/>
          <a:p>
            <a:fld id="{679EC049-E35C-47D2-8C40-B469D5A29A7C}" type="slidenum">
              <a:rPr lang="en-AU" smtClean="0"/>
              <a:t>‹#›</a:t>
            </a:fld>
            <a:endParaRPr lang="en-AU"/>
          </a:p>
        </p:txBody>
      </p:sp>
    </p:spTree>
    <p:extLst>
      <p:ext uri="{BB962C8B-B14F-4D97-AF65-F5344CB8AC3E}">
        <p14:creationId xmlns:p14="http://schemas.microsoft.com/office/powerpoint/2010/main" val="1786735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68AEE-A977-74A6-0AB1-C4FB34C74E4B}"/>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7AD98C1B-A502-942F-A42B-90A317F7201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3C4CC3BC-B275-3A27-5AA6-1F8FA9CADDC9}"/>
              </a:ext>
            </a:extLst>
          </p:cNvPr>
          <p:cNvSpPr>
            <a:spLocks noGrp="1"/>
          </p:cNvSpPr>
          <p:nvPr>
            <p:ph type="dt" sz="half" idx="10"/>
          </p:nvPr>
        </p:nvSpPr>
        <p:spPr/>
        <p:txBody>
          <a:bodyPr/>
          <a:lstStyle/>
          <a:p>
            <a:fld id="{F4FC1643-476F-47E5-82A2-2EE361D20C43}" type="datetimeFigureOut">
              <a:rPr lang="en-AU" smtClean="0"/>
              <a:t>15/02/2024</a:t>
            </a:fld>
            <a:endParaRPr lang="en-AU"/>
          </a:p>
        </p:txBody>
      </p:sp>
      <p:sp>
        <p:nvSpPr>
          <p:cNvPr id="5" name="Footer Placeholder 4">
            <a:extLst>
              <a:ext uri="{FF2B5EF4-FFF2-40B4-BE49-F238E27FC236}">
                <a16:creationId xmlns:a16="http://schemas.microsoft.com/office/drawing/2014/main" id="{1C271B36-98B7-0D19-4F0F-0B918512D75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2CB84A6F-3D21-A154-23B9-5F85BCA3B8DB}"/>
              </a:ext>
            </a:extLst>
          </p:cNvPr>
          <p:cNvSpPr>
            <a:spLocks noGrp="1"/>
          </p:cNvSpPr>
          <p:nvPr>
            <p:ph type="sldNum" sz="quarter" idx="12"/>
          </p:nvPr>
        </p:nvSpPr>
        <p:spPr/>
        <p:txBody>
          <a:bodyPr/>
          <a:lstStyle/>
          <a:p>
            <a:fld id="{679EC049-E35C-47D2-8C40-B469D5A29A7C}" type="slidenum">
              <a:rPr lang="en-AU" smtClean="0"/>
              <a:t>‹#›</a:t>
            </a:fld>
            <a:endParaRPr lang="en-AU"/>
          </a:p>
        </p:txBody>
      </p:sp>
    </p:spTree>
    <p:extLst>
      <p:ext uri="{BB962C8B-B14F-4D97-AF65-F5344CB8AC3E}">
        <p14:creationId xmlns:p14="http://schemas.microsoft.com/office/powerpoint/2010/main" val="3873523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1CF460-6727-1BA1-BC85-939EBAD3591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43E9B120-7040-B0F9-885A-6F60ABA8D75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4FC77C93-B9A6-8E78-0BAF-0BC1413D3A83}"/>
              </a:ext>
            </a:extLst>
          </p:cNvPr>
          <p:cNvSpPr>
            <a:spLocks noGrp="1"/>
          </p:cNvSpPr>
          <p:nvPr>
            <p:ph type="dt" sz="half" idx="10"/>
          </p:nvPr>
        </p:nvSpPr>
        <p:spPr/>
        <p:txBody>
          <a:bodyPr/>
          <a:lstStyle/>
          <a:p>
            <a:fld id="{F4FC1643-476F-47E5-82A2-2EE361D20C43}" type="datetimeFigureOut">
              <a:rPr lang="en-AU" smtClean="0"/>
              <a:t>15/02/2024</a:t>
            </a:fld>
            <a:endParaRPr lang="en-AU"/>
          </a:p>
        </p:txBody>
      </p:sp>
      <p:sp>
        <p:nvSpPr>
          <p:cNvPr id="5" name="Footer Placeholder 4">
            <a:extLst>
              <a:ext uri="{FF2B5EF4-FFF2-40B4-BE49-F238E27FC236}">
                <a16:creationId xmlns:a16="http://schemas.microsoft.com/office/drawing/2014/main" id="{32922A90-9089-5A4B-CF8A-3613432899F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63EFADE-4CF3-DC8B-8232-596C8BA44F57}"/>
              </a:ext>
            </a:extLst>
          </p:cNvPr>
          <p:cNvSpPr>
            <a:spLocks noGrp="1"/>
          </p:cNvSpPr>
          <p:nvPr>
            <p:ph type="sldNum" sz="quarter" idx="12"/>
          </p:nvPr>
        </p:nvSpPr>
        <p:spPr/>
        <p:txBody>
          <a:bodyPr/>
          <a:lstStyle/>
          <a:p>
            <a:fld id="{679EC049-E35C-47D2-8C40-B469D5A29A7C}" type="slidenum">
              <a:rPr lang="en-AU" smtClean="0"/>
              <a:t>‹#›</a:t>
            </a:fld>
            <a:endParaRPr lang="en-AU"/>
          </a:p>
        </p:txBody>
      </p:sp>
    </p:spTree>
    <p:extLst>
      <p:ext uri="{BB962C8B-B14F-4D97-AF65-F5344CB8AC3E}">
        <p14:creationId xmlns:p14="http://schemas.microsoft.com/office/powerpoint/2010/main" val="3138575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A3906-9006-9F36-86E5-F4AC68BA2D27}"/>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6EF2CE8-BDF6-5D7D-B66D-E4834C1CDB7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C44BC48-B6FC-00D9-AB5B-E60BD301029B}"/>
              </a:ext>
            </a:extLst>
          </p:cNvPr>
          <p:cNvSpPr>
            <a:spLocks noGrp="1"/>
          </p:cNvSpPr>
          <p:nvPr>
            <p:ph type="dt" sz="half" idx="10"/>
          </p:nvPr>
        </p:nvSpPr>
        <p:spPr/>
        <p:txBody>
          <a:bodyPr/>
          <a:lstStyle/>
          <a:p>
            <a:fld id="{F4FC1643-476F-47E5-82A2-2EE361D20C43}" type="datetimeFigureOut">
              <a:rPr lang="en-AU" smtClean="0"/>
              <a:t>15/02/2024</a:t>
            </a:fld>
            <a:endParaRPr lang="en-AU"/>
          </a:p>
        </p:txBody>
      </p:sp>
      <p:sp>
        <p:nvSpPr>
          <p:cNvPr id="5" name="Footer Placeholder 4">
            <a:extLst>
              <a:ext uri="{FF2B5EF4-FFF2-40B4-BE49-F238E27FC236}">
                <a16:creationId xmlns:a16="http://schemas.microsoft.com/office/drawing/2014/main" id="{EDC513E8-D8B3-9AD7-ED23-32836974CCE1}"/>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3D821F8-A213-80F7-AEDF-3E1AD993C59E}"/>
              </a:ext>
            </a:extLst>
          </p:cNvPr>
          <p:cNvSpPr>
            <a:spLocks noGrp="1"/>
          </p:cNvSpPr>
          <p:nvPr>
            <p:ph type="sldNum" sz="quarter" idx="12"/>
          </p:nvPr>
        </p:nvSpPr>
        <p:spPr/>
        <p:txBody>
          <a:bodyPr/>
          <a:lstStyle/>
          <a:p>
            <a:fld id="{679EC049-E35C-47D2-8C40-B469D5A29A7C}" type="slidenum">
              <a:rPr lang="en-AU" smtClean="0"/>
              <a:t>‹#›</a:t>
            </a:fld>
            <a:endParaRPr lang="en-AU"/>
          </a:p>
        </p:txBody>
      </p:sp>
    </p:spTree>
    <p:extLst>
      <p:ext uri="{BB962C8B-B14F-4D97-AF65-F5344CB8AC3E}">
        <p14:creationId xmlns:p14="http://schemas.microsoft.com/office/powerpoint/2010/main" val="3622013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EB81E-4940-967B-0960-73F9B79F3F9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A9990CC4-3096-4E21-740B-D50618505E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7119751-8726-5C53-72D7-F1D7DBEBF331}"/>
              </a:ext>
            </a:extLst>
          </p:cNvPr>
          <p:cNvSpPr>
            <a:spLocks noGrp="1"/>
          </p:cNvSpPr>
          <p:nvPr>
            <p:ph type="dt" sz="half" idx="10"/>
          </p:nvPr>
        </p:nvSpPr>
        <p:spPr/>
        <p:txBody>
          <a:bodyPr/>
          <a:lstStyle/>
          <a:p>
            <a:fld id="{F4FC1643-476F-47E5-82A2-2EE361D20C43}" type="datetimeFigureOut">
              <a:rPr lang="en-AU" smtClean="0"/>
              <a:t>15/02/2024</a:t>
            </a:fld>
            <a:endParaRPr lang="en-AU"/>
          </a:p>
        </p:txBody>
      </p:sp>
      <p:sp>
        <p:nvSpPr>
          <p:cNvPr id="5" name="Footer Placeholder 4">
            <a:extLst>
              <a:ext uri="{FF2B5EF4-FFF2-40B4-BE49-F238E27FC236}">
                <a16:creationId xmlns:a16="http://schemas.microsoft.com/office/drawing/2014/main" id="{39A31901-7F51-AA07-B388-24C3341D7A0C}"/>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3415720-4873-2F36-712F-177124DCBEEF}"/>
              </a:ext>
            </a:extLst>
          </p:cNvPr>
          <p:cNvSpPr>
            <a:spLocks noGrp="1"/>
          </p:cNvSpPr>
          <p:nvPr>
            <p:ph type="sldNum" sz="quarter" idx="12"/>
          </p:nvPr>
        </p:nvSpPr>
        <p:spPr/>
        <p:txBody>
          <a:bodyPr/>
          <a:lstStyle/>
          <a:p>
            <a:fld id="{679EC049-E35C-47D2-8C40-B469D5A29A7C}" type="slidenum">
              <a:rPr lang="en-AU" smtClean="0"/>
              <a:t>‹#›</a:t>
            </a:fld>
            <a:endParaRPr lang="en-AU"/>
          </a:p>
        </p:txBody>
      </p:sp>
    </p:spTree>
    <p:extLst>
      <p:ext uri="{BB962C8B-B14F-4D97-AF65-F5344CB8AC3E}">
        <p14:creationId xmlns:p14="http://schemas.microsoft.com/office/powerpoint/2010/main" val="3054181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95E07-7869-D984-AB3B-E8E17E0325EB}"/>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B194F0DA-4CF7-2B81-E41C-454D4F1588E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BD659ACE-D7D1-7298-ECCC-99F7682820D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752951CD-6918-8283-5D62-5CC7326E98B4}"/>
              </a:ext>
            </a:extLst>
          </p:cNvPr>
          <p:cNvSpPr>
            <a:spLocks noGrp="1"/>
          </p:cNvSpPr>
          <p:nvPr>
            <p:ph type="dt" sz="half" idx="10"/>
          </p:nvPr>
        </p:nvSpPr>
        <p:spPr/>
        <p:txBody>
          <a:bodyPr/>
          <a:lstStyle/>
          <a:p>
            <a:fld id="{F4FC1643-476F-47E5-82A2-2EE361D20C43}" type="datetimeFigureOut">
              <a:rPr lang="en-AU" smtClean="0"/>
              <a:t>15/02/2024</a:t>
            </a:fld>
            <a:endParaRPr lang="en-AU"/>
          </a:p>
        </p:txBody>
      </p:sp>
      <p:sp>
        <p:nvSpPr>
          <p:cNvPr id="6" name="Footer Placeholder 5">
            <a:extLst>
              <a:ext uri="{FF2B5EF4-FFF2-40B4-BE49-F238E27FC236}">
                <a16:creationId xmlns:a16="http://schemas.microsoft.com/office/drawing/2014/main" id="{B4F39C1A-0F23-84EC-80B2-7EF4DAEBDB0B}"/>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2E29BC7A-222F-2C76-1884-44251E91463D}"/>
              </a:ext>
            </a:extLst>
          </p:cNvPr>
          <p:cNvSpPr>
            <a:spLocks noGrp="1"/>
          </p:cNvSpPr>
          <p:nvPr>
            <p:ph type="sldNum" sz="quarter" idx="12"/>
          </p:nvPr>
        </p:nvSpPr>
        <p:spPr/>
        <p:txBody>
          <a:bodyPr/>
          <a:lstStyle/>
          <a:p>
            <a:fld id="{679EC049-E35C-47D2-8C40-B469D5A29A7C}" type="slidenum">
              <a:rPr lang="en-AU" smtClean="0"/>
              <a:t>‹#›</a:t>
            </a:fld>
            <a:endParaRPr lang="en-AU"/>
          </a:p>
        </p:txBody>
      </p:sp>
    </p:spTree>
    <p:extLst>
      <p:ext uri="{BB962C8B-B14F-4D97-AF65-F5344CB8AC3E}">
        <p14:creationId xmlns:p14="http://schemas.microsoft.com/office/powerpoint/2010/main" val="2328958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8EE97-98E4-CBD6-05A3-EB664A0C19DE}"/>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31D14C79-2285-479F-CB5A-92ADD3DF31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28A0025-8D5F-812F-8DFB-2BA021C5DC7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110DE5B3-600A-15BE-E131-D3AAAFF09A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1985DD5-61D0-BE66-A359-6D524069D0A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8566AA99-D980-460F-4A20-E964AB0346E2}"/>
              </a:ext>
            </a:extLst>
          </p:cNvPr>
          <p:cNvSpPr>
            <a:spLocks noGrp="1"/>
          </p:cNvSpPr>
          <p:nvPr>
            <p:ph type="dt" sz="half" idx="10"/>
          </p:nvPr>
        </p:nvSpPr>
        <p:spPr/>
        <p:txBody>
          <a:bodyPr/>
          <a:lstStyle/>
          <a:p>
            <a:fld id="{F4FC1643-476F-47E5-82A2-2EE361D20C43}" type="datetimeFigureOut">
              <a:rPr lang="en-AU" smtClean="0"/>
              <a:t>15/02/2024</a:t>
            </a:fld>
            <a:endParaRPr lang="en-AU"/>
          </a:p>
        </p:txBody>
      </p:sp>
      <p:sp>
        <p:nvSpPr>
          <p:cNvPr id="8" name="Footer Placeholder 7">
            <a:extLst>
              <a:ext uri="{FF2B5EF4-FFF2-40B4-BE49-F238E27FC236}">
                <a16:creationId xmlns:a16="http://schemas.microsoft.com/office/drawing/2014/main" id="{8781C85D-793E-76B5-1D10-C76B71785766}"/>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D1001A78-1DEE-4C22-1703-641EE3BF4E8D}"/>
              </a:ext>
            </a:extLst>
          </p:cNvPr>
          <p:cNvSpPr>
            <a:spLocks noGrp="1"/>
          </p:cNvSpPr>
          <p:nvPr>
            <p:ph type="sldNum" sz="quarter" idx="12"/>
          </p:nvPr>
        </p:nvSpPr>
        <p:spPr/>
        <p:txBody>
          <a:bodyPr/>
          <a:lstStyle/>
          <a:p>
            <a:fld id="{679EC049-E35C-47D2-8C40-B469D5A29A7C}" type="slidenum">
              <a:rPr lang="en-AU" smtClean="0"/>
              <a:t>‹#›</a:t>
            </a:fld>
            <a:endParaRPr lang="en-AU"/>
          </a:p>
        </p:txBody>
      </p:sp>
    </p:spTree>
    <p:extLst>
      <p:ext uri="{BB962C8B-B14F-4D97-AF65-F5344CB8AC3E}">
        <p14:creationId xmlns:p14="http://schemas.microsoft.com/office/powerpoint/2010/main" val="3091870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F246F-1394-94B9-DD03-D7336FFFFC6A}"/>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3EFCC3BC-E88C-EDC2-99DD-82F0F7E92BFB}"/>
              </a:ext>
            </a:extLst>
          </p:cNvPr>
          <p:cNvSpPr>
            <a:spLocks noGrp="1"/>
          </p:cNvSpPr>
          <p:nvPr>
            <p:ph type="dt" sz="half" idx="10"/>
          </p:nvPr>
        </p:nvSpPr>
        <p:spPr/>
        <p:txBody>
          <a:bodyPr/>
          <a:lstStyle/>
          <a:p>
            <a:fld id="{F4FC1643-476F-47E5-82A2-2EE361D20C43}" type="datetimeFigureOut">
              <a:rPr lang="en-AU" smtClean="0"/>
              <a:t>15/02/2024</a:t>
            </a:fld>
            <a:endParaRPr lang="en-AU"/>
          </a:p>
        </p:txBody>
      </p:sp>
      <p:sp>
        <p:nvSpPr>
          <p:cNvPr id="4" name="Footer Placeholder 3">
            <a:extLst>
              <a:ext uri="{FF2B5EF4-FFF2-40B4-BE49-F238E27FC236}">
                <a16:creationId xmlns:a16="http://schemas.microsoft.com/office/drawing/2014/main" id="{E341257E-98B7-6210-B1F4-76DDB4FAD923}"/>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85B05C16-FEFF-69EC-2872-11D92CF0A4AC}"/>
              </a:ext>
            </a:extLst>
          </p:cNvPr>
          <p:cNvSpPr>
            <a:spLocks noGrp="1"/>
          </p:cNvSpPr>
          <p:nvPr>
            <p:ph type="sldNum" sz="quarter" idx="12"/>
          </p:nvPr>
        </p:nvSpPr>
        <p:spPr/>
        <p:txBody>
          <a:bodyPr/>
          <a:lstStyle/>
          <a:p>
            <a:fld id="{679EC049-E35C-47D2-8C40-B469D5A29A7C}" type="slidenum">
              <a:rPr lang="en-AU" smtClean="0"/>
              <a:t>‹#›</a:t>
            </a:fld>
            <a:endParaRPr lang="en-AU"/>
          </a:p>
        </p:txBody>
      </p:sp>
    </p:spTree>
    <p:extLst>
      <p:ext uri="{BB962C8B-B14F-4D97-AF65-F5344CB8AC3E}">
        <p14:creationId xmlns:p14="http://schemas.microsoft.com/office/powerpoint/2010/main" val="1469035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C97BEB-0238-A3C0-7E23-F849D23E2DC7}"/>
              </a:ext>
            </a:extLst>
          </p:cNvPr>
          <p:cNvSpPr>
            <a:spLocks noGrp="1"/>
          </p:cNvSpPr>
          <p:nvPr>
            <p:ph type="dt" sz="half" idx="10"/>
          </p:nvPr>
        </p:nvSpPr>
        <p:spPr/>
        <p:txBody>
          <a:bodyPr/>
          <a:lstStyle/>
          <a:p>
            <a:fld id="{F4FC1643-476F-47E5-82A2-2EE361D20C43}" type="datetimeFigureOut">
              <a:rPr lang="en-AU" smtClean="0"/>
              <a:t>15/02/2024</a:t>
            </a:fld>
            <a:endParaRPr lang="en-AU"/>
          </a:p>
        </p:txBody>
      </p:sp>
      <p:sp>
        <p:nvSpPr>
          <p:cNvPr id="3" name="Footer Placeholder 2">
            <a:extLst>
              <a:ext uri="{FF2B5EF4-FFF2-40B4-BE49-F238E27FC236}">
                <a16:creationId xmlns:a16="http://schemas.microsoft.com/office/drawing/2014/main" id="{FA66623A-F37F-4824-35E4-0A2DEA8AA15F}"/>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E5D15E38-5AC9-39CD-C4C9-A7FED285C7E9}"/>
              </a:ext>
            </a:extLst>
          </p:cNvPr>
          <p:cNvSpPr>
            <a:spLocks noGrp="1"/>
          </p:cNvSpPr>
          <p:nvPr>
            <p:ph type="sldNum" sz="quarter" idx="12"/>
          </p:nvPr>
        </p:nvSpPr>
        <p:spPr/>
        <p:txBody>
          <a:bodyPr/>
          <a:lstStyle/>
          <a:p>
            <a:fld id="{679EC049-E35C-47D2-8C40-B469D5A29A7C}" type="slidenum">
              <a:rPr lang="en-AU" smtClean="0"/>
              <a:t>‹#›</a:t>
            </a:fld>
            <a:endParaRPr lang="en-AU"/>
          </a:p>
        </p:txBody>
      </p:sp>
    </p:spTree>
    <p:extLst>
      <p:ext uri="{BB962C8B-B14F-4D97-AF65-F5344CB8AC3E}">
        <p14:creationId xmlns:p14="http://schemas.microsoft.com/office/powerpoint/2010/main" val="2211169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9C7DA-0E5E-F37B-3CE8-C2C2668945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CB14ED14-E1EC-B824-B2F2-4F8B1BDFB84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8BE24022-E0EA-388C-0458-406AA99726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514DD1-FBD3-DDD2-FB36-CE80C23C1526}"/>
              </a:ext>
            </a:extLst>
          </p:cNvPr>
          <p:cNvSpPr>
            <a:spLocks noGrp="1"/>
          </p:cNvSpPr>
          <p:nvPr>
            <p:ph type="dt" sz="half" idx="10"/>
          </p:nvPr>
        </p:nvSpPr>
        <p:spPr/>
        <p:txBody>
          <a:bodyPr/>
          <a:lstStyle/>
          <a:p>
            <a:fld id="{F4FC1643-476F-47E5-82A2-2EE361D20C43}" type="datetimeFigureOut">
              <a:rPr lang="en-AU" smtClean="0"/>
              <a:t>15/02/2024</a:t>
            </a:fld>
            <a:endParaRPr lang="en-AU"/>
          </a:p>
        </p:txBody>
      </p:sp>
      <p:sp>
        <p:nvSpPr>
          <p:cNvPr id="6" name="Footer Placeholder 5">
            <a:extLst>
              <a:ext uri="{FF2B5EF4-FFF2-40B4-BE49-F238E27FC236}">
                <a16:creationId xmlns:a16="http://schemas.microsoft.com/office/drawing/2014/main" id="{9D8A126F-1F43-11EF-0C98-0B9945C9A59D}"/>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3459AB1A-6D18-D93C-D0EA-A61AA931A182}"/>
              </a:ext>
            </a:extLst>
          </p:cNvPr>
          <p:cNvSpPr>
            <a:spLocks noGrp="1"/>
          </p:cNvSpPr>
          <p:nvPr>
            <p:ph type="sldNum" sz="quarter" idx="12"/>
          </p:nvPr>
        </p:nvSpPr>
        <p:spPr/>
        <p:txBody>
          <a:bodyPr/>
          <a:lstStyle/>
          <a:p>
            <a:fld id="{679EC049-E35C-47D2-8C40-B469D5A29A7C}" type="slidenum">
              <a:rPr lang="en-AU" smtClean="0"/>
              <a:t>‹#›</a:t>
            </a:fld>
            <a:endParaRPr lang="en-AU"/>
          </a:p>
        </p:txBody>
      </p:sp>
    </p:spTree>
    <p:extLst>
      <p:ext uri="{BB962C8B-B14F-4D97-AF65-F5344CB8AC3E}">
        <p14:creationId xmlns:p14="http://schemas.microsoft.com/office/powerpoint/2010/main" val="2595378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095A0-E5EB-3149-BA45-403EBA9F49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CF8E7719-7E28-7D04-1211-545494F05C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5339C22C-A9FF-9A7D-5EDC-3764FD5D58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22C3A9-BD7D-F93C-99CE-69ABFE8648EE}"/>
              </a:ext>
            </a:extLst>
          </p:cNvPr>
          <p:cNvSpPr>
            <a:spLocks noGrp="1"/>
          </p:cNvSpPr>
          <p:nvPr>
            <p:ph type="dt" sz="half" idx="10"/>
          </p:nvPr>
        </p:nvSpPr>
        <p:spPr/>
        <p:txBody>
          <a:bodyPr/>
          <a:lstStyle/>
          <a:p>
            <a:fld id="{F4FC1643-476F-47E5-82A2-2EE361D20C43}" type="datetimeFigureOut">
              <a:rPr lang="en-AU" smtClean="0"/>
              <a:t>15/02/2024</a:t>
            </a:fld>
            <a:endParaRPr lang="en-AU"/>
          </a:p>
        </p:txBody>
      </p:sp>
      <p:sp>
        <p:nvSpPr>
          <p:cNvPr id="6" name="Footer Placeholder 5">
            <a:extLst>
              <a:ext uri="{FF2B5EF4-FFF2-40B4-BE49-F238E27FC236}">
                <a16:creationId xmlns:a16="http://schemas.microsoft.com/office/drawing/2014/main" id="{D39D9245-2CDF-B742-0A9C-F48151464BA7}"/>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2D35F225-2E47-648D-5DFB-0CE660A001A1}"/>
              </a:ext>
            </a:extLst>
          </p:cNvPr>
          <p:cNvSpPr>
            <a:spLocks noGrp="1"/>
          </p:cNvSpPr>
          <p:nvPr>
            <p:ph type="sldNum" sz="quarter" idx="12"/>
          </p:nvPr>
        </p:nvSpPr>
        <p:spPr/>
        <p:txBody>
          <a:bodyPr/>
          <a:lstStyle/>
          <a:p>
            <a:fld id="{679EC049-E35C-47D2-8C40-B469D5A29A7C}" type="slidenum">
              <a:rPr lang="en-AU" smtClean="0"/>
              <a:t>‹#›</a:t>
            </a:fld>
            <a:endParaRPr lang="en-AU"/>
          </a:p>
        </p:txBody>
      </p:sp>
    </p:spTree>
    <p:extLst>
      <p:ext uri="{BB962C8B-B14F-4D97-AF65-F5344CB8AC3E}">
        <p14:creationId xmlns:p14="http://schemas.microsoft.com/office/powerpoint/2010/main" val="2269409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E8E3E7-D0FF-BC88-06BC-7B841036DF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E6E44BA7-CA3D-E59A-9D5C-9E8557C1AD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7A829B02-BC13-8427-B8E1-86796EDDF7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FC1643-476F-47E5-82A2-2EE361D20C43}" type="datetimeFigureOut">
              <a:rPr lang="en-AU" smtClean="0"/>
              <a:t>15/02/2024</a:t>
            </a:fld>
            <a:endParaRPr lang="en-AU"/>
          </a:p>
        </p:txBody>
      </p:sp>
      <p:sp>
        <p:nvSpPr>
          <p:cNvPr id="5" name="Footer Placeholder 4">
            <a:extLst>
              <a:ext uri="{FF2B5EF4-FFF2-40B4-BE49-F238E27FC236}">
                <a16:creationId xmlns:a16="http://schemas.microsoft.com/office/drawing/2014/main" id="{D80E5033-5F40-31AA-DF26-C6800D3A26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9C5BCA43-B0F4-3D34-B5F2-EB781F5B34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9EC049-E35C-47D2-8C40-B469D5A29A7C}" type="slidenum">
              <a:rPr lang="en-AU" smtClean="0"/>
              <a:t>‹#›</a:t>
            </a:fld>
            <a:endParaRPr lang="en-AU"/>
          </a:p>
        </p:txBody>
      </p:sp>
    </p:spTree>
    <p:extLst>
      <p:ext uri="{BB962C8B-B14F-4D97-AF65-F5344CB8AC3E}">
        <p14:creationId xmlns:p14="http://schemas.microsoft.com/office/powerpoint/2010/main" val="7291676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health.vic.gov.au/maternal-child-health/maternal-and-child-health-service-framework"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www.mav.asn.au/what-we-do/policy-advocacy/social-community/children-youth-family/maternal-and-child-health-children-0-6-years/maternal-and-child-health-resource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ED1CAC86-99CB-41FD-D07D-EFDCF6AF3D2F}"/>
              </a:ext>
            </a:extLst>
          </p:cNvPr>
          <p:cNvSpPr>
            <a:spLocks noGrp="1"/>
          </p:cNvSpPr>
          <p:nvPr>
            <p:ph type="ctrTitle"/>
          </p:nvPr>
        </p:nvSpPr>
        <p:spPr>
          <a:xfrm>
            <a:off x="3215729" y="1764407"/>
            <a:ext cx="5760846" cy="2310312"/>
          </a:xfrm>
        </p:spPr>
        <p:txBody>
          <a:bodyPr>
            <a:normAutofit/>
          </a:bodyPr>
          <a:lstStyle/>
          <a:p>
            <a:r>
              <a:rPr lang="en-US" sz="5200" dirty="0">
                <a:solidFill>
                  <a:schemeClr val="tx2"/>
                </a:solidFill>
              </a:rPr>
              <a:t>CDIS Data Cleansing and Reporting for MCH Leadership</a:t>
            </a:r>
            <a:endParaRPr lang="en-AU" sz="5200" dirty="0">
              <a:solidFill>
                <a:schemeClr val="tx2"/>
              </a:solidFill>
            </a:endParaRPr>
          </a:p>
        </p:txBody>
      </p:sp>
      <p:sp>
        <p:nvSpPr>
          <p:cNvPr id="3" name="Subtitle 2">
            <a:extLst>
              <a:ext uri="{FF2B5EF4-FFF2-40B4-BE49-F238E27FC236}">
                <a16:creationId xmlns:a16="http://schemas.microsoft.com/office/drawing/2014/main" id="{611F8483-9DCC-4E3E-68F6-F30E800F9434}"/>
              </a:ext>
            </a:extLst>
          </p:cNvPr>
          <p:cNvSpPr>
            <a:spLocks noGrp="1"/>
          </p:cNvSpPr>
          <p:nvPr>
            <p:ph type="subTitle" idx="1"/>
          </p:nvPr>
        </p:nvSpPr>
        <p:spPr>
          <a:xfrm>
            <a:off x="3215729" y="4341180"/>
            <a:ext cx="5760846" cy="825623"/>
          </a:xfrm>
        </p:spPr>
        <p:txBody>
          <a:bodyPr>
            <a:normAutofit/>
          </a:bodyPr>
          <a:lstStyle/>
          <a:p>
            <a:r>
              <a:rPr lang="en-US" sz="1500" dirty="0">
                <a:solidFill>
                  <a:schemeClr val="tx2"/>
                </a:solidFill>
              </a:rPr>
              <a:t>Tuesday 6</a:t>
            </a:r>
            <a:r>
              <a:rPr lang="en-US" sz="1500" baseline="30000" dirty="0">
                <a:solidFill>
                  <a:schemeClr val="tx2"/>
                </a:solidFill>
              </a:rPr>
              <a:t>th</a:t>
            </a:r>
            <a:r>
              <a:rPr lang="en-US" sz="1500" dirty="0">
                <a:solidFill>
                  <a:schemeClr val="tx2"/>
                </a:solidFill>
              </a:rPr>
              <a:t> February 2024</a:t>
            </a:r>
          </a:p>
          <a:p>
            <a:r>
              <a:rPr lang="en-US" sz="1500" dirty="0">
                <a:solidFill>
                  <a:schemeClr val="tx2"/>
                </a:solidFill>
              </a:rPr>
              <a:t>11-12 pm</a:t>
            </a:r>
            <a:endParaRPr lang="en-AU" sz="1500" dirty="0">
              <a:solidFill>
                <a:schemeClr val="tx2"/>
              </a:solidFill>
            </a:endParaRPr>
          </a:p>
        </p:txBody>
      </p:sp>
    </p:spTree>
    <p:extLst>
      <p:ext uri="{BB962C8B-B14F-4D97-AF65-F5344CB8AC3E}">
        <p14:creationId xmlns:p14="http://schemas.microsoft.com/office/powerpoint/2010/main" val="247957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F1A415-B129-3A83-1654-75680BBB3D4B}"/>
              </a:ext>
            </a:extLst>
          </p:cNvPr>
          <p:cNvSpPr>
            <a:spLocks noGrp="1"/>
          </p:cNvSpPr>
          <p:nvPr>
            <p:ph type="ctrTitle"/>
          </p:nvPr>
        </p:nvSpPr>
        <p:spPr>
          <a:xfrm>
            <a:off x="638881" y="417576"/>
            <a:ext cx="10909640" cy="1249394"/>
          </a:xfrm>
        </p:spPr>
        <p:txBody>
          <a:bodyPr anchor="ctr">
            <a:normAutofit/>
          </a:bodyPr>
          <a:lstStyle/>
          <a:p>
            <a:r>
              <a:rPr lang="en-US" sz="6600"/>
              <a:t>Reporting Recommendations</a:t>
            </a:r>
            <a:endParaRPr lang="en-AU" sz="6600"/>
          </a:p>
        </p:txBody>
      </p:sp>
      <p:sp>
        <p:nvSpPr>
          <p:cNvPr id="3" name="Subtitle 2">
            <a:extLst>
              <a:ext uri="{FF2B5EF4-FFF2-40B4-BE49-F238E27FC236}">
                <a16:creationId xmlns:a16="http://schemas.microsoft.com/office/drawing/2014/main" id="{99E759B2-69DD-FBA7-E979-03835345B9DD}"/>
              </a:ext>
            </a:extLst>
          </p:cNvPr>
          <p:cNvSpPr>
            <a:spLocks noGrp="1"/>
          </p:cNvSpPr>
          <p:nvPr>
            <p:ph type="subTitle" idx="1"/>
          </p:nvPr>
        </p:nvSpPr>
        <p:spPr>
          <a:xfrm>
            <a:off x="638881" y="1809541"/>
            <a:ext cx="10909643" cy="687406"/>
          </a:xfrm>
        </p:spPr>
        <p:txBody>
          <a:bodyPr anchor="ctr">
            <a:normAutofit/>
          </a:bodyPr>
          <a:lstStyle/>
          <a:p>
            <a:endParaRPr lang="en-AU" dirty="0"/>
          </a:p>
        </p:txBody>
      </p:sp>
      <p:sp>
        <p:nvSpPr>
          <p:cNvPr id="24"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1733454"/>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40181C1-E991-0510-C7D8-CC4DA3D6A791}"/>
              </a:ext>
            </a:extLst>
          </p:cNvPr>
          <p:cNvPicPr>
            <a:picLocks noChangeAspect="1"/>
          </p:cNvPicPr>
          <p:nvPr/>
        </p:nvPicPr>
        <p:blipFill>
          <a:blip r:embed="rId3"/>
          <a:stretch>
            <a:fillRect/>
          </a:stretch>
        </p:blipFill>
        <p:spPr>
          <a:xfrm>
            <a:off x="2595596" y="2633472"/>
            <a:ext cx="6997760" cy="3586353"/>
          </a:xfrm>
          <a:prstGeom prst="rect">
            <a:avLst/>
          </a:prstGeom>
        </p:spPr>
      </p:pic>
    </p:spTree>
    <p:extLst>
      <p:ext uri="{BB962C8B-B14F-4D97-AF65-F5344CB8AC3E}">
        <p14:creationId xmlns:p14="http://schemas.microsoft.com/office/powerpoint/2010/main" val="40382795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26887-E842-89CB-EEEC-E7521C911290}"/>
              </a:ext>
            </a:extLst>
          </p:cNvPr>
          <p:cNvSpPr>
            <a:spLocks noGrp="1"/>
          </p:cNvSpPr>
          <p:nvPr>
            <p:ph type="title"/>
          </p:nvPr>
        </p:nvSpPr>
        <p:spPr/>
        <p:txBody>
          <a:bodyPr/>
          <a:lstStyle/>
          <a:p>
            <a:pPr algn="ctr"/>
            <a:r>
              <a:rPr lang="en-US" dirty="0"/>
              <a:t>Various CDIS reports</a:t>
            </a:r>
            <a:endParaRPr lang="en-AU" dirty="0"/>
          </a:p>
        </p:txBody>
      </p:sp>
      <p:pic>
        <p:nvPicPr>
          <p:cNvPr id="5" name="Content Placeholder 4">
            <a:extLst>
              <a:ext uri="{FF2B5EF4-FFF2-40B4-BE49-F238E27FC236}">
                <a16:creationId xmlns:a16="http://schemas.microsoft.com/office/drawing/2014/main" id="{1588DBDE-1E9A-8165-3D87-C926BE55906B}"/>
              </a:ext>
            </a:extLst>
          </p:cNvPr>
          <p:cNvPicPr>
            <a:picLocks noGrp="1" noChangeAspect="1"/>
          </p:cNvPicPr>
          <p:nvPr>
            <p:ph idx="1"/>
          </p:nvPr>
        </p:nvPicPr>
        <p:blipFill>
          <a:blip r:embed="rId3"/>
          <a:stretch>
            <a:fillRect/>
          </a:stretch>
        </p:blipFill>
        <p:spPr>
          <a:xfrm>
            <a:off x="1074635" y="1602100"/>
            <a:ext cx="9505950" cy="2390775"/>
          </a:xfrm>
        </p:spPr>
      </p:pic>
      <p:pic>
        <p:nvPicPr>
          <p:cNvPr id="7" name="Picture 6">
            <a:extLst>
              <a:ext uri="{FF2B5EF4-FFF2-40B4-BE49-F238E27FC236}">
                <a16:creationId xmlns:a16="http://schemas.microsoft.com/office/drawing/2014/main" id="{E7BCAF4E-30CE-CE2E-34AE-44DA0D4E0C6D}"/>
              </a:ext>
            </a:extLst>
          </p:cNvPr>
          <p:cNvPicPr>
            <a:picLocks noChangeAspect="1"/>
          </p:cNvPicPr>
          <p:nvPr/>
        </p:nvPicPr>
        <p:blipFill>
          <a:blip r:embed="rId4"/>
          <a:stretch>
            <a:fillRect/>
          </a:stretch>
        </p:blipFill>
        <p:spPr>
          <a:xfrm>
            <a:off x="7451855" y="4243097"/>
            <a:ext cx="3371850" cy="2514600"/>
          </a:xfrm>
          <a:prstGeom prst="rect">
            <a:avLst/>
          </a:prstGeom>
        </p:spPr>
      </p:pic>
      <p:pic>
        <p:nvPicPr>
          <p:cNvPr id="9" name="Picture 8">
            <a:extLst>
              <a:ext uri="{FF2B5EF4-FFF2-40B4-BE49-F238E27FC236}">
                <a16:creationId xmlns:a16="http://schemas.microsoft.com/office/drawing/2014/main" id="{A455515D-F2EB-ACC4-3AD2-E69C6C9B196F}"/>
              </a:ext>
            </a:extLst>
          </p:cNvPr>
          <p:cNvPicPr>
            <a:picLocks noChangeAspect="1"/>
          </p:cNvPicPr>
          <p:nvPr/>
        </p:nvPicPr>
        <p:blipFill>
          <a:blip r:embed="rId5"/>
          <a:stretch>
            <a:fillRect/>
          </a:stretch>
        </p:blipFill>
        <p:spPr>
          <a:xfrm>
            <a:off x="227142" y="4243097"/>
            <a:ext cx="6789479" cy="2514600"/>
          </a:xfrm>
          <a:prstGeom prst="rect">
            <a:avLst/>
          </a:prstGeom>
        </p:spPr>
      </p:pic>
    </p:spTree>
    <p:extLst>
      <p:ext uri="{BB962C8B-B14F-4D97-AF65-F5344CB8AC3E}">
        <p14:creationId xmlns:p14="http://schemas.microsoft.com/office/powerpoint/2010/main" val="16647120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325C09-3371-B755-8022-450487AFAAE4}"/>
              </a:ext>
            </a:extLst>
          </p:cNvPr>
          <p:cNvSpPr>
            <a:spLocks noGrp="1"/>
          </p:cNvSpPr>
          <p:nvPr>
            <p:ph type="title"/>
          </p:nvPr>
        </p:nvSpPr>
        <p:spPr>
          <a:xfrm>
            <a:off x="630936" y="639520"/>
            <a:ext cx="3429000" cy="1719072"/>
          </a:xfrm>
        </p:spPr>
        <p:txBody>
          <a:bodyPr anchor="b">
            <a:normAutofit/>
          </a:bodyPr>
          <a:lstStyle/>
          <a:p>
            <a:r>
              <a:rPr lang="en-US" sz="2600" dirty="0">
                <a:solidFill>
                  <a:schemeClr val="accent2"/>
                </a:solidFill>
              </a:rPr>
              <a:t>Scenario 1: What is the most efficient way to check DNAs and missed KAS appointments?</a:t>
            </a:r>
            <a:endParaRPr lang="en-AU" sz="2600" dirty="0">
              <a:solidFill>
                <a:schemeClr val="accent2"/>
              </a:solidFill>
            </a:endParaRPr>
          </a:p>
        </p:txBody>
      </p:sp>
      <p:sp>
        <p:nvSpPr>
          <p:cNvPr id="15"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A12D136-929C-E11C-5503-C445D01EBA82}"/>
              </a:ext>
            </a:extLst>
          </p:cNvPr>
          <p:cNvSpPr>
            <a:spLocks noGrp="1"/>
          </p:cNvSpPr>
          <p:nvPr>
            <p:ph idx="1"/>
          </p:nvPr>
        </p:nvSpPr>
        <p:spPr>
          <a:xfrm>
            <a:off x="630936" y="2807208"/>
            <a:ext cx="3429000" cy="3410712"/>
          </a:xfrm>
        </p:spPr>
        <p:txBody>
          <a:bodyPr anchor="t">
            <a:normAutofit/>
          </a:bodyPr>
          <a:lstStyle/>
          <a:p>
            <a:pPr marL="0" indent="0">
              <a:buNone/>
            </a:pPr>
            <a:endParaRPr lang="en-US" sz="2000"/>
          </a:p>
          <a:p>
            <a:pPr marL="0" indent="0">
              <a:buNone/>
            </a:pPr>
            <a:r>
              <a:rPr lang="en-US" sz="2000"/>
              <a:t>There are two reports that you can use to rebook families who have missed appointments:</a:t>
            </a:r>
          </a:p>
          <a:p>
            <a:endParaRPr lang="en-US" sz="2000"/>
          </a:p>
          <a:p>
            <a:pPr marL="0" indent="0">
              <a:buNone/>
            </a:pPr>
            <a:r>
              <a:rPr lang="en-US" sz="2000"/>
              <a:t>Data Extract Reports:</a:t>
            </a:r>
          </a:p>
          <a:p>
            <a:pPr marL="514350" indent="-514350">
              <a:buFont typeface="+mj-lt"/>
              <a:buAutoNum type="arabicPeriod"/>
            </a:pPr>
            <a:r>
              <a:rPr lang="en-US" sz="2000"/>
              <a:t>DNA report</a:t>
            </a:r>
          </a:p>
          <a:p>
            <a:pPr marL="514350" indent="-514350">
              <a:buFont typeface="+mj-lt"/>
              <a:buAutoNum type="arabicPeriod"/>
            </a:pPr>
            <a:r>
              <a:rPr lang="en-US" sz="2000"/>
              <a:t>Universal Active List Reports</a:t>
            </a:r>
          </a:p>
          <a:p>
            <a:pPr marL="514350" indent="-514350">
              <a:buFont typeface="+mj-lt"/>
              <a:buAutoNum type="arabicPeriod"/>
            </a:pPr>
            <a:endParaRPr lang="en-US" sz="2000"/>
          </a:p>
          <a:p>
            <a:pPr marL="514350" indent="-514350">
              <a:buFont typeface="+mj-lt"/>
              <a:buAutoNum type="arabicPeriod"/>
            </a:pPr>
            <a:endParaRPr lang="en-US" sz="2000"/>
          </a:p>
          <a:p>
            <a:endParaRPr lang="en-US" sz="2000"/>
          </a:p>
          <a:p>
            <a:endParaRPr lang="en-AU" sz="2000"/>
          </a:p>
        </p:txBody>
      </p:sp>
      <p:pic>
        <p:nvPicPr>
          <p:cNvPr id="5" name="Picture 4">
            <a:extLst>
              <a:ext uri="{FF2B5EF4-FFF2-40B4-BE49-F238E27FC236}">
                <a16:creationId xmlns:a16="http://schemas.microsoft.com/office/drawing/2014/main" id="{53DC867D-3A8F-F1FE-6E4F-D36DDA8A3961}"/>
              </a:ext>
            </a:extLst>
          </p:cNvPr>
          <p:cNvPicPr>
            <a:picLocks noChangeAspect="1"/>
          </p:cNvPicPr>
          <p:nvPr/>
        </p:nvPicPr>
        <p:blipFill>
          <a:blip r:embed="rId3"/>
          <a:stretch>
            <a:fillRect/>
          </a:stretch>
        </p:blipFill>
        <p:spPr>
          <a:xfrm>
            <a:off x="4654296" y="2074145"/>
            <a:ext cx="7194804" cy="3051066"/>
          </a:xfrm>
          <a:prstGeom prst="rect">
            <a:avLst/>
          </a:prstGeom>
        </p:spPr>
      </p:pic>
    </p:spTree>
    <p:extLst>
      <p:ext uri="{BB962C8B-B14F-4D97-AF65-F5344CB8AC3E}">
        <p14:creationId xmlns:p14="http://schemas.microsoft.com/office/powerpoint/2010/main" val="30222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EFFC0-E349-4D7D-2D39-0E3F7D6EB75F}"/>
              </a:ext>
            </a:extLst>
          </p:cNvPr>
          <p:cNvSpPr>
            <a:spLocks noGrp="1"/>
          </p:cNvSpPr>
          <p:nvPr>
            <p:ph type="title"/>
          </p:nvPr>
        </p:nvSpPr>
        <p:spPr>
          <a:xfrm>
            <a:off x="838200" y="365126"/>
            <a:ext cx="10515600" cy="739774"/>
          </a:xfrm>
        </p:spPr>
        <p:txBody>
          <a:bodyPr/>
          <a:lstStyle/>
          <a:p>
            <a:r>
              <a:rPr lang="en-US" dirty="0"/>
              <a:t>DNA Report</a:t>
            </a:r>
            <a:endParaRPr lang="en-AU" dirty="0"/>
          </a:p>
        </p:txBody>
      </p:sp>
      <p:sp>
        <p:nvSpPr>
          <p:cNvPr id="3" name="Content Placeholder 2">
            <a:extLst>
              <a:ext uri="{FF2B5EF4-FFF2-40B4-BE49-F238E27FC236}">
                <a16:creationId xmlns:a16="http://schemas.microsoft.com/office/drawing/2014/main" id="{D29A000F-7EE5-F3F0-6F5D-52804C106039}"/>
              </a:ext>
            </a:extLst>
          </p:cNvPr>
          <p:cNvSpPr>
            <a:spLocks noGrp="1"/>
          </p:cNvSpPr>
          <p:nvPr>
            <p:ph idx="1"/>
          </p:nvPr>
        </p:nvSpPr>
        <p:spPr>
          <a:xfrm>
            <a:off x="838200" y="1104900"/>
            <a:ext cx="10515600" cy="5460287"/>
          </a:xfrm>
        </p:spPr>
        <p:txBody>
          <a:bodyPr>
            <a:normAutofit/>
          </a:bodyPr>
          <a:lstStyle/>
          <a:p>
            <a:r>
              <a:rPr lang="en-US" dirty="0"/>
              <a:t>Select time period – </a:t>
            </a:r>
            <a:r>
              <a:rPr lang="en-US" dirty="0" err="1"/>
              <a:t>eg</a:t>
            </a:r>
            <a:r>
              <a:rPr lang="en-US" dirty="0"/>
              <a:t> a month review</a:t>
            </a:r>
          </a:p>
          <a:p>
            <a:r>
              <a:rPr lang="en-US" dirty="0"/>
              <a:t>Can select all or search by site</a:t>
            </a:r>
          </a:p>
          <a:p>
            <a:endParaRPr lang="en-US" dirty="0"/>
          </a:p>
          <a:p>
            <a:endParaRPr lang="en-US" dirty="0"/>
          </a:p>
          <a:p>
            <a:endParaRPr lang="en-US" dirty="0"/>
          </a:p>
          <a:p>
            <a:endParaRPr lang="en-US" dirty="0"/>
          </a:p>
          <a:p>
            <a:pPr marL="0" indent="0">
              <a:buNone/>
            </a:pPr>
            <a:endParaRPr lang="en-US" dirty="0"/>
          </a:p>
          <a:p>
            <a:r>
              <a:rPr lang="en-US" dirty="0"/>
              <a:t>Select Excel Report</a:t>
            </a:r>
          </a:p>
          <a:p>
            <a:endParaRPr lang="en-US" dirty="0"/>
          </a:p>
          <a:p>
            <a:endParaRPr lang="en-AU" dirty="0"/>
          </a:p>
        </p:txBody>
      </p:sp>
      <p:pic>
        <p:nvPicPr>
          <p:cNvPr id="7" name="Picture 6">
            <a:extLst>
              <a:ext uri="{FF2B5EF4-FFF2-40B4-BE49-F238E27FC236}">
                <a16:creationId xmlns:a16="http://schemas.microsoft.com/office/drawing/2014/main" id="{A3471235-4920-F5E8-423F-A3A8AFC58F03}"/>
              </a:ext>
            </a:extLst>
          </p:cNvPr>
          <p:cNvPicPr>
            <a:picLocks noChangeAspect="1"/>
          </p:cNvPicPr>
          <p:nvPr/>
        </p:nvPicPr>
        <p:blipFill>
          <a:blip r:embed="rId3"/>
          <a:stretch>
            <a:fillRect/>
          </a:stretch>
        </p:blipFill>
        <p:spPr>
          <a:xfrm>
            <a:off x="1138740" y="5364161"/>
            <a:ext cx="9120964" cy="1128713"/>
          </a:xfrm>
          <a:prstGeom prst="rect">
            <a:avLst/>
          </a:prstGeom>
        </p:spPr>
      </p:pic>
      <p:pic>
        <p:nvPicPr>
          <p:cNvPr id="9" name="Picture 8">
            <a:extLst>
              <a:ext uri="{FF2B5EF4-FFF2-40B4-BE49-F238E27FC236}">
                <a16:creationId xmlns:a16="http://schemas.microsoft.com/office/drawing/2014/main" id="{7C4BE9DA-0613-2CFD-F99A-D21C2D62A336}"/>
              </a:ext>
            </a:extLst>
          </p:cNvPr>
          <p:cNvPicPr>
            <a:picLocks noChangeAspect="1"/>
          </p:cNvPicPr>
          <p:nvPr/>
        </p:nvPicPr>
        <p:blipFill>
          <a:blip r:embed="rId4"/>
          <a:stretch>
            <a:fillRect/>
          </a:stretch>
        </p:blipFill>
        <p:spPr>
          <a:xfrm>
            <a:off x="2753260" y="2233612"/>
            <a:ext cx="6477000" cy="2390775"/>
          </a:xfrm>
          <a:prstGeom prst="rect">
            <a:avLst/>
          </a:prstGeom>
        </p:spPr>
      </p:pic>
    </p:spTree>
    <p:extLst>
      <p:ext uri="{BB962C8B-B14F-4D97-AF65-F5344CB8AC3E}">
        <p14:creationId xmlns:p14="http://schemas.microsoft.com/office/powerpoint/2010/main" val="33018951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7389D-F27C-0677-13FB-33DD1B38049B}"/>
              </a:ext>
            </a:extLst>
          </p:cNvPr>
          <p:cNvSpPr>
            <a:spLocks noGrp="1"/>
          </p:cNvSpPr>
          <p:nvPr>
            <p:ph type="title"/>
          </p:nvPr>
        </p:nvSpPr>
        <p:spPr>
          <a:xfrm>
            <a:off x="1043631" y="809898"/>
            <a:ext cx="10173010" cy="1554480"/>
          </a:xfrm>
        </p:spPr>
        <p:txBody>
          <a:bodyPr anchor="ctr">
            <a:normAutofit/>
          </a:bodyPr>
          <a:lstStyle/>
          <a:p>
            <a:r>
              <a:rPr lang="en-US" sz="4800"/>
              <a:t>DNA Report – Pros and Cons</a:t>
            </a:r>
            <a:endParaRPr lang="en-AU" sz="4800"/>
          </a:p>
        </p:txBody>
      </p:sp>
      <p:graphicFrame>
        <p:nvGraphicFramePr>
          <p:cNvPr id="4" name="Content Placeholder 3">
            <a:extLst>
              <a:ext uri="{FF2B5EF4-FFF2-40B4-BE49-F238E27FC236}">
                <a16:creationId xmlns:a16="http://schemas.microsoft.com/office/drawing/2014/main" id="{9845800A-A4A6-C1A7-61DD-EAB15C9A8FBD}"/>
              </a:ext>
            </a:extLst>
          </p:cNvPr>
          <p:cNvGraphicFramePr>
            <a:graphicFrameLocks noGrp="1"/>
          </p:cNvGraphicFramePr>
          <p:nvPr>
            <p:ph idx="1"/>
            <p:extLst>
              <p:ext uri="{D42A27DB-BD31-4B8C-83A1-F6EECF244321}">
                <p14:modId xmlns:p14="http://schemas.microsoft.com/office/powerpoint/2010/main" val="4247961055"/>
              </p:ext>
            </p:extLst>
          </p:nvPr>
        </p:nvGraphicFramePr>
        <p:xfrm>
          <a:off x="1025051" y="3017519"/>
          <a:ext cx="10137543" cy="3209904"/>
        </p:xfrm>
        <a:graphic>
          <a:graphicData uri="http://schemas.openxmlformats.org/drawingml/2006/table">
            <a:tbl>
              <a:tblPr firstRow="1" bandRow="1">
                <a:tableStyleId>{5C22544A-7EE6-4342-B048-85BDC9FD1C3A}</a:tableStyleId>
              </a:tblPr>
              <a:tblGrid>
                <a:gridCol w="4969776">
                  <a:extLst>
                    <a:ext uri="{9D8B030D-6E8A-4147-A177-3AD203B41FA5}">
                      <a16:colId xmlns:a16="http://schemas.microsoft.com/office/drawing/2014/main" val="2257455515"/>
                    </a:ext>
                  </a:extLst>
                </a:gridCol>
                <a:gridCol w="5167767">
                  <a:extLst>
                    <a:ext uri="{9D8B030D-6E8A-4147-A177-3AD203B41FA5}">
                      <a16:colId xmlns:a16="http://schemas.microsoft.com/office/drawing/2014/main" val="3105704221"/>
                    </a:ext>
                  </a:extLst>
                </a:gridCol>
              </a:tblGrid>
              <a:tr h="741844">
                <a:tc>
                  <a:txBody>
                    <a:bodyPr/>
                    <a:lstStyle/>
                    <a:p>
                      <a:endParaRPr lang="en-US" sz="1400"/>
                    </a:p>
                    <a:p>
                      <a:r>
                        <a:rPr lang="en-US" sz="1400"/>
                        <a:t>PROs</a:t>
                      </a:r>
                    </a:p>
                    <a:p>
                      <a:endParaRPr lang="en-AU" sz="1400"/>
                    </a:p>
                  </a:txBody>
                  <a:tcPr marL="71331" marR="71331" marT="35666" marB="35666"/>
                </a:tc>
                <a:tc>
                  <a:txBody>
                    <a:bodyPr/>
                    <a:lstStyle/>
                    <a:p>
                      <a:br>
                        <a:rPr lang="en-US" sz="1400"/>
                      </a:br>
                      <a:r>
                        <a:rPr lang="en-US" sz="1400"/>
                        <a:t>Cons</a:t>
                      </a:r>
                      <a:endParaRPr lang="en-AU" sz="1400"/>
                    </a:p>
                  </a:txBody>
                  <a:tcPr marL="71331" marR="71331" marT="35666" marB="35666"/>
                </a:tc>
                <a:extLst>
                  <a:ext uri="{0D108BD9-81ED-4DB2-BD59-A6C34878D82A}">
                    <a16:rowId xmlns:a16="http://schemas.microsoft.com/office/drawing/2014/main" val="2871470576"/>
                  </a:ext>
                </a:extLst>
              </a:tr>
              <a:tr h="527851">
                <a:tc>
                  <a:txBody>
                    <a:bodyPr/>
                    <a:lstStyle/>
                    <a:p>
                      <a:r>
                        <a:rPr lang="en-US" sz="1400"/>
                        <a:t>Quick way to look at DNA data</a:t>
                      </a:r>
                    </a:p>
                    <a:p>
                      <a:endParaRPr lang="en-AU" sz="1400"/>
                    </a:p>
                  </a:txBody>
                  <a:tcPr marL="71331" marR="71331" marT="35666" marB="35666"/>
                </a:tc>
                <a:tc>
                  <a:txBody>
                    <a:bodyPr/>
                    <a:lstStyle/>
                    <a:p>
                      <a:r>
                        <a:rPr lang="en-US" sz="1400"/>
                        <a:t>DNA report does not identify if a client has been rebooked only that a DNA was recorded.</a:t>
                      </a:r>
                      <a:endParaRPr lang="en-AU" sz="1400"/>
                    </a:p>
                  </a:txBody>
                  <a:tcPr marL="71331" marR="71331" marT="35666" marB="35666"/>
                </a:tc>
                <a:extLst>
                  <a:ext uri="{0D108BD9-81ED-4DB2-BD59-A6C34878D82A}">
                    <a16:rowId xmlns:a16="http://schemas.microsoft.com/office/drawing/2014/main" val="3962541372"/>
                  </a:ext>
                </a:extLst>
              </a:tr>
              <a:tr h="527851">
                <a:tc>
                  <a:txBody>
                    <a:bodyPr/>
                    <a:lstStyle/>
                    <a:p>
                      <a:r>
                        <a:rPr lang="en-US" sz="1400"/>
                        <a:t>Shows attempts to rebook</a:t>
                      </a:r>
                    </a:p>
                    <a:p>
                      <a:endParaRPr lang="en-AU" sz="1400"/>
                    </a:p>
                  </a:txBody>
                  <a:tcPr marL="71331" marR="71331" marT="35666" marB="35666"/>
                </a:tc>
                <a:tc>
                  <a:txBody>
                    <a:bodyPr/>
                    <a:lstStyle/>
                    <a:p>
                      <a:endParaRPr lang="en-AU" sz="1400"/>
                    </a:p>
                  </a:txBody>
                  <a:tcPr marL="71331" marR="71331" marT="35666" marB="35666"/>
                </a:tc>
                <a:extLst>
                  <a:ext uri="{0D108BD9-81ED-4DB2-BD59-A6C34878D82A}">
                    <a16:rowId xmlns:a16="http://schemas.microsoft.com/office/drawing/2014/main" val="2786713153"/>
                  </a:ext>
                </a:extLst>
              </a:tr>
              <a:tr h="527851">
                <a:tc>
                  <a:txBody>
                    <a:bodyPr/>
                    <a:lstStyle/>
                    <a:p>
                      <a:r>
                        <a:rPr lang="en-US" sz="1400"/>
                        <a:t>Shows DNA reason/comments</a:t>
                      </a:r>
                    </a:p>
                    <a:p>
                      <a:endParaRPr lang="en-US" sz="1400"/>
                    </a:p>
                  </a:txBody>
                  <a:tcPr marL="71331" marR="71331" marT="35666" marB="35666"/>
                </a:tc>
                <a:tc>
                  <a:txBody>
                    <a:bodyPr/>
                    <a:lstStyle/>
                    <a:p>
                      <a:endParaRPr lang="en-AU" sz="1400"/>
                    </a:p>
                  </a:txBody>
                  <a:tcPr marL="71331" marR="71331" marT="35666" marB="35666"/>
                </a:tc>
                <a:extLst>
                  <a:ext uri="{0D108BD9-81ED-4DB2-BD59-A6C34878D82A}">
                    <a16:rowId xmlns:a16="http://schemas.microsoft.com/office/drawing/2014/main" val="51399627"/>
                  </a:ext>
                </a:extLst>
              </a:tr>
              <a:tr h="527851">
                <a:tc>
                  <a:txBody>
                    <a:bodyPr/>
                    <a:lstStyle/>
                    <a:p>
                      <a:r>
                        <a:rPr lang="en-US" sz="1400"/>
                        <a:t>Shows risks</a:t>
                      </a:r>
                    </a:p>
                    <a:p>
                      <a:endParaRPr lang="en-AU" sz="1400"/>
                    </a:p>
                  </a:txBody>
                  <a:tcPr marL="71331" marR="71331" marT="35666" marB="35666"/>
                </a:tc>
                <a:tc>
                  <a:txBody>
                    <a:bodyPr/>
                    <a:lstStyle/>
                    <a:p>
                      <a:endParaRPr lang="en-AU" sz="1400"/>
                    </a:p>
                  </a:txBody>
                  <a:tcPr marL="71331" marR="71331" marT="35666" marB="35666"/>
                </a:tc>
                <a:extLst>
                  <a:ext uri="{0D108BD9-81ED-4DB2-BD59-A6C34878D82A}">
                    <a16:rowId xmlns:a16="http://schemas.microsoft.com/office/drawing/2014/main" val="3898278144"/>
                  </a:ext>
                </a:extLst>
              </a:tr>
              <a:tr h="356656">
                <a:tc>
                  <a:txBody>
                    <a:bodyPr/>
                    <a:lstStyle/>
                    <a:p>
                      <a:endParaRPr lang="en-AU" sz="1400"/>
                    </a:p>
                  </a:txBody>
                  <a:tcPr marL="71331" marR="71331" marT="35666" marB="35666"/>
                </a:tc>
                <a:tc>
                  <a:txBody>
                    <a:bodyPr/>
                    <a:lstStyle/>
                    <a:p>
                      <a:endParaRPr lang="en-AU" sz="1400" dirty="0"/>
                    </a:p>
                  </a:txBody>
                  <a:tcPr marL="71331" marR="71331" marT="35666" marB="35666"/>
                </a:tc>
                <a:extLst>
                  <a:ext uri="{0D108BD9-81ED-4DB2-BD59-A6C34878D82A}">
                    <a16:rowId xmlns:a16="http://schemas.microsoft.com/office/drawing/2014/main" val="3675092857"/>
                  </a:ext>
                </a:extLst>
              </a:tr>
            </a:tbl>
          </a:graphicData>
        </a:graphic>
      </p:graphicFrame>
    </p:spTree>
    <p:extLst>
      <p:ext uri="{BB962C8B-B14F-4D97-AF65-F5344CB8AC3E}">
        <p14:creationId xmlns:p14="http://schemas.microsoft.com/office/powerpoint/2010/main" val="23613771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BEA82-6C6B-71BB-D352-FBD3B61EEC5D}"/>
              </a:ext>
            </a:extLst>
          </p:cNvPr>
          <p:cNvSpPr>
            <a:spLocks noGrp="1"/>
          </p:cNvSpPr>
          <p:nvPr>
            <p:ph type="title"/>
          </p:nvPr>
        </p:nvSpPr>
        <p:spPr/>
        <p:txBody>
          <a:bodyPr/>
          <a:lstStyle/>
          <a:p>
            <a:r>
              <a:rPr lang="en-US" dirty="0"/>
              <a:t>Universal Active List Report</a:t>
            </a:r>
            <a:endParaRPr lang="en-AU" dirty="0"/>
          </a:p>
        </p:txBody>
      </p:sp>
      <p:sp>
        <p:nvSpPr>
          <p:cNvPr id="3" name="Content Placeholder 2">
            <a:extLst>
              <a:ext uri="{FF2B5EF4-FFF2-40B4-BE49-F238E27FC236}">
                <a16:creationId xmlns:a16="http://schemas.microsoft.com/office/drawing/2014/main" id="{D9AD7C6D-54C2-096B-4063-19AC1A813D58}"/>
              </a:ext>
            </a:extLst>
          </p:cNvPr>
          <p:cNvSpPr>
            <a:spLocks noGrp="1"/>
          </p:cNvSpPr>
          <p:nvPr>
            <p:ph idx="1"/>
          </p:nvPr>
        </p:nvSpPr>
        <p:spPr>
          <a:xfrm>
            <a:off x="838200" y="1562100"/>
            <a:ext cx="10515600" cy="4614863"/>
          </a:xfrm>
        </p:spPr>
        <p:txBody>
          <a:bodyPr/>
          <a:lstStyle/>
          <a:p>
            <a:r>
              <a:rPr lang="en-US" dirty="0"/>
              <a:t>Select time period – </a:t>
            </a:r>
            <a:r>
              <a:rPr lang="en-US" dirty="0" err="1"/>
              <a:t>eg</a:t>
            </a:r>
            <a:r>
              <a:rPr lang="en-US" dirty="0"/>
              <a:t> a month review</a:t>
            </a:r>
          </a:p>
          <a:p>
            <a:r>
              <a:rPr lang="en-US" dirty="0"/>
              <a:t>Can select all or search by site</a:t>
            </a:r>
          </a:p>
          <a:p>
            <a:endParaRPr lang="en-US" dirty="0"/>
          </a:p>
          <a:p>
            <a:endParaRPr lang="en-US" dirty="0"/>
          </a:p>
          <a:p>
            <a:pPr marL="0" indent="0">
              <a:buNone/>
            </a:pPr>
            <a:endParaRPr lang="en-US" dirty="0"/>
          </a:p>
          <a:p>
            <a:pPr marL="0" indent="0">
              <a:buNone/>
            </a:pPr>
            <a:endParaRPr lang="en-US" dirty="0"/>
          </a:p>
          <a:p>
            <a:r>
              <a:rPr lang="en-US" dirty="0"/>
              <a:t>Select Excel Report</a:t>
            </a:r>
          </a:p>
          <a:p>
            <a:endParaRPr lang="en-AU" dirty="0"/>
          </a:p>
        </p:txBody>
      </p:sp>
      <p:pic>
        <p:nvPicPr>
          <p:cNvPr id="5" name="Picture 4">
            <a:extLst>
              <a:ext uri="{FF2B5EF4-FFF2-40B4-BE49-F238E27FC236}">
                <a16:creationId xmlns:a16="http://schemas.microsoft.com/office/drawing/2014/main" id="{D6C5E264-E26C-9255-2F1C-E0E3EEC15D2B}"/>
              </a:ext>
            </a:extLst>
          </p:cNvPr>
          <p:cNvPicPr>
            <a:picLocks noChangeAspect="1"/>
          </p:cNvPicPr>
          <p:nvPr/>
        </p:nvPicPr>
        <p:blipFill>
          <a:blip r:embed="rId2"/>
          <a:stretch>
            <a:fillRect/>
          </a:stretch>
        </p:blipFill>
        <p:spPr>
          <a:xfrm>
            <a:off x="2446723" y="2870585"/>
            <a:ext cx="6381750" cy="1666875"/>
          </a:xfrm>
          <a:prstGeom prst="rect">
            <a:avLst/>
          </a:prstGeom>
        </p:spPr>
      </p:pic>
      <p:pic>
        <p:nvPicPr>
          <p:cNvPr id="7" name="Picture 6">
            <a:extLst>
              <a:ext uri="{FF2B5EF4-FFF2-40B4-BE49-F238E27FC236}">
                <a16:creationId xmlns:a16="http://schemas.microsoft.com/office/drawing/2014/main" id="{AFF933C4-4058-A3E4-7536-D8B0C710E6AB}"/>
              </a:ext>
            </a:extLst>
          </p:cNvPr>
          <p:cNvPicPr>
            <a:picLocks noChangeAspect="1"/>
          </p:cNvPicPr>
          <p:nvPr/>
        </p:nvPicPr>
        <p:blipFill>
          <a:blip r:embed="rId3"/>
          <a:stretch>
            <a:fillRect/>
          </a:stretch>
        </p:blipFill>
        <p:spPr>
          <a:xfrm>
            <a:off x="302235" y="5343525"/>
            <a:ext cx="11051565" cy="1325563"/>
          </a:xfrm>
          <a:prstGeom prst="rect">
            <a:avLst/>
          </a:prstGeom>
        </p:spPr>
      </p:pic>
    </p:spTree>
    <p:extLst>
      <p:ext uri="{BB962C8B-B14F-4D97-AF65-F5344CB8AC3E}">
        <p14:creationId xmlns:p14="http://schemas.microsoft.com/office/powerpoint/2010/main" val="40775684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4F51C-1457-418D-F461-A0D08245963F}"/>
              </a:ext>
            </a:extLst>
          </p:cNvPr>
          <p:cNvSpPr>
            <a:spLocks noGrp="1"/>
          </p:cNvSpPr>
          <p:nvPr>
            <p:ph type="title"/>
          </p:nvPr>
        </p:nvSpPr>
        <p:spPr>
          <a:xfrm>
            <a:off x="1043631" y="809898"/>
            <a:ext cx="10173010" cy="1554480"/>
          </a:xfrm>
        </p:spPr>
        <p:txBody>
          <a:bodyPr anchor="ctr">
            <a:normAutofit/>
          </a:bodyPr>
          <a:lstStyle/>
          <a:p>
            <a:r>
              <a:rPr lang="en-US" sz="4800"/>
              <a:t>Universal Active List – pros &amp; cons</a:t>
            </a:r>
            <a:endParaRPr lang="en-AU" sz="4800"/>
          </a:p>
        </p:txBody>
      </p:sp>
      <p:graphicFrame>
        <p:nvGraphicFramePr>
          <p:cNvPr id="4" name="Content Placeholder 3">
            <a:extLst>
              <a:ext uri="{FF2B5EF4-FFF2-40B4-BE49-F238E27FC236}">
                <a16:creationId xmlns:a16="http://schemas.microsoft.com/office/drawing/2014/main" id="{697D46B0-837B-051C-8AF8-857CDFA073B1}"/>
              </a:ext>
            </a:extLst>
          </p:cNvPr>
          <p:cNvGraphicFramePr>
            <a:graphicFrameLocks noGrp="1"/>
          </p:cNvGraphicFramePr>
          <p:nvPr>
            <p:ph idx="1"/>
          </p:nvPr>
        </p:nvGraphicFramePr>
        <p:xfrm>
          <a:off x="1065636" y="3017519"/>
          <a:ext cx="10056373" cy="3209903"/>
        </p:xfrm>
        <a:graphic>
          <a:graphicData uri="http://schemas.openxmlformats.org/drawingml/2006/table">
            <a:tbl>
              <a:tblPr firstRow="1" bandRow="1">
                <a:tableStyleId>{5C22544A-7EE6-4342-B048-85BDC9FD1C3A}</a:tableStyleId>
              </a:tblPr>
              <a:tblGrid>
                <a:gridCol w="5453567">
                  <a:extLst>
                    <a:ext uri="{9D8B030D-6E8A-4147-A177-3AD203B41FA5}">
                      <a16:colId xmlns:a16="http://schemas.microsoft.com/office/drawing/2014/main" val="873795600"/>
                    </a:ext>
                  </a:extLst>
                </a:gridCol>
                <a:gridCol w="4602806">
                  <a:extLst>
                    <a:ext uri="{9D8B030D-6E8A-4147-A177-3AD203B41FA5}">
                      <a16:colId xmlns:a16="http://schemas.microsoft.com/office/drawing/2014/main" val="3310953984"/>
                    </a:ext>
                  </a:extLst>
                </a:gridCol>
              </a:tblGrid>
              <a:tr h="1000295">
                <a:tc>
                  <a:txBody>
                    <a:bodyPr/>
                    <a:lstStyle/>
                    <a:p>
                      <a:endParaRPr lang="en-US" sz="1500"/>
                    </a:p>
                    <a:p>
                      <a:r>
                        <a:rPr lang="en-US" sz="1500"/>
                        <a:t>PROs</a:t>
                      </a:r>
                    </a:p>
                    <a:p>
                      <a:endParaRPr lang="en-AU" sz="1500"/>
                    </a:p>
                    <a:p>
                      <a:endParaRPr lang="en-AU" sz="1500"/>
                    </a:p>
                  </a:txBody>
                  <a:tcPr marL="74649" marR="74649" marT="37324" marB="37324"/>
                </a:tc>
                <a:tc>
                  <a:txBody>
                    <a:bodyPr/>
                    <a:lstStyle/>
                    <a:p>
                      <a:endParaRPr lang="en-US" sz="1500"/>
                    </a:p>
                    <a:p>
                      <a:r>
                        <a:rPr lang="en-AU" sz="1500"/>
                        <a:t>Cons</a:t>
                      </a:r>
                    </a:p>
                  </a:txBody>
                  <a:tcPr marL="74649" marR="74649" marT="37324" marB="37324"/>
                </a:tc>
                <a:extLst>
                  <a:ext uri="{0D108BD9-81ED-4DB2-BD59-A6C34878D82A}">
                    <a16:rowId xmlns:a16="http://schemas.microsoft.com/office/drawing/2014/main" val="3186415834"/>
                  </a:ext>
                </a:extLst>
              </a:tr>
              <a:tr h="552402">
                <a:tc>
                  <a:txBody>
                    <a:bodyPr/>
                    <a:lstStyle/>
                    <a:p>
                      <a:r>
                        <a:rPr lang="en-US" sz="1500"/>
                        <a:t>Shows last appointment status</a:t>
                      </a:r>
                      <a:endParaRPr lang="en-AU" sz="1500"/>
                    </a:p>
                  </a:txBody>
                  <a:tcPr marL="74649" marR="74649" marT="37324" marB="37324"/>
                </a:tc>
                <a:tc>
                  <a:txBody>
                    <a:bodyPr/>
                    <a:lstStyle/>
                    <a:p>
                      <a:r>
                        <a:rPr lang="en-US" sz="1500"/>
                        <a:t>Doesn’t show DNA</a:t>
                      </a:r>
                    </a:p>
                    <a:p>
                      <a:endParaRPr lang="en-AU" sz="1500"/>
                    </a:p>
                  </a:txBody>
                  <a:tcPr marL="74649" marR="74649" marT="37324" marB="37324"/>
                </a:tc>
                <a:extLst>
                  <a:ext uri="{0D108BD9-81ED-4DB2-BD59-A6C34878D82A}">
                    <a16:rowId xmlns:a16="http://schemas.microsoft.com/office/drawing/2014/main" val="2392562401"/>
                  </a:ext>
                </a:extLst>
              </a:tr>
              <a:tr h="552402">
                <a:tc>
                  <a:txBody>
                    <a:bodyPr/>
                    <a:lstStyle/>
                    <a:p>
                      <a:r>
                        <a:rPr lang="en-US" sz="1500"/>
                        <a:t>Shows next appointment status</a:t>
                      </a:r>
                      <a:endParaRPr lang="en-AU" sz="1500"/>
                    </a:p>
                  </a:txBody>
                  <a:tcPr marL="74649" marR="74649" marT="37324" marB="3732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a:t>Filter for appropriate data</a:t>
                      </a:r>
                      <a:endParaRPr lang="en-AU" sz="1500"/>
                    </a:p>
                    <a:p>
                      <a:endParaRPr lang="en-AU" sz="1500"/>
                    </a:p>
                  </a:txBody>
                  <a:tcPr marL="74649" marR="74649" marT="37324" marB="37324"/>
                </a:tc>
                <a:extLst>
                  <a:ext uri="{0D108BD9-81ED-4DB2-BD59-A6C34878D82A}">
                    <a16:rowId xmlns:a16="http://schemas.microsoft.com/office/drawing/2014/main" val="36172034"/>
                  </a:ext>
                </a:extLst>
              </a:tr>
              <a:tr h="552402">
                <a:tc>
                  <a:txBody>
                    <a:bodyPr/>
                    <a:lstStyle/>
                    <a:p>
                      <a:r>
                        <a:rPr lang="en-US" sz="1500"/>
                        <a:t>Shows risks</a:t>
                      </a:r>
                    </a:p>
                    <a:p>
                      <a:endParaRPr lang="en-AU" sz="1500"/>
                    </a:p>
                  </a:txBody>
                  <a:tcPr marL="74649" marR="74649" marT="37324" marB="37324"/>
                </a:tc>
                <a:tc>
                  <a:txBody>
                    <a:bodyPr/>
                    <a:lstStyle/>
                    <a:p>
                      <a:endParaRPr lang="en-AU" sz="1500"/>
                    </a:p>
                  </a:txBody>
                  <a:tcPr marL="74649" marR="74649" marT="37324" marB="37324"/>
                </a:tc>
                <a:extLst>
                  <a:ext uri="{0D108BD9-81ED-4DB2-BD59-A6C34878D82A}">
                    <a16:rowId xmlns:a16="http://schemas.microsoft.com/office/drawing/2014/main" val="2032903655"/>
                  </a:ext>
                </a:extLst>
              </a:tr>
              <a:tr h="552402">
                <a:tc>
                  <a:txBody>
                    <a:bodyPr/>
                    <a:lstStyle/>
                    <a:p>
                      <a:r>
                        <a:rPr lang="en-US" sz="1500"/>
                        <a:t>Shows First Nations status</a:t>
                      </a:r>
                    </a:p>
                    <a:p>
                      <a:endParaRPr lang="en-AU" sz="1500"/>
                    </a:p>
                  </a:txBody>
                  <a:tcPr marL="74649" marR="74649" marT="37324" marB="37324"/>
                </a:tc>
                <a:tc>
                  <a:txBody>
                    <a:bodyPr/>
                    <a:lstStyle/>
                    <a:p>
                      <a:endParaRPr lang="en-AU" sz="1500"/>
                    </a:p>
                  </a:txBody>
                  <a:tcPr marL="74649" marR="74649" marT="37324" marB="37324"/>
                </a:tc>
                <a:extLst>
                  <a:ext uri="{0D108BD9-81ED-4DB2-BD59-A6C34878D82A}">
                    <a16:rowId xmlns:a16="http://schemas.microsoft.com/office/drawing/2014/main" val="1936939244"/>
                  </a:ext>
                </a:extLst>
              </a:tr>
            </a:tbl>
          </a:graphicData>
        </a:graphic>
      </p:graphicFrame>
    </p:spTree>
    <p:extLst>
      <p:ext uri="{BB962C8B-B14F-4D97-AF65-F5344CB8AC3E}">
        <p14:creationId xmlns:p14="http://schemas.microsoft.com/office/powerpoint/2010/main" val="5649903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581BFD-377B-B43F-87B3-51204A039E23}"/>
              </a:ext>
            </a:extLst>
          </p:cNvPr>
          <p:cNvSpPr>
            <a:spLocks noGrp="1"/>
          </p:cNvSpPr>
          <p:nvPr>
            <p:ph type="title"/>
          </p:nvPr>
        </p:nvSpPr>
        <p:spPr>
          <a:xfrm>
            <a:off x="630936" y="639520"/>
            <a:ext cx="3429000" cy="1294156"/>
          </a:xfrm>
        </p:spPr>
        <p:txBody>
          <a:bodyPr anchor="b">
            <a:normAutofit fontScale="90000"/>
          </a:bodyPr>
          <a:lstStyle/>
          <a:p>
            <a:r>
              <a:rPr lang="en-US" sz="3800" dirty="0"/>
              <a:t>Best Practice re following up DNAs</a:t>
            </a:r>
            <a:endParaRPr lang="en-AU" sz="3800" dirty="0"/>
          </a:p>
        </p:txBody>
      </p:sp>
      <p:sp>
        <p:nvSpPr>
          <p:cNvPr id="26"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ontent Placeholder 2">
            <a:extLst>
              <a:ext uri="{FF2B5EF4-FFF2-40B4-BE49-F238E27FC236}">
                <a16:creationId xmlns:a16="http://schemas.microsoft.com/office/drawing/2014/main" id="{BA8F918B-3EBB-26C9-9553-DA83EB264DDF}"/>
              </a:ext>
            </a:extLst>
          </p:cNvPr>
          <p:cNvSpPr>
            <a:spLocks noGrp="1"/>
          </p:cNvSpPr>
          <p:nvPr>
            <p:ph idx="1"/>
          </p:nvPr>
        </p:nvSpPr>
        <p:spPr>
          <a:xfrm>
            <a:off x="630935" y="2707689"/>
            <a:ext cx="4340559" cy="3737499"/>
          </a:xfrm>
        </p:spPr>
        <p:txBody>
          <a:bodyPr anchor="t">
            <a:normAutofit fontScale="92500" lnSpcReduction="10000"/>
          </a:bodyPr>
          <a:lstStyle/>
          <a:p>
            <a:r>
              <a:rPr lang="en-US" sz="2000" dirty="0"/>
              <a:t>Ensure your team are completing DNA appointments correctly in CDIS. This is important for the DNA to appear in the  DNA history,  notes on the client file and recorded in the reports.</a:t>
            </a:r>
          </a:p>
          <a:p>
            <a:r>
              <a:rPr lang="en-US" sz="2000" dirty="0"/>
              <a:t>Having a DNA procedure for your service.</a:t>
            </a:r>
          </a:p>
          <a:p>
            <a:r>
              <a:rPr lang="en-US" sz="2000" dirty="0"/>
              <a:t>Comparing the DNA and Universal Active List Reports</a:t>
            </a:r>
          </a:p>
          <a:p>
            <a:r>
              <a:rPr lang="en-US" sz="2000" dirty="0"/>
              <a:t>Checking on client record re rebooking of missed appointments.</a:t>
            </a:r>
          </a:p>
          <a:p>
            <a:r>
              <a:rPr lang="en-US" sz="2000" dirty="0"/>
              <a:t>MCH clinician to follow up own </a:t>
            </a:r>
            <a:r>
              <a:rPr lang="en-US" sz="2000" dirty="0" err="1"/>
              <a:t>centre</a:t>
            </a:r>
            <a:r>
              <a:rPr lang="en-US" sz="2000" dirty="0"/>
              <a:t> DNAs</a:t>
            </a:r>
          </a:p>
        </p:txBody>
      </p:sp>
      <p:pic>
        <p:nvPicPr>
          <p:cNvPr id="17" name="Picture 16" descr="White paper ships being led by a yellow ship">
            <a:extLst>
              <a:ext uri="{FF2B5EF4-FFF2-40B4-BE49-F238E27FC236}">
                <a16:creationId xmlns:a16="http://schemas.microsoft.com/office/drawing/2014/main" id="{6791475E-4059-6832-8D67-51EF9E41B48D}"/>
              </a:ext>
            </a:extLst>
          </p:cNvPr>
          <p:cNvPicPr>
            <a:picLocks noChangeAspect="1"/>
          </p:cNvPicPr>
          <p:nvPr/>
        </p:nvPicPr>
        <p:blipFill rotWithShape="1">
          <a:blip r:embed="rId3"/>
          <a:srcRect l="41115" r="13553" b="-1"/>
          <a:stretch/>
        </p:blipFill>
        <p:spPr>
          <a:xfrm>
            <a:off x="6212133" y="640080"/>
            <a:ext cx="3788046" cy="5577840"/>
          </a:xfrm>
          <a:prstGeom prst="rect">
            <a:avLst/>
          </a:prstGeom>
        </p:spPr>
      </p:pic>
    </p:spTree>
    <p:extLst>
      <p:ext uri="{BB962C8B-B14F-4D97-AF65-F5344CB8AC3E}">
        <p14:creationId xmlns:p14="http://schemas.microsoft.com/office/powerpoint/2010/main" val="34788209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7DD04-19B0-57E1-5D37-1234A0BEA1C5}"/>
              </a:ext>
            </a:extLst>
          </p:cNvPr>
          <p:cNvSpPr>
            <a:spLocks noGrp="1"/>
          </p:cNvSpPr>
          <p:nvPr>
            <p:ph type="title"/>
          </p:nvPr>
        </p:nvSpPr>
        <p:spPr/>
        <p:txBody>
          <a:bodyPr/>
          <a:lstStyle/>
          <a:p>
            <a:pPr algn="ctr"/>
            <a:r>
              <a:rPr lang="en-US" dirty="0"/>
              <a:t>How to filter reports-  excel reports </a:t>
            </a:r>
            <a:r>
              <a:rPr lang="en-US" dirty="0" err="1"/>
              <a:t>eg</a:t>
            </a:r>
            <a:r>
              <a:rPr lang="en-US" dirty="0"/>
              <a:t> Universal Active Report</a:t>
            </a:r>
            <a:endParaRPr lang="en-AU" dirty="0"/>
          </a:p>
        </p:txBody>
      </p:sp>
      <p:pic>
        <p:nvPicPr>
          <p:cNvPr id="5" name="Content Placeholder 4">
            <a:extLst>
              <a:ext uri="{FF2B5EF4-FFF2-40B4-BE49-F238E27FC236}">
                <a16:creationId xmlns:a16="http://schemas.microsoft.com/office/drawing/2014/main" id="{1F9B2035-02B4-C28A-1B7C-32ADC2D201AF}"/>
              </a:ext>
            </a:extLst>
          </p:cNvPr>
          <p:cNvPicPr>
            <a:picLocks noGrp="1" noChangeAspect="1"/>
          </p:cNvPicPr>
          <p:nvPr>
            <p:ph idx="1"/>
          </p:nvPr>
        </p:nvPicPr>
        <p:blipFill>
          <a:blip r:embed="rId3"/>
          <a:stretch>
            <a:fillRect/>
          </a:stretch>
        </p:blipFill>
        <p:spPr>
          <a:xfrm>
            <a:off x="2051382" y="1825625"/>
            <a:ext cx="8089235" cy="4351338"/>
          </a:xfrm>
        </p:spPr>
      </p:pic>
    </p:spTree>
    <p:extLst>
      <p:ext uri="{BB962C8B-B14F-4D97-AF65-F5344CB8AC3E}">
        <p14:creationId xmlns:p14="http://schemas.microsoft.com/office/powerpoint/2010/main" val="11065741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0E0AF-E383-D1B1-C9E1-BDC60B0A8681}"/>
              </a:ext>
            </a:extLst>
          </p:cNvPr>
          <p:cNvSpPr>
            <a:spLocks noGrp="1"/>
          </p:cNvSpPr>
          <p:nvPr>
            <p:ph type="title"/>
          </p:nvPr>
        </p:nvSpPr>
        <p:spPr>
          <a:xfrm>
            <a:off x="838200" y="365125"/>
            <a:ext cx="10515600" cy="1460500"/>
          </a:xfrm>
        </p:spPr>
        <p:txBody>
          <a:bodyPr>
            <a:normAutofit fontScale="90000"/>
          </a:bodyPr>
          <a:lstStyle/>
          <a:p>
            <a:r>
              <a:rPr lang="en-US" dirty="0">
                <a:solidFill>
                  <a:schemeClr val="accent2"/>
                </a:solidFill>
              </a:rPr>
              <a:t>Scenario 2: How can I find how many young parents are in my LGA to invite to a young parent group?</a:t>
            </a:r>
            <a:endParaRPr lang="en-AU" dirty="0">
              <a:solidFill>
                <a:schemeClr val="accent2"/>
              </a:solidFill>
            </a:endParaRPr>
          </a:p>
        </p:txBody>
      </p:sp>
      <p:sp>
        <p:nvSpPr>
          <p:cNvPr id="3" name="Content Placeholder 2">
            <a:extLst>
              <a:ext uri="{FF2B5EF4-FFF2-40B4-BE49-F238E27FC236}">
                <a16:creationId xmlns:a16="http://schemas.microsoft.com/office/drawing/2014/main" id="{3002E73A-1C33-0201-416C-126115AEDB51}"/>
              </a:ext>
            </a:extLst>
          </p:cNvPr>
          <p:cNvSpPr>
            <a:spLocks noGrp="1"/>
          </p:cNvSpPr>
          <p:nvPr>
            <p:ph idx="1"/>
          </p:nvPr>
        </p:nvSpPr>
        <p:spPr>
          <a:xfrm>
            <a:off x="838200" y="1997475"/>
            <a:ext cx="10515600" cy="4179487"/>
          </a:xfrm>
        </p:spPr>
        <p:txBody>
          <a:bodyPr/>
          <a:lstStyle/>
          <a:p>
            <a:endParaRPr lang="en-US" dirty="0"/>
          </a:p>
          <a:p>
            <a:r>
              <a:rPr lang="en-US" dirty="0"/>
              <a:t>Universal Active List Report and filter primary care giver by age</a:t>
            </a:r>
            <a:endParaRPr lang="en-AU" dirty="0"/>
          </a:p>
        </p:txBody>
      </p:sp>
      <p:pic>
        <p:nvPicPr>
          <p:cNvPr id="6" name="Picture 5">
            <a:extLst>
              <a:ext uri="{FF2B5EF4-FFF2-40B4-BE49-F238E27FC236}">
                <a16:creationId xmlns:a16="http://schemas.microsoft.com/office/drawing/2014/main" id="{C3FDC7BA-90A1-688B-BAB4-1485B7142560}"/>
              </a:ext>
            </a:extLst>
          </p:cNvPr>
          <p:cNvPicPr>
            <a:picLocks noChangeAspect="1"/>
          </p:cNvPicPr>
          <p:nvPr/>
        </p:nvPicPr>
        <p:blipFill>
          <a:blip r:embed="rId3"/>
          <a:stretch>
            <a:fillRect/>
          </a:stretch>
        </p:blipFill>
        <p:spPr>
          <a:xfrm>
            <a:off x="1465039" y="3284377"/>
            <a:ext cx="9261922" cy="2155370"/>
          </a:xfrm>
          <a:prstGeom prst="rect">
            <a:avLst/>
          </a:prstGeom>
        </p:spPr>
      </p:pic>
    </p:spTree>
    <p:extLst>
      <p:ext uri="{BB962C8B-B14F-4D97-AF65-F5344CB8AC3E}">
        <p14:creationId xmlns:p14="http://schemas.microsoft.com/office/powerpoint/2010/main" val="1452253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2C327491-B4A3-C756-5129-AACB457D7104}"/>
              </a:ext>
            </a:extLst>
          </p:cNvPr>
          <p:cNvSpPr>
            <a:spLocks noGrp="1"/>
          </p:cNvSpPr>
          <p:nvPr>
            <p:ph type="ctrTitle"/>
          </p:nvPr>
        </p:nvSpPr>
        <p:spPr>
          <a:xfrm>
            <a:off x="686834" y="1153572"/>
            <a:ext cx="3200400" cy="4461163"/>
          </a:xfrm>
        </p:spPr>
        <p:txBody>
          <a:bodyPr vert="horz" lIns="91440" tIns="45720" rIns="91440" bIns="45720" rtlCol="0" anchor="ctr">
            <a:normAutofit/>
          </a:bodyPr>
          <a:lstStyle/>
          <a:p>
            <a:pPr algn="l"/>
            <a:r>
              <a:rPr lang="en-US" sz="4400" kern="1200" dirty="0">
                <a:solidFill>
                  <a:srgbClr val="FFFFFF"/>
                </a:solidFill>
                <a:latin typeface="+mj-lt"/>
                <a:ea typeface="+mj-ea"/>
                <a:cs typeface="+mj-cs"/>
              </a:rPr>
              <a:t>Agenda</a:t>
            </a: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Subtitle 4">
            <a:extLst>
              <a:ext uri="{FF2B5EF4-FFF2-40B4-BE49-F238E27FC236}">
                <a16:creationId xmlns:a16="http://schemas.microsoft.com/office/drawing/2014/main" id="{5AEE4119-5CC6-EB7B-5715-0532EBA6FD70}"/>
              </a:ext>
            </a:extLst>
          </p:cNvPr>
          <p:cNvSpPr>
            <a:spLocks noGrp="1"/>
          </p:cNvSpPr>
          <p:nvPr>
            <p:ph type="subTitle" idx="1"/>
          </p:nvPr>
        </p:nvSpPr>
        <p:spPr>
          <a:xfrm>
            <a:off x="4447308" y="591344"/>
            <a:ext cx="6906491" cy="5585619"/>
          </a:xfrm>
        </p:spPr>
        <p:txBody>
          <a:bodyPr vert="horz" lIns="91440" tIns="45720" rIns="91440" bIns="45720" rtlCol="0" anchor="ctr">
            <a:normAutofit/>
          </a:bodyPr>
          <a:lstStyle/>
          <a:p>
            <a:pPr indent="-228600" algn="l">
              <a:buFont typeface="Arial" panose="020B0604020202020204" pitchFamily="34" charset="0"/>
              <a:buChar char="•"/>
            </a:pPr>
            <a:r>
              <a:rPr lang="en-US" dirty="0"/>
              <a:t>Recording of session for future resource</a:t>
            </a:r>
          </a:p>
          <a:p>
            <a:pPr indent="-228600" algn="l">
              <a:buFont typeface="Arial" panose="020B0604020202020204" pitchFamily="34" charset="0"/>
              <a:buChar char="•"/>
            </a:pPr>
            <a:r>
              <a:rPr lang="en-US" dirty="0"/>
              <a:t>Data cleansing and Housekeeping</a:t>
            </a:r>
          </a:p>
          <a:p>
            <a:pPr indent="-228600" algn="l">
              <a:buFont typeface="Arial" panose="020B0604020202020204" pitchFamily="34" charset="0"/>
              <a:buChar char="•"/>
            </a:pPr>
            <a:r>
              <a:rPr lang="en-US" dirty="0"/>
              <a:t>Summary of Recommended Data Cleansing</a:t>
            </a:r>
          </a:p>
          <a:p>
            <a:pPr indent="-228600" algn="l">
              <a:buFont typeface="Arial" panose="020B0604020202020204" pitchFamily="34" charset="0"/>
              <a:buChar char="•"/>
            </a:pPr>
            <a:r>
              <a:rPr lang="en-US" dirty="0"/>
              <a:t>What data can I get from CDIS?</a:t>
            </a:r>
          </a:p>
          <a:p>
            <a:pPr indent="-228600" algn="l">
              <a:buFont typeface="Arial" panose="020B0604020202020204" pitchFamily="34" charset="0"/>
              <a:buChar char="•"/>
            </a:pPr>
            <a:r>
              <a:rPr lang="en-US" dirty="0"/>
              <a:t>Reporting Recommendations</a:t>
            </a:r>
          </a:p>
          <a:p>
            <a:pPr indent="-228600" algn="l">
              <a:buFont typeface="Arial" panose="020B0604020202020204" pitchFamily="34" charset="0"/>
              <a:buChar char="•"/>
            </a:pPr>
            <a:r>
              <a:rPr lang="en-US" dirty="0"/>
              <a:t>Scenarios</a:t>
            </a:r>
          </a:p>
        </p:txBody>
      </p:sp>
    </p:spTree>
    <p:extLst>
      <p:ext uri="{BB962C8B-B14F-4D97-AF65-F5344CB8AC3E}">
        <p14:creationId xmlns:p14="http://schemas.microsoft.com/office/powerpoint/2010/main" val="4253188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94524-2D25-0573-1B7C-2EED1A60C91A}"/>
              </a:ext>
            </a:extLst>
          </p:cNvPr>
          <p:cNvSpPr>
            <a:spLocks noGrp="1"/>
          </p:cNvSpPr>
          <p:nvPr>
            <p:ph type="title"/>
          </p:nvPr>
        </p:nvSpPr>
        <p:spPr/>
        <p:txBody>
          <a:bodyPr/>
          <a:lstStyle/>
          <a:p>
            <a:r>
              <a:rPr lang="en-US" dirty="0"/>
              <a:t>How can I find children eligible for ESK?</a:t>
            </a:r>
            <a:endParaRPr lang="en-AU" dirty="0"/>
          </a:p>
        </p:txBody>
      </p:sp>
      <p:sp>
        <p:nvSpPr>
          <p:cNvPr id="3" name="Content Placeholder 2">
            <a:extLst>
              <a:ext uri="{FF2B5EF4-FFF2-40B4-BE49-F238E27FC236}">
                <a16:creationId xmlns:a16="http://schemas.microsoft.com/office/drawing/2014/main" id="{6E5CB067-EB8F-6B31-E302-FAF37F250937}"/>
              </a:ext>
            </a:extLst>
          </p:cNvPr>
          <p:cNvSpPr>
            <a:spLocks noGrp="1"/>
          </p:cNvSpPr>
          <p:nvPr>
            <p:ph idx="1"/>
          </p:nvPr>
        </p:nvSpPr>
        <p:spPr>
          <a:xfrm>
            <a:off x="838200" y="1825625"/>
            <a:ext cx="10515600" cy="4901746"/>
          </a:xfrm>
        </p:spPr>
        <p:txBody>
          <a:bodyPr>
            <a:normAutofit lnSpcReduction="10000"/>
          </a:bodyPr>
          <a:lstStyle/>
          <a:p>
            <a:r>
              <a:rPr lang="en-US" dirty="0"/>
              <a:t>Not easy request on CDIS.</a:t>
            </a:r>
          </a:p>
          <a:p>
            <a:r>
              <a:rPr lang="en-US" dirty="0"/>
              <a:t>You can try by running a Data Extract report – Universal Active List report and filter for factors such as age, flags (Child Protection), Aboriginal Status, Language, Additional need.</a:t>
            </a:r>
          </a:p>
          <a:p>
            <a:endParaRPr lang="en-US" dirty="0"/>
          </a:p>
          <a:p>
            <a:endParaRPr lang="en-US" dirty="0"/>
          </a:p>
          <a:p>
            <a:endParaRPr lang="en-US" dirty="0"/>
          </a:p>
          <a:p>
            <a:endParaRPr lang="en-US" dirty="0"/>
          </a:p>
          <a:p>
            <a:endParaRPr lang="en-US" dirty="0"/>
          </a:p>
          <a:p>
            <a:r>
              <a:rPr lang="en-US" sz="2200" i="1" dirty="0"/>
              <a:t>Tip: Encourage clinicians to record ESK eligibility as a Additional Need.</a:t>
            </a:r>
          </a:p>
          <a:p>
            <a:r>
              <a:rPr lang="en-US" sz="2200" i="1" dirty="0"/>
              <a:t>Tip: Can use ESK program but it must be monitored by Leadership as internal referral</a:t>
            </a:r>
          </a:p>
          <a:p>
            <a:endParaRPr lang="en-US" i="1" dirty="0"/>
          </a:p>
          <a:p>
            <a:endParaRPr lang="en-US" dirty="0"/>
          </a:p>
          <a:p>
            <a:endParaRPr lang="en-AU" dirty="0"/>
          </a:p>
        </p:txBody>
      </p:sp>
      <p:pic>
        <p:nvPicPr>
          <p:cNvPr id="4" name="Picture 3">
            <a:extLst>
              <a:ext uri="{FF2B5EF4-FFF2-40B4-BE49-F238E27FC236}">
                <a16:creationId xmlns:a16="http://schemas.microsoft.com/office/drawing/2014/main" id="{23D75BF7-1A3B-6C17-7BFF-A18F3F57E79A}"/>
              </a:ext>
            </a:extLst>
          </p:cNvPr>
          <p:cNvPicPr>
            <a:picLocks noChangeAspect="1"/>
          </p:cNvPicPr>
          <p:nvPr/>
        </p:nvPicPr>
        <p:blipFill>
          <a:blip r:embed="rId3"/>
          <a:stretch>
            <a:fillRect/>
          </a:stretch>
        </p:blipFill>
        <p:spPr>
          <a:xfrm>
            <a:off x="2450840" y="3429000"/>
            <a:ext cx="7141030" cy="2055862"/>
          </a:xfrm>
          <a:prstGeom prst="rect">
            <a:avLst/>
          </a:prstGeom>
        </p:spPr>
      </p:pic>
    </p:spTree>
    <p:extLst>
      <p:ext uri="{BB962C8B-B14F-4D97-AF65-F5344CB8AC3E}">
        <p14:creationId xmlns:p14="http://schemas.microsoft.com/office/powerpoint/2010/main" val="40343255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71D9F-C53E-B535-18BD-B9EB5943CEE7}"/>
              </a:ext>
            </a:extLst>
          </p:cNvPr>
          <p:cNvSpPr>
            <a:spLocks noGrp="1"/>
          </p:cNvSpPr>
          <p:nvPr>
            <p:ph type="title"/>
          </p:nvPr>
        </p:nvSpPr>
        <p:spPr>
          <a:xfrm>
            <a:off x="838200" y="307910"/>
            <a:ext cx="10515600" cy="839756"/>
          </a:xfrm>
        </p:spPr>
        <p:txBody>
          <a:bodyPr>
            <a:normAutofit fontScale="90000"/>
          </a:bodyPr>
          <a:lstStyle/>
          <a:p>
            <a:br>
              <a:rPr lang="en-US" dirty="0"/>
            </a:br>
            <a:r>
              <a:rPr lang="en-US" dirty="0">
                <a:solidFill>
                  <a:schemeClr val="accent2"/>
                </a:solidFill>
              </a:rPr>
              <a:t>Scenario 3: How do I get data on groups? </a:t>
            </a:r>
            <a:br>
              <a:rPr lang="en-US" dirty="0"/>
            </a:br>
            <a:endParaRPr lang="en-AU" dirty="0"/>
          </a:p>
        </p:txBody>
      </p:sp>
      <p:sp>
        <p:nvSpPr>
          <p:cNvPr id="3" name="Content Placeholder 2">
            <a:extLst>
              <a:ext uri="{FF2B5EF4-FFF2-40B4-BE49-F238E27FC236}">
                <a16:creationId xmlns:a16="http://schemas.microsoft.com/office/drawing/2014/main" id="{FF6FCE8C-421D-725E-E4FB-2524331B5271}"/>
              </a:ext>
            </a:extLst>
          </p:cNvPr>
          <p:cNvSpPr>
            <a:spLocks noGrp="1"/>
          </p:cNvSpPr>
          <p:nvPr>
            <p:ph idx="1"/>
          </p:nvPr>
        </p:nvSpPr>
        <p:spPr>
          <a:xfrm>
            <a:off x="838200" y="1323975"/>
            <a:ext cx="10515600" cy="4852988"/>
          </a:xfrm>
        </p:spPr>
        <p:txBody>
          <a:bodyPr>
            <a:normAutofit/>
          </a:bodyPr>
          <a:lstStyle/>
          <a:p>
            <a:r>
              <a:rPr lang="en-AU" sz="1800" dirty="0">
                <a:effectLst/>
                <a:latin typeface="Calibri" panose="020F0502020204030204" pitchFamily="34" charset="0"/>
                <a:ea typeface="Calibri" panose="020F0502020204030204" pitchFamily="34" charset="0"/>
              </a:rPr>
              <a:t>There are two places that record data regarding groups:</a:t>
            </a:r>
          </a:p>
          <a:p>
            <a:r>
              <a:rPr lang="en-AU" sz="1800" dirty="0">
                <a:effectLst/>
                <a:latin typeface="Calibri" panose="020F0502020204030204" pitchFamily="34" charset="0"/>
                <a:ea typeface="Calibri" panose="020F0502020204030204" pitchFamily="34" charset="0"/>
              </a:rPr>
              <a:t>MCH/DH annual report which records the </a:t>
            </a:r>
            <a:r>
              <a:rPr lang="en-AU" sz="1800" i="1" dirty="0">
                <a:effectLst/>
                <a:latin typeface="Calibri" panose="020F0502020204030204" pitchFamily="34" charset="0"/>
                <a:ea typeface="Calibri" panose="020F0502020204030204" pitchFamily="34" charset="0"/>
              </a:rPr>
              <a:t>hours</a:t>
            </a:r>
            <a:r>
              <a:rPr lang="en-AU" sz="1800" dirty="0">
                <a:effectLst/>
                <a:latin typeface="Calibri" panose="020F0502020204030204" pitchFamily="34" charset="0"/>
                <a:ea typeface="Calibri" panose="020F0502020204030204" pitchFamily="34" charset="0"/>
              </a:rPr>
              <a:t> within a period spent on groups – see below</a:t>
            </a:r>
          </a:p>
          <a:p>
            <a:endParaRPr lang="en-AU" sz="1800" dirty="0">
              <a:latin typeface="Calibri" panose="020F0502020204030204" pitchFamily="34" charset="0"/>
              <a:ea typeface="Calibri" panose="020F0502020204030204" pitchFamily="34" charset="0"/>
            </a:endParaRPr>
          </a:p>
          <a:p>
            <a:endParaRPr lang="en-AU" sz="1800" dirty="0">
              <a:effectLst/>
              <a:latin typeface="Calibri" panose="020F0502020204030204" pitchFamily="34" charset="0"/>
              <a:ea typeface="Calibri" panose="020F0502020204030204" pitchFamily="34" charset="0"/>
            </a:endParaRPr>
          </a:p>
          <a:p>
            <a:endParaRPr lang="en-AU" sz="1800" dirty="0">
              <a:latin typeface="Calibri" panose="020F0502020204030204" pitchFamily="34" charset="0"/>
              <a:ea typeface="Calibri" panose="020F0502020204030204" pitchFamily="34" charset="0"/>
            </a:endParaRPr>
          </a:p>
          <a:p>
            <a:r>
              <a:rPr lang="en-AU" sz="1800" dirty="0">
                <a:effectLst/>
                <a:latin typeface="Calibri" panose="020F0502020204030204" pitchFamily="34" charset="0"/>
                <a:ea typeface="Calibri" panose="020F0502020204030204" pitchFamily="34" charset="0"/>
              </a:rPr>
              <a:t>Data Extract – Group Summary report can give you more details you would need to filter for groups (</a:t>
            </a:r>
            <a:r>
              <a:rPr lang="en-AU" sz="1800" dirty="0" err="1">
                <a:effectLst/>
                <a:latin typeface="Calibri" panose="020F0502020204030204" pitchFamily="34" charset="0"/>
                <a:ea typeface="Calibri" panose="020F0502020204030204" pitchFamily="34" charset="0"/>
              </a:rPr>
              <a:t>eg</a:t>
            </a:r>
            <a:r>
              <a:rPr lang="en-AU" sz="1800" dirty="0">
                <a:effectLst/>
                <a:latin typeface="Calibri" panose="020F0502020204030204" pitchFamily="34" charset="0"/>
                <a:ea typeface="Calibri" panose="020F0502020204030204" pitchFamily="34" charset="0"/>
              </a:rPr>
              <a:t> sleep &amp; settling) as this gives more information re the clients that attended the groups. </a:t>
            </a:r>
          </a:p>
          <a:p>
            <a:pPr marL="0" indent="0">
              <a:buNone/>
            </a:pPr>
            <a:r>
              <a:rPr lang="en-AU" sz="1800" dirty="0"/>
              <a:t>This will show group information including:</a:t>
            </a:r>
          </a:p>
          <a:p>
            <a:r>
              <a:rPr lang="en-AU" sz="1800" dirty="0"/>
              <a:t>Group sessions that started within a date range</a:t>
            </a:r>
          </a:p>
          <a:p>
            <a:r>
              <a:rPr lang="en-AU" sz="1800" dirty="0"/>
              <a:t>Name of groups</a:t>
            </a:r>
          </a:p>
          <a:p>
            <a:r>
              <a:rPr lang="en-AU" sz="1800" dirty="0"/>
              <a:t>Client booking status – offered, accepted, declined</a:t>
            </a:r>
          </a:p>
          <a:p>
            <a:r>
              <a:rPr lang="en-AU" sz="1800" dirty="0"/>
              <a:t>The number of sessions attended by the client.</a:t>
            </a:r>
          </a:p>
        </p:txBody>
      </p:sp>
      <p:pic>
        <p:nvPicPr>
          <p:cNvPr id="8" name="Picture 7">
            <a:extLst>
              <a:ext uri="{FF2B5EF4-FFF2-40B4-BE49-F238E27FC236}">
                <a16:creationId xmlns:a16="http://schemas.microsoft.com/office/drawing/2014/main" id="{5C33C96D-9631-FCD1-4548-ABCE3DCE4E4D}"/>
              </a:ext>
            </a:extLst>
          </p:cNvPr>
          <p:cNvPicPr>
            <a:picLocks noChangeAspect="1"/>
          </p:cNvPicPr>
          <p:nvPr/>
        </p:nvPicPr>
        <p:blipFill>
          <a:blip r:embed="rId3"/>
          <a:stretch>
            <a:fillRect/>
          </a:stretch>
        </p:blipFill>
        <p:spPr>
          <a:xfrm>
            <a:off x="1624628" y="2130101"/>
            <a:ext cx="7124700" cy="771525"/>
          </a:xfrm>
          <a:prstGeom prst="rect">
            <a:avLst/>
          </a:prstGeom>
        </p:spPr>
      </p:pic>
      <p:pic>
        <p:nvPicPr>
          <p:cNvPr id="10" name="Picture 9">
            <a:extLst>
              <a:ext uri="{FF2B5EF4-FFF2-40B4-BE49-F238E27FC236}">
                <a16:creationId xmlns:a16="http://schemas.microsoft.com/office/drawing/2014/main" id="{97FF6197-C0E0-881F-5639-A8C707A78521}"/>
              </a:ext>
            </a:extLst>
          </p:cNvPr>
          <p:cNvPicPr>
            <a:picLocks noChangeAspect="1"/>
          </p:cNvPicPr>
          <p:nvPr/>
        </p:nvPicPr>
        <p:blipFill>
          <a:blip r:embed="rId4"/>
          <a:stretch>
            <a:fillRect/>
          </a:stretch>
        </p:blipFill>
        <p:spPr>
          <a:xfrm>
            <a:off x="6620878" y="3991058"/>
            <a:ext cx="4814146" cy="2450094"/>
          </a:xfrm>
          <a:prstGeom prst="rect">
            <a:avLst/>
          </a:prstGeom>
        </p:spPr>
      </p:pic>
    </p:spTree>
    <p:extLst>
      <p:ext uri="{BB962C8B-B14F-4D97-AF65-F5344CB8AC3E}">
        <p14:creationId xmlns:p14="http://schemas.microsoft.com/office/powerpoint/2010/main" val="14984401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CBA56-BED2-AFB9-AB18-E0E36210536A}"/>
              </a:ext>
            </a:extLst>
          </p:cNvPr>
          <p:cNvSpPr>
            <a:spLocks noGrp="1"/>
          </p:cNvSpPr>
          <p:nvPr>
            <p:ph type="title"/>
          </p:nvPr>
        </p:nvSpPr>
        <p:spPr/>
        <p:txBody>
          <a:bodyPr>
            <a:normAutofit fontScale="90000"/>
          </a:bodyPr>
          <a:lstStyle/>
          <a:p>
            <a:pPr algn="ctr"/>
            <a:br>
              <a:rPr lang="en-US" sz="3600" dirty="0"/>
            </a:br>
            <a:r>
              <a:rPr lang="en-US" sz="3600" dirty="0">
                <a:solidFill>
                  <a:schemeClr val="accent2"/>
                </a:solidFill>
              </a:rPr>
              <a:t>Scenario 4: Where do I find the data for the family consults and MARAM?</a:t>
            </a:r>
            <a:br>
              <a:rPr lang="en-US" dirty="0"/>
            </a:br>
            <a:endParaRPr lang="en-AU" dirty="0"/>
          </a:p>
        </p:txBody>
      </p:sp>
      <p:sp>
        <p:nvSpPr>
          <p:cNvPr id="3" name="Content Placeholder 2">
            <a:extLst>
              <a:ext uri="{FF2B5EF4-FFF2-40B4-BE49-F238E27FC236}">
                <a16:creationId xmlns:a16="http://schemas.microsoft.com/office/drawing/2014/main" id="{38CE31A0-2084-4077-A677-328970377DF0}"/>
              </a:ext>
            </a:extLst>
          </p:cNvPr>
          <p:cNvSpPr>
            <a:spLocks noGrp="1"/>
          </p:cNvSpPr>
          <p:nvPr>
            <p:ph idx="1"/>
          </p:nvPr>
        </p:nvSpPr>
        <p:spPr>
          <a:xfrm>
            <a:off x="967550" y="1690688"/>
            <a:ext cx="10386249" cy="4486275"/>
          </a:xfrm>
        </p:spPr>
        <p:style>
          <a:lnRef idx="2">
            <a:schemeClr val="dk1"/>
          </a:lnRef>
          <a:fillRef idx="1">
            <a:schemeClr val="lt1"/>
          </a:fillRef>
          <a:effectRef idx="0">
            <a:schemeClr val="dk1"/>
          </a:effectRef>
          <a:fontRef idx="minor">
            <a:schemeClr val="dk1"/>
          </a:fontRef>
        </p:style>
        <p:txBody>
          <a:bodyPr>
            <a:normAutofit/>
          </a:bodyPr>
          <a:lstStyle/>
          <a:p>
            <a:r>
              <a:rPr lang="en-US" sz="2400" dirty="0"/>
              <a:t>Data for these consults and assessments can be found in multiple ways – in the MCH/DH Annual Report and the KAS Report</a:t>
            </a:r>
          </a:p>
          <a:p>
            <a:pPr marL="0" indent="0">
              <a:buNone/>
            </a:pPr>
            <a:endParaRPr lang="en-US" dirty="0">
              <a:ln w="0"/>
              <a:solidFill>
                <a:schemeClr val="accent1">
                  <a:lumMod val="75000"/>
                </a:schemeClr>
              </a:solidFill>
              <a:effectLst>
                <a:outerShdw blurRad="38100" dist="25400" dir="5400000" algn="ctr" rotWithShape="0">
                  <a:srgbClr val="6E747A">
                    <a:alpha val="43000"/>
                  </a:srgbClr>
                </a:outerShdw>
              </a:effectLst>
            </a:endParaRPr>
          </a:p>
          <a:p>
            <a:pPr marL="0" indent="0">
              <a:buNone/>
            </a:pPr>
            <a:r>
              <a:rPr lang="en-US" dirty="0">
                <a:ln w="0"/>
                <a:solidFill>
                  <a:schemeClr val="accent1">
                    <a:lumMod val="75000"/>
                  </a:schemeClr>
                </a:solidFill>
                <a:effectLst>
                  <a:outerShdw blurRad="38100" dist="25400" dir="5400000" algn="ctr" rotWithShape="0">
                    <a:srgbClr val="6E747A">
                      <a:alpha val="43000"/>
                    </a:srgbClr>
                  </a:outerShdw>
                </a:effectLst>
              </a:rPr>
              <a:t>MCH/DH Annual Report</a:t>
            </a:r>
            <a:r>
              <a:rPr lang="en-US" dirty="0">
                <a:ln w="0"/>
                <a:solidFill>
                  <a:schemeClr val="accent1"/>
                </a:solidFill>
                <a:effectLst>
                  <a:outerShdw blurRad="38100" dist="25400" dir="5400000" algn="ctr" rotWithShape="0">
                    <a:srgbClr val="6E747A">
                      <a:alpha val="43000"/>
                    </a:srgbClr>
                  </a:outerShdw>
                </a:effectLst>
              </a:rPr>
              <a:t>	</a:t>
            </a:r>
            <a:r>
              <a:rPr lang="en-US" dirty="0"/>
              <a:t>	</a:t>
            </a:r>
            <a:r>
              <a:rPr lang="en-US" dirty="0">
                <a:solidFill>
                  <a:schemeClr val="accent6">
                    <a:lumMod val="75000"/>
                  </a:schemeClr>
                </a:solidFill>
                <a:effectLst>
                  <a:outerShdw blurRad="50800" dist="38100" dir="2700000" algn="tl" rotWithShape="0">
                    <a:prstClr val="black">
                      <a:alpha val="40000"/>
                    </a:prstClr>
                  </a:outerShdw>
                </a:effectLst>
              </a:rPr>
              <a:t>MCH KAS Report</a:t>
            </a:r>
            <a:endParaRPr lang="en-US" dirty="0">
              <a:solidFill>
                <a:schemeClr val="accent6">
                  <a:lumMod val="75000"/>
                </a:schemeClr>
              </a:solidFill>
            </a:endParaRPr>
          </a:p>
          <a:p>
            <a:pPr marL="0" indent="0">
              <a:buNone/>
            </a:pPr>
            <a:endParaRPr lang="en-US" dirty="0"/>
          </a:p>
          <a:p>
            <a:endParaRPr lang="en-US" dirty="0"/>
          </a:p>
          <a:p>
            <a:endParaRPr lang="en-US" dirty="0"/>
          </a:p>
          <a:p>
            <a:pPr marL="0" indent="0">
              <a:buNone/>
            </a:pPr>
            <a:endParaRPr lang="en-US" dirty="0"/>
          </a:p>
          <a:p>
            <a:pPr marL="0" indent="0">
              <a:buNone/>
            </a:pPr>
            <a:r>
              <a:rPr lang="en-US" dirty="0"/>
              <a:t>	</a:t>
            </a:r>
            <a:endParaRPr lang="en-US" dirty="0">
              <a:effectLst>
                <a:outerShdw blurRad="50800" dist="38100" dir="2700000" algn="tl" rotWithShape="0">
                  <a:prstClr val="black">
                    <a:alpha val="40000"/>
                  </a:prstClr>
                </a:outerShdw>
              </a:effectLst>
            </a:endParaRPr>
          </a:p>
          <a:p>
            <a:pPr marL="0" indent="0">
              <a:buNone/>
            </a:pPr>
            <a:endParaRPr lang="en-US" dirty="0"/>
          </a:p>
          <a:p>
            <a:pPr marL="0" indent="0">
              <a:buNone/>
            </a:pPr>
            <a:endParaRPr lang="en-US" dirty="0"/>
          </a:p>
          <a:p>
            <a:pPr marL="0" indent="0">
              <a:buNone/>
            </a:pPr>
            <a:endParaRPr lang="en-AU" dirty="0"/>
          </a:p>
        </p:txBody>
      </p:sp>
      <p:pic>
        <p:nvPicPr>
          <p:cNvPr id="4" name="Picture 3">
            <a:extLst>
              <a:ext uri="{FF2B5EF4-FFF2-40B4-BE49-F238E27FC236}">
                <a16:creationId xmlns:a16="http://schemas.microsoft.com/office/drawing/2014/main" id="{F76C1B76-53DD-8D05-F977-6F1008170408}"/>
              </a:ext>
            </a:extLst>
          </p:cNvPr>
          <p:cNvPicPr>
            <a:picLocks noChangeAspect="1"/>
          </p:cNvPicPr>
          <p:nvPr/>
        </p:nvPicPr>
        <p:blipFill rotWithShape="1">
          <a:blip r:embed="rId3"/>
          <a:srcRect t="20074" r="58653" b="36555"/>
          <a:stretch/>
        </p:blipFill>
        <p:spPr bwMode="auto">
          <a:xfrm>
            <a:off x="1062952" y="3629552"/>
            <a:ext cx="3806098" cy="2397641"/>
          </a:xfrm>
          <a:prstGeom prst="rect">
            <a:avLst/>
          </a:prstGeom>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378D1AF0-4CEA-F977-04C4-B62B99DF36D0}"/>
              </a:ext>
            </a:extLst>
          </p:cNvPr>
          <p:cNvPicPr>
            <a:picLocks noChangeAspect="1"/>
          </p:cNvPicPr>
          <p:nvPr/>
        </p:nvPicPr>
        <p:blipFill>
          <a:blip r:embed="rId4"/>
          <a:stretch>
            <a:fillRect/>
          </a:stretch>
        </p:blipFill>
        <p:spPr>
          <a:xfrm>
            <a:off x="5606470" y="3756295"/>
            <a:ext cx="5808262" cy="1302265"/>
          </a:xfrm>
          <a:prstGeom prst="rect">
            <a:avLst/>
          </a:prstGeom>
        </p:spPr>
      </p:pic>
    </p:spTree>
    <p:extLst>
      <p:ext uri="{BB962C8B-B14F-4D97-AF65-F5344CB8AC3E}">
        <p14:creationId xmlns:p14="http://schemas.microsoft.com/office/powerpoint/2010/main" val="4804724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4CDE516-85FC-DD95-0312-1681BA2DDABF}"/>
              </a:ext>
            </a:extLst>
          </p:cNvPr>
          <p:cNvPicPr>
            <a:picLocks noChangeAspect="1"/>
          </p:cNvPicPr>
          <p:nvPr/>
        </p:nvPicPr>
        <p:blipFill>
          <a:blip r:embed="rId2"/>
          <a:stretch>
            <a:fillRect/>
          </a:stretch>
        </p:blipFill>
        <p:spPr>
          <a:xfrm>
            <a:off x="2243807" y="1322244"/>
            <a:ext cx="7088687" cy="4829527"/>
          </a:xfrm>
          <a:prstGeom prst="rect">
            <a:avLst/>
          </a:prstGeom>
        </p:spPr>
      </p:pic>
      <p:sp>
        <p:nvSpPr>
          <p:cNvPr id="7" name="TextBox 6">
            <a:extLst>
              <a:ext uri="{FF2B5EF4-FFF2-40B4-BE49-F238E27FC236}">
                <a16:creationId xmlns:a16="http://schemas.microsoft.com/office/drawing/2014/main" id="{E8C22CA2-8C68-9368-3A0E-6E96A56489B1}"/>
              </a:ext>
            </a:extLst>
          </p:cNvPr>
          <p:cNvSpPr txBox="1"/>
          <p:nvPr/>
        </p:nvSpPr>
        <p:spPr>
          <a:xfrm>
            <a:off x="1960960" y="590271"/>
            <a:ext cx="6093618" cy="769441"/>
          </a:xfrm>
          <a:prstGeom prst="rect">
            <a:avLst/>
          </a:prstGeom>
          <a:noFill/>
        </p:spPr>
        <p:txBody>
          <a:bodyPr wrap="square">
            <a:spAutoFit/>
          </a:bodyPr>
          <a:lstStyle/>
          <a:p>
            <a:r>
              <a:rPr lang="en-US" sz="4400" dirty="0">
                <a:latin typeface="+mj-lt"/>
              </a:rPr>
              <a:t>MCH/DH Annual Report</a:t>
            </a:r>
            <a:endParaRPr lang="en-AU" sz="4400" dirty="0">
              <a:latin typeface="+mj-lt"/>
            </a:endParaRPr>
          </a:p>
        </p:txBody>
      </p:sp>
      <p:sp>
        <p:nvSpPr>
          <p:cNvPr id="8" name="TextBox 7">
            <a:extLst>
              <a:ext uri="{FF2B5EF4-FFF2-40B4-BE49-F238E27FC236}">
                <a16:creationId xmlns:a16="http://schemas.microsoft.com/office/drawing/2014/main" id="{15243918-3DA1-D32B-0485-C81115FDAB52}"/>
              </a:ext>
            </a:extLst>
          </p:cNvPr>
          <p:cNvSpPr txBox="1"/>
          <p:nvPr/>
        </p:nvSpPr>
        <p:spPr>
          <a:xfrm>
            <a:off x="9083039" y="4004912"/>
            <a:ext cx="2791969" cy="830997"/>
          </a:xfrm>
          <a:prstGeom prst="rect">
            <a:avLst/>
          </a:prstGeom>
          <a:ln w="38100">
            <a:solidFill>
              <a:schemeClr val="accent2"/>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r>
              <a:rPr lang="en-AU" sz="1200" b="1" dirty="0">
                <a:ln w="0"/>
                <a:solidFill>
                  <a:schemeClr val="tx1"/>
                </a:solidFill>
                <a:effectLst>
                  <a:outerShdw blurRad="38100" dist="19050" dir="2700000" algn="tl" rotWithShape="0">
                    <a:schemeClr val="dk1">
                      <a:alpha val="40000"/>
                    </a:schemeClr>
                  </a:outerShdw>
                </a:effectLst>
              </a:rPr>
              <a:t>CRAF was superseded by MARAM in CDIS in Oct 2020 and is no longer in use but data is available for historical reporting purposes</a:t>
            </a:r>
            <a:r>
              <a:rPr lang="en-AU" sz="1200" dirty="0">
                <a:ln w="0"/>
                <a:solidFill>
                  <a:schemeClr val="tx1"/>
                </a:solidFill>
                <a:effectLst>
                  <a:outerShdw blurRad="38100" dist="19050" dir="2700000" algn="tl" rotWithShape="0">
                    <a:schemeClr val="dk1">
                      <a:alpha val="40000"/>
                    </a:schemeClr>
                  </a:outerShdw>
                </a:effectLst>
              </a:rPr>
              <a:t>.</a:t>
            </a:r>
          </a:p>
        </p:txBody>
      </p:sp>
      <p:cxnSp>
        <p:nvCxnSpPr>
          <p:cNvPr id="11" name="Straight Arrow Connector 10">
            <a:extLst>
              <a:ext uri="{FF2B5EF4-FFF2-40B4-BE49-F238E27FC236}">
                <a16:creationId xmlns:a16="http://schemas.microsoft.com/office/drawing/2014/main" id="{F3CEB445-BA3D-D013-95DE-F5783D531ACA}"/>
              </a:ext>
            </a:extLst>
          </p:cNvPr>
          <p:cNvCxnSpPr>
            <a:cxnSpLocks/>
          </p:cNvCxnSpPr>
          <p:nvPr/>
        </p:nvCxnSpPr>
        <p:spPr>
          <a:xfrm>
            <a:off x="4425696" y="3798104"/>
            <a:ext cx="4657343" cy="545507"/>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15" name="TextBox 14">
            <a:extLst>
              <a:ext uri="{FF2B5EF4-FFF2-40B4-BE49-F238E27FC236}">
                <a16:creationId xmlns:a16="http://schemas.microsoft.com/office/drawing/2014/main" id="{4CB29C68-5128-043A-6A9F-1AB4C86B7170}"/>
              </a:ext>
            </a:extLst>
          </p:cNvPr>
          <p:cNvSpPr txBox="1"/>
          <p:nvPr/>
        </p:nvSpPr>
        <p:spPr>
          <a:xfrm>
            <a:off x="3048000" y="3247382"/>
            <a:ext cx="6096000" cy="369332"/>
          </a:xfrm>
          <a:prstGeom prst="rect">
            <a:avLst/>
          </a:prstGeom>
          <a:noFill/>
        </p:spPr>
        <p:txBody>
          <a:bodyPr wrap="square">
            <a:spAutoFit/>
          </a:bodyPr>
          <a:lstStyle/>
          <a:p>
            <a:r>
              <a:rPr lang="en-AU" sz="1800" dirty="0"/>
              <a:t>.</a:t>
            </a:r>
            <a:endParaRPr lang="en-AU" dirty="0"/>
          </a:p>
        </p:txBody>
      </p:sp>
      <p:sp>
        <p:nvSpPr>
          <p:cNvPr id="17" name="TextBox 16">
            <a:extLst>
              <a:ext uri="{FF2B5EF4-FFF2-40B4-BE49-F238E27FC236}">
                <a16:creationId xmlns:a16="http://schemas.microsoft.com/office/drawing/2014/main" id="{D160B32C-7CBA-611C-4E48-0B13AC82A68D}"/>
              </a:ext>
            </a:extLst>
          </p:cNvPr>
          <p:cNvSpPr txBox="1"/>
          <p:nvPr/>
        </p:nvSpPr>
        <p:spPr>
          <a:xfrm>
            <a:off x="3304031" y="6262328"/>
            <a:ext cx="2926081" cy="461665"/>
          </a:xfrm>
          <a:prstGeom prst="rect">
            <a:avLst/>
          </a:prstGeom>
          <a:ln w="38100"/>
        </p:spPr>
        <p:style>
          <a:lnRef idx="2">
            <a:schemeClr val="accent6"/>
          </a:lnRef>
          <a:fillRef idx="1">
            <a:schemeClr val="lt1"/>
          </a:fillRef>
          <a:effectRef idx="0">
            <a:schemeClr val="accent6"/>
          </a:effectRef>
          <a:fontRef idx="minor">
            <a:schemeClr val="dk1"/>
          </a:fontRef>
        </p:style>
        <p:txBody>
          <a:bodyPr wrap="square">
            <a:spAutoFit/>
          </a:bodyPr>
          <a:lstStyle/>
          <a:p>
            <a:r>
              <a:rPr lang="en-AU" sz="1200" b="1" dirty="0"/>
              <a:t>For a completed consultation with any Counselling type on the Consultation</a:t>
            </a:r>
          </a:p>
        </p:txBody>
      </p:sp>
      <p:cxnSp>
        <p:nvCxnSpPr>
          <p:cNvPr id="19" name="Straight Arrow Connector 18">
            <a:extLst>
              <a:ext uri="{FF2B5EF4-FFF2-40B4-BE49-F238E27FC236}">
                <a16:creationId xmlns:a16="http://schemas.microsoft.com/office/drawing/2014/main" id="{5EF240F9-0FD9-0AC3-164E-2A930B55F785}"/>
              </a:ext>
            </a:extLst>
          </p:cNvPr>
          <p:cNvCxnSpPr>
            <a:cxnSpLocks/>
          </p:cNvCxnSpPr>
          <p:nvPr/>
        </p:nvCxnSpPr>
        <p:spPr>
          <a:xfrm>
            <a:off x="3243074" y="5975134"/>
            <a:ext cx="1098915" cy="231915"/>
          </a:xfrm>
          <a:prstGeom prst="straightConnector1">
            <a:avLst/>
          </a:prstGeom>
          <a:ln w="28575"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3" name="TextBox 22">
            <a:extLst>
              <a:ext uri="{FF2B5EF4-FFF2-40B4-BE49-F238E27FC236}">
                <a16:creationId xmlns:a16="http://schemas.microsoft.com/office/drawing/2014/main" id="{CCC494AC-E8F8-FD09-69E9-AC68EDCC09D1}"/>
              </a:ext>
            </a:extLst>
          </p:cNvPr>
          <p:cNvSpPr txBox="1"/>
          <p:nvPr/>
        </p:nvSpPr>
        <p:spPr>
          <a:xfrm>
            <a:off x="9574618" y="6050970"/>
            <a:ext cx="2366209" cy="461665"/>
          </a:xfrm>
          <a:prstGeom prst="rect">
            <a:avLst/>
          </a:prstGeom>
          <a:ln w="38100"/>
        </p:spPr>
        <p:style>
          <a:lnRef idx="2">
            <a:schemeClr val="accent6"/>
          </a:lnRef>
          <a:fillRef idx="1">
            <a:schemeClr val="lt1"/>
          </a:fillRef>
          <a:effectRef idx="0">
            <a:schemeClr val="accent6"/>
          </a:effectRef>
          <a:fontRef idx="minor">
            <a:schemeClr val="dk1"/>
          </a:fontRef>
        </p:style>
        <p:txBody>
          <a:bodyPr wrap="square">
            <a:spAutoFit/>
          </a:bodyPr>
          <a:lstStyle/>
          <a:p>
            <a:r>
              <a:rPr lang="en-AU" sz="1200" b="1" dirty="0"/>
              <a:t>12f (row 103, column D)</a:t>
            </a:r>
          </a:p>
          <a:p>
            <a:r>
              <a:rPr lang="en-AU" sz="1200" b="1" dirty="0"/>
              <a:t>Counts Total of Column B, C and D</a:t>
            </a:r>
          </a:p>
        </p:txBody>
      </p:sp>
      <p:cxnSp>
        <p:nvCxnSpPr>
          <p:cNvPr id="29" name="Straight Arrow Connector 28">
            <a:extLst>
              <a:ext uri="{FF2B5EF4-FFF2-40B4-BE49-F238E27FC236}">
                <a16:creationId xmlns:a16="http://schemas.microsoft.com/office/drawing/2014/main" id="{EEA24145-0100-5438-5FD4-8C48611DAAA2}"/>
              </a:ext>
            </a:extLst>
          </p:cNvPr>
          <p:cNvCxnSpPr>
            <a:cxnSpLocks/>
          </p:cNvCxnSpPr>
          <p:nvPr/>
        </p:nvCxnSpPr>
        <p:spPr>
          <a:xfrm>
            <a:off x="9083039" y="6050970"/>
            <a:ext cx="310416" cy="230832"/>
          </a:xfrm>
          <a:prstGeom prst="straightConnector1">
            <a:avLst/>
          </a:prstGeom>
          <a:ln w="28575">
            <a:tailEnd type="triangle"/>
          </a:ln>
        </p:spPr>
        <p:style>
          <a:lnRef idx="1">
            <a:schemeClr val="accent6"/>
          </a:lnRef>
          <a:fillRef idx="0">
            <a:schemeClr val="accent6"/>
          </a:fillRef>
          <a:effectRef idx="0">
            <a:schemeClr val="accent6"/>
          </a:effectRef>
          <a:fontRef idx="minor">
            <a:schemeClr val="tx1"/>
          </a:fontRef>
        </p:style>
      </p:cxnSp>
      <p:sp>
        <p:nvSpPr>
          <p:cNvPr id="34" name="TextBox 33">
            <a:extLst>
              <a:ext uri="{FF2B5EF4-FFF2-40B4-BE49-F238E27FC236}">
                <a16:creationId xmlns:a16="http://schemas.microsoft.com/office/drawing/2014/main" id="{EA253ADF-A17B-C257-A53F-5BF0DCAB0054}"/>
              </a:ext>
            </a:extLst>
          </p:cNvPr>
          <p:cNvSpPr txBox="1"/>
          <p:nvPr/>
        </p:nvSpPr>
        <p:spPr>
          <a:xfrm>
            <a:off x="73152" y="4962143"/>
            <a:ext cx="1760651" cy="1556735"/>
          </a:xfrm>
          <a:prstGeom prst="rect">
            <a:avLst/>
          </a:prstGeom>
          <a:ln w="38100"/>
        </p:spPr>
        <p:style>
          <a:lnRef idx="2">
            <a:schemeClr val="accent1"/>
          </a:lnRef>
          <a:fillRef idx="1">
            <a:schemeClr val="lt1"/>
          </a:fillRef>
          <a:effectRef idx="0">
            <a:schemeClr val="accent1"/>
          </a:effectRef>
          <a:fontRef idx="minor">
            <a:schemeClr val="dk1"/>
          </a:fontRef>
        </p:style>
        <p:txBody>
          <a:bodyPr wrap="square">
            <a:spAutoFit/>
          </a:bodyPr>
          <a:lstStyle/>
          <a:p>
            <a:r>
              <a:rPr lang="en-AU" sz="1200" dirty="0"/>
              <a:t>when</a:t>
            </a:r>
          </a:p>
          <a:p>
            <a:pPr marL="171450" indent="-171450">
              <a:buFontTx/>
              <a:buChar char="-"/>
            </a:pPr>
            <a:r>
              <a:rPr lang="en-AU" sz="1200" dirty="0"/>
              <a:t>a MARAM Family Violence Assessment was </a:t>
            </a:r>
            <a:r>
              <a:rPr lang="en-AU" sz="1200" b="1" dirty="0"/>
              <a:t>completed, AND</a:t>
            </a:r>
            <a:endParaRPr lang="en-AU" sz="1200" dirty="0"/>
          </a:p>
          <a:p>
            <a:pPr marL="171450" indent="-171450">
              <a:buFontTx/>
              <a:buChar char="-"/>
            </a:pPr>
            <a:r>
              <a:rPr lang="en-AU" sz="1200" dirty="0"/>
              <a:t>Referral contains one or more internal or external referrals, of any referral type</a:t>
            </a:r>
          </a:p>
        </p:txBody>
      </p:sp>
      <p:sp>
        <p:nvSpPr>
          <p:cNvPr id="36" name="TextBox 35">
            <a:extLst>
              <a:ext uri="{FF2B5EF4-FFF2-40B4-BE49-F238E27FC236}">
                <a16:creationId xmlns:a16="http://schemas.microsoft.com/office/drawing/2014/main" id="{09594639-F8E8-EF93-9BDD-7949A6F249F2}"/>
              </a:ext>
            </a:extLst>
          </p:cNvPr>
          <p:cNvSpPr txBox="1"/>
          <p:nvPr/>
        </p:nvSpPr>
        <p:spPr>
          <a:xfrm>
            <a:off x="9587771" y="5370411"/>
            <a:ext cx="2353056" cy="461665"/>
          </a:xfrm>
          <a:prstGeom prst="rect">
            <a:avLst/>
          </a:prstGeom>
          <a:ln w="38100"/>
        </p:spPr>
        <p:style>
          <a:lnRef idx="2">
            <a:schemeClr val="accent1"/>
          </a:lnRef>
          <a:fillRef idx="1">
            <a:schemeClr val="lt1"/>
          </a:fillRef>
          <a:effectRef idx="0">
            <a:schemeClr val="accent1"/>
          </a:effectRef>
          <a:fontRef idx="minor">
            <a:schemeClr val="dk1"/>
          </a:fontRef>
        </p:style>
        <p:txBody>
          <a:bodyPr wrap="square">
            <a:spAutoFit/>
          </a:bodyPr>
          <a:lstStyle/>
          <a:p>
            <a:r>
              <a:rPr lang="en-AU" sz="1200" b="1" dirty="0"/>
              <a:t>12e (row 102, column D)</a:t>
            </a:r>
          </a:p>
          <a:p>
            <a:r>
              <a:rPr lang="en-AU" sz="1200" b="1" dirty="0"/>
              <a:t>Counts Total of Column B, C and D</a:t>
            </a:r>
          </a:p>
        </p:txBody>
      </p:sp>
      <p:cxnSp>
        <p:nvCxnSpPr>
          <p:cNvPr id="39" name="Straight Arrow Connector 38">
            <a:extLst>
              <a:ext uri="{FF2B5EF4-FFF2-40B4-BE49-F238E27FC236}">
                <a16:creationId xmlns:a16="http://schemas.microsoft.com/office/drawing/2014/main" id="{B6947DAE-7956-F781-B369-D16ACA01D310}"/>
              </a:ext>
            </a:extLst>
          </p:cNvPr>
          <p:cNvCxnSpPr/>
          <p:nvPr/>
        </p:nvCxnSpPr>
        <p:spPr>
          <a:xfrm>
            <a:off x="8912352" y="5559552"/>
            <a:ext cx="514871"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43545259-9E24-CD30-87A1-7F5A6DF910A1}"/>
              </a:ext>
            </a:extLst>
          </p:cNvPr>
          <p:cNvCxnSpPr>
            <a:cxnSpLocks/>
          </p:cNvCxnSpPr>
          <p:nvPr/>
        </p:nvCxnSpPr>
        <p:spPr>
          <a:xfrm flipH="1">
            <a:off x="1858287" y="5576859"/>
            <a:ext cx="44404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74525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8EBBA0F-53CB-A95E-0EE4-DF8C41AD04CF}"/>
              </a:ext>
            </a:extLst>
          </p:cNvPr>
          <p:cNvPicPr>
            <a:picLocks noChangeAspect="1"/>
          </p:cNvPicPr>
          <p:nvPr/>
        </p:nvPicPr>
        <p:blipFill>
          <a:blip r:embed="rId3"/>
          <a:stretch>
            <a:fillRect/>
          </a:stretch>
        </p:blipFill>
        <p:spPr>
          <a:xfrm>
            <a:off x="1659564" y="1517202"/>
            <a:ext cx="4666239" cy="4975672"/>
          </a:xfrm>
          <a:prstGeom prst="rect">
            <a:avLst/>
          </a:prstGeom>
        </p:spPr>
      </p:pic>
      <p:sp>
        <p:nvSpPr>
          <p:cNvPr id="2" name="Title 1">
            <a:extLst>
              <a:ext uri="{FF2B5EF4-FFF2-40B4-BE49-F238E27FC236}">
                <a16:creationId xmlns:a16="http://schemas.microsoft.com/office/drawing/2014/main" id="{6B31798C-4135-D896-BEA7-FF90A66EDBED}"/>
              </a:ext>
            </a:extLst>
          </p:cNvPr>
          <p:cNvSpPr>
            <a:spLocks noGrp="1"/>
          </p:cNvSpPr>
          <p:nvPr>
            <p:ph type="title"/>
          </p:nvPr>
        </p:nvSpPr>
        <p:spPr>
          <a:xfrm>
            <a:off x="838200" y="365126"/>
            <a:ext cx="10515600" cy="729130"/>
          </a:xfrm>
        </p:spPr>
        <p:txBody>
          <a:bodyPr/>
          <a:lstStyle/>
          <a:p>
            <a:pPr algn="ctr"/>
            <a:r>
              <a:rPr lang="en-US" dirty="0"/>
              <a:t>MCH KAS Report</a:t>
            </a:r>
            <a:endParaRPr lang="en-AU" dirty="0"/>
          </a:p>
        </p:txBody>
      </p:sp>
      <p:sp>
        <p:nvSpPr>
          <p:cNvPr id="3" name="Content Placeholder 2">
            <a:extLst>
              <a:ext uri="{FF2B5EF4-FFF2-40B4-BE49-F238E27FC236}">
                <a16:creationId xmlns:a16="http://schemas.microsoft.com/office/drawing/2014/main" id="{52EE795B-1AB2-59E6-0168-9FC4DB0A1BB4}"/>
              </a:ext>
            </a:extLst>
          </p:cNvPr>
          <p:cNvSpPr>
            <a:spLocks noGrp="1"/>
          </p:cNvSpPr>
          <p:nvPr>
            <p:ph idx="1"/>
          </p:nvPr>
        </p:nvSpPr>
        <p:spPr>
          <a:xfrm>
            <a:off x="9083040" y="1023371"/>
            <a:ext cx="2804160" cy="157729"/>
          </a:xfrm>
        </p:spPr>
        <p:txBody>
          <a:bodyPr anchor="ctr">
            <a:normAutofit fontScale="25000" lnSpcReduction="20000"/>
          </a:bodyPr>
          <a:lstStyle/>
          <a:p>
            <a:pPr marL="0" indent="0">
              <a:buNone/>
            </a:pPr>
            <a:endParaRPr lang="en-AU" dirty="0"/>
          </a:p>
        </p:txBody>
      </p:sp>
      <p:pic>
        <p:nvPicPr>
          <p:cNvPr id="8" name="Picture 7">
            <a:extLst>
              <a:ext uri="{FF2B5EF4-FFF2-40B4-BE49-F238E27FC236}">
                <a16:creationId xmlns:a16="http://schemas.microsoft.com/office/drawing/2014/main" id="{FA4F4FB8-6FB6-1684-B41D-5900FB9B0340}"/>
              </a:ext>
            </a:extLst>
          </p:cNvPr>
          <p:cNvPicPr>
            <a:picLocks noChangeAspect="1"/>
          </p:cNvPicPr>
          <p:nvPr/>
        </p:nvPicPr>
        <p:blipFill rotWithShape="1">
          <a:blip r:embed="rId4"/>
          <a:srcRect l="39299" t="12618" r="48030" b="66349"/>
          <a:stretch/>
        </p:blipFill>
        <p:spPr bwMode="auto">
          <a:xfrm>
            <a:off x="9125979" y="729691"/>
            <a:ext cx="2812914" cy="1822078"/>
          </a:xfrm>
          <a:prstGeom prst="rect">
            <a:avLst/>
          </a:prstGeom>
          <a:ln w="9525">
            <a:solidFill>
              <a:schemeClr val="tx1"/>
            </a:solidFill>
          </a:ln>
          <a:extLst>
            <a:ext uri="{53640926-AAD7-44D8-BBD7-CCE9431645EC}">
              <a14:shadowObscured xmlns:a14="http://schemas.microsoft.com/office/drawing/2010/main"/>
            </a:ext>
          </a:extLst>
        </p:spPr>
      </p:pic>
      <p:sp>
        <p:nvSpPr>
          <p:cNvPr id="12" name="TextBox 11">
            <a:extLst>
              <a:ext uri="{FF2B5EF4-FFF2-40B4-BE49-F238E27FC236}">
                <a16:creationId xmlns:a16="http://schemas.microsoft.com/office/drawing/2014/main" id="{63533D1B-8691-9E8D-EFA1-B91E304A6955}"/>
              </a:ext>
            </a:extLst>
          </p:cNvPr>
          <p:cNvSpPr txBox="1"/>
          <p:nvPr/>
        </p:nvSpPr>
        <p:spPr>
          <a:xfrm>
            <a:off x="8797338" y="3162410"/>
            <a:ext cx="3089862" cy="3539430"/>
          </a:xfrm>
          <a:prstGeom prst="rect">
            <a:avLst/>
          </a:prstGeom>
          <a:solidFill>
            <a:srgbClr val="92D050"/>
          </a:solidFill>
        </p:spPr>
        <p:txBody>
          <a:bodyPr wrap="square" rtlCol="0">
            <a:spAutoFit/>
          </a:bodyPr>
          <a:lstStyle/>
          <a:p>
            <a:r>
              <a:rPr lang="en-AU" sz="1400" b="1" u="sng" dirty="0"/>
              <a:t>Health Promotion</a:t>
            </a:r>
          </a:p>
          <a:p>
            <a:r>
              <a:rPr lang="en-AU" sz="1400" b="1" dirty="0"/>
              <a:t>Family Violence (MARAM)</a:t>
            </a:r>
          </a:p>
          <a:p>
            <a:pPr marL="285750" indent="-285750">
              <a:buFont typeface="Arial" panose="020B0604020202020204" pitchFamily="34" charset="0"/>
              <a:buChar char="•"/>
            </a:pPr>
            <a:r>
              <a:rPr lang="en-AU" sz="1200" dirty="0"/>
              <a:t>The report will count Family Violence tools with a date on or within +7 days of the consultation date.</a:t>
            </a:r>
          </a:p>
          <a:p>
            <a:pPr marL="285750" indent="-285750">
              <a:buFont typeface="Arial" panose="020B0604020202020204" pitchFamily="34" charset="0"/>
              <a:buChar char="•"/>
            </a:pPr>
            <a:r>
              <a:rPr lang="en-AU" sz="1200" dirty="0"/>
              <a:t>The report will count this irrespective of whether the consultation is correctly completed for the child or incorrectly against the CG.</a:t>
            </a:r>
          </a:p>
          <a:p>
            <a:endParaRPr lang="en-AU" sz="1400" b="1" dirty="0"/>
          </a:p>
          <a:p>
            <a:r>
              <a:rPr lang="en-AU" sz="1400" b="1" dirty="0"/>
              <a:t>Safety Plan (MARAM)</a:t>
            </a:r>
          </a:p>
          <a:p>
            <a:pPr marL="285750" indent="-285750">
              <a:buFont typeface="Arial" panose="020B0604020202020204" pitchFamily="34" charset="0"/>
              <a:buChar char="•"/>
            </a:pPr>
            <a:r>
              <a:rPr lang="en-AU" sz="1200" dirty="0"/>
              <a:t>The report will count Safety Plan tools with a date on or within +7 days of the consultation date.</a:t>
            </a:r>
          </a:p>
          <a:p>
            <a:pPr marL="285750" indent="-285750">
              <a:buFont typeface="Arial" panose="020B0604020202020204" pitchFamily="34" charset="0"/>
              <a:buChar char="•"/>
            </a:pPr>
            <a:r>
              <a:rPr lang="en-AU" sz="1200" dirty="0"/>
              <a:t>The report will count this irrespective of whether the consultation is correctly completed for the child or incorrectly against the CG.</a:t>
            </a:r>
          </a:p>
        </p:txBody>
      </p:sp>
    </p:spTree>
    <p:extLst>
      <p:ext uri="{BB962C8B-B14F-4D97-AF65-F5344CB8AC3E}">
        <p14:creationId xmlns:p14="http://schemas.microsoft.com/office/powerpoint/2010/main" val="11102023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6560DC-F5EF-7428-C26A-1BD43D69D7D8}"/>
              </a:ext>
            </a:extLst>
          </p:cNvPr>
          <p:cNvSpPr>
            <a:spLocks noGrp="1"/>
          </p:cNvSpPr>
          <p:nvPr>
            <p:ph type="title"/>
          </p:nvPr>
        </p:nvSpPr>
        <p:spPr>
          <a:xfrm>
            <a:off x="686834" y="1153572"/>
            <a:ext cx="3200400" cy="4461163"/>
          </a:xfrm>
        </p:spPr>
        <p:txBody>
          <a:bodyPr>
            <a:normAutofit/>
          </a:bodyPr>
          <a:lstStyle/>
          <a:p>
            <a:r>
              <a:rPr lang="en-US" sz="4100" dirty="0">
                <a:solidFill>
                  <a:srgbClr val="FFFFFF"/>
                </a:solidFill>
              </a:rPr>
              <a:t>Scenario 5: Why is our Breastfeeding data not current?</a:t>
            </a:r>
            <a:endParaRPr lang="en-AU" sz="4100" dirty="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2A77777-748A-AF16-1D5C-A644A230078C}"/>
              </a:ext>
            </a:extLst>
          </p:cNvPr>
          <p:cNvSpPr>
            <a:spLocks noGrp="1"/>
          </p:cNvSpPr>
          <p:nvPr>
            <p:ph idx="1"/>
          </p:nvPr>
        </p:nvSpPr>
        <p:spPr>
          <a:xfrm>
            <a:off x="4447308" y="591344"/>
            <a:ext cx="6906491" cy="5585619"/>
          </a:xfrm>
        </p:spPr>
        <p:txBody>
          <a:bodyPr anchor="ctr">
            <a:normAutofit/>
          </a:bodyPr>
          <a:lstStyle/>
          <a:p>
            <a:r>
              <a:rPr lang="en-US"/>
              <a:t>The MCH/DH Annual Report provides data on:</a:t>
            </a:r>
          </a:p>
          <a:p>
            <a:r>
              <a:rPr lang="en-US"/>
              <a:t>Number of babies fully BF</a:t>
            </a:r>
          </a:p>
          <a:p>
            <a:r>
              <a:rPr lang="en-US"/>
              <a:t>Number of babies partially BF</a:t>
            </a:r>
          </a:p>
          <a:p>
            <a:endParaRPr lang="en-US"/>
          </a:p>
          <a:p>
            <a:r>
              <a:rPr lang="en-US"/>
              <a:t>CDIS produces BF data for the previous year to ensure we gather the 6-month BF rates.</a:t>
            </a:r>
          </a:p>
          <a:p>
            <a:endParaRPr lang="en-US"/>
          </a:p>
          <a:p>
            <a:r>
              <a:rPr lang="en-US"/>
              <a:t>This data is subjective to misinterpretation because the clinician at the 4mth KAS should be recording BF status at 3mths(if the parents can remember</a:t>
            </a:r>
            <a:r>
              <a:rPr lang="en-US">
                <a:sym typeface="Wingdings" panose="05000000000000000000" pitchFamily="2" charset="2"/>
              </a:rPr>
              <a:t>)</a:t>
            </a:r>
            <a:endParaRPr lang="en-US"/>
          </a:p>
        </p:txBody>
      </p:sp>
    </p:spTree>
    <p:extLst>
      <p:ext uri="{BB962C8B-B14F-4D97-AF65-F5344CB8AC3E}">
        <p14:creationId xmlns:p14="http://schemas.microsoft.com/office/powerpoint/2010/main" val="35528097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DF639E-DF83-05B7-6308-B8ABB751A1B7}"/>
              </a:ext>
            </a:extLst>
          </p:cNvPr>
          <p:cNvSpPr>
            <a:spLocks noGrp="1"/>
          </p:cNvSpPr>
          <p:nvPr>
            <p:ph type="title"/>
          </p:nvPr>
        </p:nvSpPr>
        <p:spPr>
          <a:xfrm>
            <a:off x="630936" y="639520"/>
            <a:ext cx="3429000" cy="1719072"/>
          </a:xfrm>
        </p:spPr>
        <p:txBody>
          <a:bodyPr anchor="b">
            <a:normAutofit/>
          </a:bodyPr>
          <a:lstStyle/>
          <a:p>
            <a:r>
              <a:rPr lang="en-US" sz="2600" dirty="0">
                <a:solidFill>
                  <a:schemeClr val="accent2"/>
                </a:solidFill>
              </a:rPr>
              <a:t>Scenario 6: How do I work out our participation rates for KAS consults?</a:t>
            </a:r>
            <a:endParaRPr lang="en-AU" sz="2600" dirty="0">
              <a:solidFill>
                <a:schemeClr val="accent2"/>
              </a:solidFill>
            </a:endParaRPr>
          </a:p>
        </p:txBody>
      </p:sp>
      <p:sp>
        <p:nvSpPr>
          <p:cNvPr id="12"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A51ED89-19A5-7C8A-DC23-614E58B939B2}"/>
              </a:ext>
            </a:extLst>
          </p:cNvPr>
          <p:cNvSpPr>
            <a:spLocks noGrp="1"/>
          </p:cNvSpPr>
          <p:nvPr>
            <p:ph idx="1"/>
          </p:nvPr>
        </p:nvSpPr>
        <p:spPr>
          <a:xfrm>
            <a:off x="630936" y="2807208"/>
            <a:ext cx="3429000" cy="3411272"/>
          </a:xfrm>
        </p:spPr>
        <p:txBody>
          <a:bodyPr anchor="t">
            <a:normAutofit fontScale="85000" lnSpcReduction="10000"/>
          </a:bodyPr>
          <a:lstStyle/>
          <a:p>
            <a:r>
              <a:rPr lang="en-AU" sz="2000" dirty="0">
                <a:effectLst/>
                <a:latin typeface="Calibri" panose="020F0502020204030204" pitchFamily="34" charset="0"/>
                <a:ea typeface="Calibri" panose="020F0502020204030204" pitchFamily="34" charset="0"/>
              </a:rPr>
              <a:t>There is no report that you can run from CDIS that gives you the participation rates.</a:t>
            </a:r>
          </a:p>
          <a:p>
            <a:r>
              <a:rPr lang="en-AU" sz="2000" dirty="0">
                <a:effectLst/>
                <a:latin typeface="Calibri" panose="020F0502020204030204" pitchFamily="34" charset="0"/>
                <a:ea typeface="Calibri" panose="020F0502020204030204" pitchFamily="34" charset="0"/>
              </a:rPr>
              <a:t>However, you can manually work out the participation rates from the annual report</a:t>
            </a:r>
            <a:r>
              <a:rPr lang="en-AU" sz="2000" dirty="0">
                <a:latin typeface="Calibri" panose="020F0502020204030204" pitchFamily="34" charset="0"/>
                <a:ea typeface="Calibri" panose="020F0502020204030204" pitchFamily="34" charset="0"/>
              </a:rPr>
              <a:t> (</a:t>
            </a:r>
            <a:r>
              <a:rPr lang="en-AU" sz="2000" dirty="0" err="1">
                <a:latin typeface="Calibri" panose="020F0502020204030204" pitchFamily="34" charset="0"/>
                <a:ea typeface="Calibri" panose="020F0502020204030204" pitchFamily="34" charset="0"/>
              </a:rPr>
              <a:t>ie</a:t>
            </a:r>
            <a:r>
              <a:rPr lang="en-AU" sz="2000" dirty="0">
                <a:latin typeface="Calibri" panose="020F0502020204030204" pitchFamily="34" charset="0"/>
                <a:ea typeface="Calibri" panose="020F0502020204030204" pitchFamily="34" charset="0"/>
              </a:rPr>
              <a:t> annual data)</a:t>
            </a:r>
          </a:p>
          <a:p>
            <a:r>
              <a:rPr lang="en-AU" sz="2000" dirty="0">
                <a:latin typeface="Calibri" panose="020F0502020204030204" pitchFamily="34" charset="0"/>
                <a:ea typeface="Calibri" panose="020F0502020204030204" pitchFamily="34" charset="0"/>
              </a:rPr>
              <a:t>Recommended not to complete these via sites as data inaccurate. Due to movement of clients between centres.</a:t>
            </a:r>
            <a:endParaRPr lang="en-AU" sz="2000" dirty="0">
              <a:effectLst/>
              <a:latin typeface="Calibri" panose="020F0502020204030204" pitchFamily="34" charset="0"/>
              <a:ea typeface="Calibri" panose="020F0502020204030204" pitchFamily="34" charset="0"/>
            </a:endParaRPr>
          </a:p>
          <a:p>
            <a:r>
              <a:rPr lang="en-AU" sz="2000" dirty="0">
                <a:effectLst/>
                <a:latin typeface="Calibri" panose="020F0502020204030204" pitchFamily="34" charset="0"/>
                <a:ea typeface="Calibri" panose="020F0502020204030204" pitchFamily="34" charset="0"/>
              </a:rPr>
              <a:t>Following this guide found in the MCH Service Guidelines 2019</a:t>
            </a:r>
          </a:p>
        </p:txBody>
      </p:sp>
      <p:pic>
        <p:nvPicPr>
          <p:cNvPr id="5" name="Picture 4">
            <a:extLst>
              <a:ext uri="{FF2B5EF4-FFF2-40B4-BE49-F238E27FC236}">
                <a16:creationId xmlns:a16="http://schemas.microsoft.com/office/drawing/2014/main" id="{676B5BA9-141C-1218-6B4E-A29058915524}"/>
              </a:ext>
            </a:extLst>
          </p:cNvPr>
          <p:cNvPicPr>
            <a:picLocks noChangeAspect="1"/>
          </p:cNvPicPr>
          <p:nvPr/>
        </p:nvPicPr>
        <p:blipFill>
          <a:blip r:embed="rId3"/>
          <a:stretch>
            <a:fillRect/>
          </a:stretch>
        </p:blipFill>
        <p:spPr>
          <a:xfrm>
            <a:off x="4654296" y="650253"/>
            <a:ext cx="6903720" cy="5557494"/>
          </a:xfrm>
          <a:prstGeom prst="rect">
            <a:avLst/>
          </a:prstGeom>
        </p:spPr>
      </p:pic>
    </p:spTree>
    <p:extLst>
      <p:ext uri="{BB962C8B-B14F-4D97-AF65-F5344CB8AC3E}">
        <p14:creationId xmlns:p14="http://schemas.microsoft.com/office/powerpoint/2010/main" val="29952642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A69A0-9912-8A98-78C3-4638F00E1178}"/>
              </a:ext>
            </a:extLst>
          </p:cNvPr>
          <p:cNvSpPr>
            <a:spLocks noGrp="1"/>
          </p:cNvSpPr>
          <p:nvPr>
            <p:ph type="title"/>
          </p:nvPr>
        </p:nvSpPr>
        <p:spPr>
          <a:xfrm>
            <a:off x="838200" y="223935"/>
            <a:ext cx="10515600" cy="1110343"/>
          </a:xfrm>
        </p:spPr>
        <p:txBody>
          <a:bodyPr>
            <a:normAutofit fontScale="90000"/>
          </a:bodyPr>
          <a:lstStyle/>
          <a:p>
            <a:pPr algn="ctr"/>
            <a:r>
              <a:rPr lang="en-US" dirty="0">
                <a:solidFill>
                  <a:schemeClr val="accent2"/>
                </a:solidFill>
              </a:rPr>
              <a:t>Scenario 6: How do I work out our participation rates for KAS consults?</a:t>
            </a:r>
            <a:endParaRPr lang="en-AU" dirty="0">
              <a:solidFill>
                <a:schemeClr val="accent2"/>
              </a:solidFill>
            </a:endParaRPr>
          </a:p>
        </p:txBody>
      </p:sp>
      <p:sp>
        <p:nvSpPr>
          <p:cNvPr id="3" name="Content Placeholder 2">
            <a:extLst>
              <a:ext uri="{FF2B5EF4-FFF2-40B4-BE49-F238E27FC236}">
                <a16:creationId xmlns:a16="http://schemas.microsoft.com/office/drawing/2014/main" id="{B5197416-E6C8-D573-3EFA-FE2151AECA14}"/>
              </a:ext>
            </a:extLst>
          </p:cNvPr>
          <p:cNvSpPr>
            <a:spLocks noGrp="1"/>
          </p:cNvSpPr>
          <p:nvPr>
            <p:ph idx="1"/>
          </p:nvPr>
        </p:nvSpPr>
        <p:spPr>
          <a:xfrm>
            <a:off x="325406" y="1520575"/>
            <a:ext cx="11028394" cy="5113490"/>
          </a:xfrm>
        </p:spPr>
        <p:txBody>
          <a:bodyPr/>
          <a:lstStyle/>
          <a:p>
            <a:pPr marL="0" indent="0">
              <a:buNone/>
            </a:pPr>
            <a:r>
              <a:rPr lang="en-AU" sz="1800" dirty="0">
                <a:effectLst/>
                <a:latin typeface="Calibri" panose="020F0502020204030204" pitchFamily="34" charset="0"/>
                <a:ea typeface="Calibri" panose="020F0502020204030204" pitchFamily="34" charset="0"/>
              </a:rPr>
              <a:t>An example:</a:t>
            </a:r>
          </a:p>
          <a:p>
            <a:r>
              <a:rPr lang="en-AU" sz="1800" dirty="0">
                <a:effectLst/>
                <a:latin typeface="Calibri" panose="020F0502020204030204" pitchFamily="34" charset="0"/>
                <a:ea typeface="Calibri" panose="020F0502020204030204" pitchFamily="34" charset="0"/>
              </a:rPr>
              <a:t>Annual report for 2018/19 in UAT</a:t>
            </a:r>
          </a:p>
          <a:p>
            <a:pPr marL="0" indent="0">
              <a:buNone/>
            </a:pPr>
            <a:r>
              <a:rPr lang="en-AU" sz="1800" dirty="0">
                <a:effectLst/>
                <a:latin typeface="Calibri" panose="020F0502020204030204" pitchFamily="34" charset="0"/>
                <a:ea typeface="Calibri" panose="020F0502020204030204" pitchFamily="34" charset="0"/>
              </a:rPr>
              <a:t> </a:t>
            </a:r>
          </a:p>
          <a:p>
            <a:endParaRPr lang="en-AU" dirty="0"/>
          </a:p>
        </p:txBody>
      </p:sp>
      <p:pic>
        <p:nvPicPr>
          <p:cNvPr id="5" name="Picture 4">
            <a:extLst>
              <a:ext uri="{FF2B5EF4-FFF2-40B4-BE49-F238E27FC236}">
                <a16:creationId xmlns:a16="http://schemas.microsoft.com/office/drawing/2014/main" id="{F9569F31-7A6F-F7CA-074C-0C4F2B35CB93}"/>
              </a:ext>
            </a:extLst>
          </p:cNvPr>
          <p:cNvPicPr>
            <a:picLocks noChangeAspect="1"/>
          </p:cNvPicPr>
          <p:nvPr/>
        </p:nvPicPr>
        <p:blipFill>
          <a:blip r:embed="rId3"/>
          <a:stretch>
            <a:fillRect/>
          </a:stretch>
        </p:blipFill>
        <p:spPr>
          <a:xfrm>
            <a:off x="4932751" y="1311578"/>
            <a:ext cx="6556264" cy="3793082"/>
          </a:xfrm>
          <a:prstGeom prst="rect">
            <a:avLst/>
          </a:prstGeom>
        </p:spPr>
      </p:pic>
      <p:pic>
        <p:nvPicPr>
          <p:cNvPr id="7" name="Picture 6">
            <a:extLst>
              <a:ext uri="{FF2B5EF4-FFF2-40B4-BE49-F238E27FC236}">
                <a16:creationId xmlns:a16="http://schemas.microsoft.com/office/drawing/2014/main" id="{1BD02BDF-6B00-E7BD-7123-8669AF373FBE}"/>
              </a:ext>
            </a:extLst>
          </p:cNvPr>
          <p:cNvPicPr>
            <a:picLocks noChangeAspect="1"/>
          </p:cNvPicPr>
          <p:nvPr/>
        </p:nvPicPr>
        <p:blipFill>
          <a:blip r:embed="rId4"/>
          <a:stretch>
            <a:fillRect/>
          </a:stretch>
        </p:blipFill>
        <p:spPr>
          <a:xfrm>
            <a:off x="325406" y="2721558"/>
            <a:ext cx="4371975" cy="3562350"/>
          </a:xfrm>
          <a:prstGeom prst="rect">
            <a:avLst/>
          </a:prstGeom>
        </p:spPr>
      </p:pic>
      <p:sp>
        <p:nvSpPr>
          <p:cNvPr id="4" name="Rectangle 3">
            <a:extLst>
              <a:ext uri="{FF2B5EF4-FFF2-40B4-BE49-F238E27FC236}">
                <a16:creationId xmlns:a16="http://schemas.microsoft.com/office/drawing/2014/main" id="{26B6937B-EB64-38F6-28AC-BE29D4DF712E}"/>
              </a:ext>
            </a:extLst>
          </p:cNvPr>
          <p:cNvSpPr/>
          <p:nvPr/>
        </p:nvSpPr>
        <p:spPr>
          <a:xfrm>
            <a:off x="6935055" y="5459767"/>
            <a:ext cx="4371975" cy="107459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rgbClr val="7030A0"/>
                </a:solidFill>
              </a:rPr>
              <a:t>MCH Participation Rates Calculator now available on MAV MCH Resources page under Other</a:t>
            </a:r>
            <a:endParaRPr lang="en-AU" dirty="0">
              <a:solidFill>
                <a:srgbClr val="7030A0"/>
              </a:solidFill>
            </a:endParaRPr>
          </a:p>
        </p:txBody>
      </p:sp>
    </p:spTree>
    <p:extLst>
      <p:ext uri="{BB962C8B-B14F-4D97-AF65-F5344CB8AC3E}">
        <p14:creationId xmlns:p14="http://schemas.microsoft.com/office/powerpoint/2010/main" val="32630872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F6DA9-2E86-4915-C842-09BC62A3E887}"/>
              </a:ext>
            </a:extLst>
          </p:cNvPr>
          <p:cNvSpPr>
            <a:spLocks noGrp="1"/>
          </p:cNvSpPr>
          <p:nvPr>
            <p:ph type="title"/>
          </p:nvPr>
        </p:nvSpPr>
        <p:spPr/>
        <p:txBody>
          <a:bodyPr/>
          <a:lstStyle/>
          <a:p>
            <a:r>
              <a:rPr lang="en-US" dirty="0"/>
              <a:t>Can I check MCH site data regarding KAS attended?</a:t>
            </a:r>
            <a:endParaRPr lang="en-AU" dirty="0"/>
          </a:p>
        </p:txBody>
      </p:sp>
      <p:sp>
        <p:nvSpPr>
          <p:cNvPr id="3" name="Content Placeholder 2">
            <a:extLst>
              <a:ext uri="{FF2B5EF4-FFF2-40B4-BE49-F238E27FC236}">
                <a16:creationId xmlns:a16="http://schemas.microsoft.com/office/drawing/2014/main" id="{A6AC54CF-59DF-9996-A2A8-5F62CA1FB7B7}"/>
              </a:ext>
            </a:extLst>
          </p:cNvPr>
          <p:cNvSpPr>
            <a:spLocks noGrp="1"/>
          </p:cNvSpPr>
          <p:nvPr>
            <p:ph idx="1"/>
          </p:nvPr>
        </p:nvSpPr>
        <p:spPr>
          <a:xfrm>
            <a:off x="838200" y="1825625"/>
            <a:ext cx="10515600" cy="4667250"/>
          </a:xfrm>
        </p:spPr>
        <p:txBody>
          <a:bodyPr vert="horz" lIns="91440" tIns="45720" rIns="91440" bIns="45720" rtlCol="0" anchor="t">
            <a:normAutofit fontScale="77500" lnSpcReduction="20000"/>
          </a:bodyPr>
          <a:lstStyle/>
          <a:p>
            <a:r>
              <a:rPr lang="en-US" dirty="0"/>
              <a:t>Selecting  MCH/DET Annual Report &amp; LGPRF will provide you with MCH site data.</a:t>
            </a:r>
          </a:p>
          <a:p>
            <a:r>
              <a:rPr lang="en-US" dirty="0"/>
              <a:t>A valuable report but does not include data for </a:t>
            </a:r>
            <a:r>
              <a:rPr lang="en-US"/>
              <a:t>family </a:t>
            </a:r>
            <a:r>
              <a:rPr lang="en-US" dirty="0"/>
              <a:t>consults and other items.</a:t>
            </a:r>
          </a:p>
          <a:p>
            <a:r>
              <a:rPr lang="en-US" dirty="0"/>
              <a:t>Data is accurate for those items recorded.</a:t>
            </a:r>
          </a:p>
          <a:p>
            <a:endParaRPr lang="en-US" dirty="0"/>
          </a:p>
          <a:p>
            <a:endParaRPr lang="en-US" dirty="0"/>
          </a:p>
          <a:p>
            <a:endParaRPr lang="en-US" dirty="0"/>
          </a:p>
          <a:p>
            <a:endParaRPr lang="en-US" dirty="0"/>
          </a:p>
          <a:p>
            <a:endParaRPr lang="en-US" dirty="0"/>
          </a:p>
          <a:p>
            <a:endParaRPr lang="en-US" dirty="0"/>
          </a:p>
          <a:p>
            <a:endParaRPr lang="en-US" dirty="0"/>
          </a:p>
          <a:p>
            <a:r>
              <a:rPr lang="en-US" dirty="0"/>
              <a:t>Excel spreadsheet with Annual Report data by Centre.</a:t>
            </a:r>
            <a:r>
              <a:rPr lang="en-US"/>
              <a:t> </a:t>
            </a:r>
            <a:endParaRPr lang="en-US" dirty="0"/>
          </a:p>
          <a:p>
            <a:r>
              <a:rPr lang="en-US" dirty="0"/>
              <a:t>For larger LGAs those that have more than 16MCH center/offices the data is available, and you will need adapt the excel spreadsheet to incorporate all data.</a:t>
            </a:r>
          </a:p>
          <a:p>
            <a:endParaRPr lang="en-US" dirty="0"/>
          </a:p>
          <a:p>
            <a:endParaRPr lang="en-US" dirty="0"/>
          </a:p>
          <a:p>
            <a:endParaRPr lang="en-US" dirty="0"/>
          </a:p>
          <a:p>
            <a:endParaRPr lang="en-AU" dirty="0"/>
          </a:p>
        </p:txBody>
      </p:sp>
      <p:pic>
        <p:nvPicPr>
          <p:cNvPr id="7" name="Picture 6">
            <a:extLst>
              <a:ext uri="{FF2B5EF4-FFF2-40B4-BE49-F238E27FC236}">
                <a16:creationId xmlns:a16="http://schemas.microsoft.com/office/drawing/2014/main" id="{BDAD74FA-44B0-1CF3-1C78-CDF154ABB24D}"/>
              </a:ext>
            </a:extLst>
          </p:cNvPr>
          <p:cNvPicPr>
            <a:picLocks noChangeAspect="1"/>
          </p:cNvPicPr>
          <p:nvPr/>
        </p:nvPicPr>
        <p:blipFill>
          <a:blip r:embed="rId3"/>
          <a:stretch>
            <a:fillRect/>
          </a:stretch>
        </p:blipFill>
        <p:spPr>
          <a:xfrm>
            <a:off x="5747543" y="3057080"/>
            <a:ext cx="5283224" cy="1875456"/>
          </a:xfrm>
          <a:prstGeom prst="rect">
            <a:avLst/>
          </a:prstGeom>
        </p:spPr>
      </p:pic>
      <p:pic>
        <p:nvPicPr>
          <p:cNvPr id="9" name="Picture 8">
            <a:extLst>
              <a:ext uri="{FF2B5EF4-FFF2-40B4-BE49-F238E27FC236}">
                <a16:creationId xmlns:a16="http://schemas.microsoft.com/office/drawing/2014/main" id="{076B1AAE-72F1-7BA5-4F4C-D1E077951EFB}"/>
              </a:ext>
            </a:extLst>
          </p:cNvPr>
          <p:cNvPicPr>
            <a:picLocks noChangeAspect="1"/>
          </p:cNvPicPr>
          <p:nvPr/>
        </p:nvPicPr>
        <p:blipFill>
          <a:blip r:embed="rId4"/>
          <a:stretch>
            <a:fillRect/>
          </a:stretch>
        </p:blipFill>
        <p:spPr>
          <a:xfrm>
            <a:off x="1603385" y="3057080"/>
            <a:ext cx="3128866" cy="2039898"/>
          </a:xfrm>
          <a:prstGeom prst="rect">
            <a:avLst/>
          </a:prstGeom>
        </p:spPr>
      </p:pic>
    </p:spTree>
    <p:extLst>
      <p:ext uri="{BB962C8B-B14F-4D97-AF65-F5344CB8AC3E}">
        <p14:creationId xmlns:p14="http://schemas.microsoft.com/office/powerpoint/2010/main" val="14487751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7A165-AC2B-0A4C-EA22-D6FBBF0913F1}"/>
              </a:ext>
            </a:extLst>
          </p:cNvPr>
          <p:cNvSpPr>
            <a:spLocks noGrp="1"/>
          </p:cNvSpPr>
          <p:nvPr>
            <p:ph type="title"/>
          </p:nvPr>
        </p:nvSpPr>
        <p:spPr/>
        <p:txBody>
          <a:bodyPr/>
          <a:lstStyle/>
          <a:p>
            <a:r>
              <a:rPr lang="en-US" dirty="0"/>
              <a:t>Workaround for more than 24 centre/offices</a:t>
            </a:r>
            <a:endParaRPr lang="en-AU" dirty="0"/>
          </a:p>
        </p:txBody>
      </p:sp>
      <p:sp>
        <p:nvSpPr>
          <p:cNvPr id="3" name="Content Placeholder 2">
            <a:extLst>
              <a:ext uri="{FF2B5EF4-FFF2-40B4-BE49-F238E27FC236}">
                <a16:creationId xmlns:a16="http://schemas.microsoft.com/office/drawing/2014/main" id="{020A6414-C1AA-B0E1-C863-F1741A57BE0D}"/>
              </a:ext>
            </a:extLst>
          </p:cNvPr>
          <p:cNvSpPr>
            <a:spLocks noGrp="1"/>
          </p:cNvSpPr>
          <p:nvPr>
            <p:ph idx="1"/>
          </p:nvPr>
        </p:nvSpPr>
        <p:spPr>
          <a:xfrm>
            <a:off x="947854" y="5117368"/>
            <a:ext cx="10772078" cy="1617118"/>
          </a:xfrm>
        </p:spPr>
        <p:txBody>
          <a:bodyPr>
            <a:normAutofit fontScale="25000" lnSpcReduction="20000"/>
          </a:bodyPr>
          <a:lstStyle/>
          <a:p>
            <a:pPr>
              <a:lnSpc>
                <a:spcPct val="120000"/>
              </a:lnSpc>
            </a:pPr>
            <a:r>
              <a:rPr lang="en-US" sz="7200" dirty="0"/>
              <a:t>For LGAs that have more than 24 MCH centre/offices the formula in the spreadsheet is missing after Column Z. </a:t>
            </a:r>
          </a:p>
          <a:p>
            <a:pPr>
              <a:lnSpc>
                <a:spcPct val="120000"/>
              </a:lnSpc>
            </a:pPr>
            <a:r>
              <a:rPr lang="en-US" sz="7200" dirty="0"/>
              <a:t>In the example above the row after Column Z Row 7 is blank with no data and you need to copy the formula from Column Z in line 7</a:t>
            </a:r>
            <a:endParaRPr lang="en-US" sz="3300" dirty="0"/>
          </a:p>
          <a:p>
            <a:pPr marL="0" indent="0">
              <a:buNone/>
            </a:pPr>
            <a:r>
              <a:rPr lang="en-US" sz="1900" dirty="0"/>
              <a:t>				</a:t>
            </a:r>
            <a:endParaRPr lang="en-AU" dirty="0"/>
          </a:p>
        </p:txBody>
      </p:sp>
      <p:pic>
        <p:nvPicPr>
          <p:cNvPr id="7" name="Picture 6">
            <a:extLst>
              <a:ext uri="{FF2B5EF4-FFF2-40B4-BE49-F238E27FC236}">
                <a16:creationId xmlns:a16="http://schemas.microsoft.com/office/drawing/2014/main" id="{EE2F6A7B-CF22-3DB2-356D-68168F3BD751}"/>
              </a:ext>
            </a:extLst>
          </p:cNvPr>
          <p:cNvPicPr>
            <a:picLocks noChangeAspect="1"/>
          </p:cNvPicPr>
          <p:nvPr/>
        </p:nvPicPr>
        <p:blipFill>
          <a:blip r:embed="rId2"/>
          <a:stretch>
            <a:fillRect/>
          </a:stretch>
        </p:blipFill>
        <p:spPr>
          <a:xfrm>
            <a:off x="1054012" y="1498204"/>
            <a:ext cx="10402008" cy="3294644"/>
          </a:xfrm>
          <a:prstGeom prst="rect">
            <a:avLst/>
          </a:prstGeom>
        </p:spPr>
      </p:pic>
      <p:sp>
        <p:nvSpPr>
          <p:cNvPr id="8" name="Oval 7">
            <a:extLst>
              <a:ext uri="{FF2B5EF4-FFF2-40B4-BE49-F238E27FC236}">
                <a16:creationId xmlns:a16="http://schemas.microsoft.com/office/drawing/2014/main" id="{CDD31586-741F-7444-95F3-490BDA68BC96}"/>
              </a:ext>
            </a:extLst>
          </p:cNvPr>
          <p:cNvSpPr/>
          <p:nvPr/>
        </p:nvSpPr>
        <p:spPr>
          <a:xfrm>
            <a:off x="4181707" y="1393902"/>
            <a:ext cx="1092820" cy="621306"/>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Oval 9">
            <a:extLst>
              <a:ext uri="{FF2B5EF4-FFF2-40B4-BE49-F238E27FC236}">
                <a16:creationId xmlns:a16="http://schemas.microsoft.com/office/drawing/2014/main" id="{98BA1F2D-ACF2-4B7C-6D71-0D51F023EBED}"/>
              </a:ext>
            </a:extLst>
          </p:cNvPr>
          <p:cNvSpPr/>
          <p:nvPr/>
        </p:nvSpPr>
        <p:spPr>
          <a:xfrm>
            <a:off x="735980" y="2419816"/>
            <a:ext cx="6043961" cy="551484"/>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853140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9" name="Rectangle 103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5AA808-ED0F-44F0-0AD8-E7DD0B0C4C94}"/>
              </a:ext>
            </a:extLst>
          </p:cNvPr>
          <p:cNvSpPr>
            <a:spLocks noGrp="1"/>
          </p:cNvSpPr>
          <p:nvPr>
            <p:ph type="title"/>
          </p:nvPr>
        </p:nvSpPr>
        <p:spPr>
          <a:xfrm>
            <a:off x="572493" y="238539"/>
            <a:ext cx="11018520" cy="1434415"/>
          </a:xfrm>
        </p:spPr>
        <p:txBody>
          <a:bodyPr anchor="b">
            <a:normAutofit/>
          </a:bodyPr>
          <a:lstStyle/>
          <a:p>
            <a:r>
              <a:rPr lang="en-US" sz="5400"/>
              <a:t>Disclaimer</a:t>
            </a:r>
            <a:endParaRPr lang="en-AU" sz="5400"/>
          </a:p>
        </p:txBody>
      </p:sp>
      <p:sp>
        <p:nvSpPr>
          <p:cNvPr id="1040"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60691FB-8D4F-9E92-9BD4-485C5444113F}"/>
              </a:ext>
            </a:extLst>
          </p:cNvPr>
          <p:cNvSpPr>
            <a:spLocks noGrp="1"/>
          </p:cNvSpPr>
          <p:nvPr>
            <p:ph idx="1"/>
          </p:nvPr>
        </p:nvSpPr>
        <p:spPr>
          <a:xfrm>
            <a:off x="572493" y="2071316"/>
            <a:ext cx="6713552" cy="4119172"/>
          </a:xfrm>
        </p:spPr>
        <p:txBody>
          <a:bodyPr anchor="t">
            <a:normAutofit/>
          </a:bodyPr>
          <a:lstStyle/>
          <a:p>
            <a:r>
              <a:rPr lang="en-US" sz="1900" i="1" dirty="0"/>
              <a:t>Please be patient and mindful of the content in these slides.</a:t>
            </a:r>
          </a:p>
          <a:p>
            <a:endParaRPr lang="en-US" sz="1900" i="1" dirty="0"/>
          </a:p>
          <a:p>
            <a:r>
              <a:rPr lang="en-US" sz="1900" i="1" dirty="0"/>
              <a:t>This is the second presentation in what we hope to be a series of presentations for MCH Leadership to discuss data cleansing, data reporting and interpreting reports.</a:t>
            </a:r>
          </a:p>
          <a:p>
            <a:endParaRPr lang="en-US" sz="1900" i="1" dirty="0"/>
          </a:p>
          <a:p>
            <a:r>
              <a:rPr lang="en-AU" sz="1900" i="1" dirty="0"/>
              <a:t>There are many levels of experience in the session today from new and emerging MCH leaders to very experienced leaders.</a:t>
            </a:r>
          </a:p>
          <a:p>
            <a:endParaRPr lang="en-AU" sz="1900" i="1" dirty="0"/>
          </a:p>
          <a:p>
            <a:r>
              <a:rPr lang="en-AU" sz="1900" i="1" dirty="0"/>
              <a:t>We can learn so much from each other so please share any current practices or tips &amp; tricks that you have found to benefit your data collection and reporting</a:t>
            </a:r>
          </a:p>
        </p:txBody>
      </p:sp>
      <p:pic>
        <p:nvPicPr>
          <p:cNvPr id="1028" name="Picture 4" descr="Cute child blowing dandelion, enjoying carefree summer generated by AI  25484602 Stock Photo at Vecteezy">
            <a:extLst>
              <a:ext uri="{FF2B5EF4-FFF2-40B4-BE49-F238E27FC236}">
                <a16:creationId xmlns:a16="http://schemas.microsoft.com/office/drawing/2014/main" id="{42D998A8-3CA4-C2D1-C491-C129676A044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278" r="24655" b="-1"/>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5355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B5124-8178-C7C8-19AB-EC140696395E}"/>
              </a:ext>
            </a:extLst>
          </p:cNvPr>
          <p:cNvSpPr>
            <a:spLocks noGrp="1"/>
          </p:cNvSpPr>
          <p:nvPr>
            <p:ph type="ctrTitle"/>
          </p:nvPr>
        </p:nvSpPr>
        <p:spPr>
          <a:xfrm>
            <a:off x="758283" y="457200"/>
            <a:ext cx="10459844" cy="908824"/>
          </a:xfrm>
        </p:spPr>
        <p:txBody>
          <a:bodyPr>
            <a:normAutofit fontScale="90000"/>
          </a:bodyPr>
          <a:lstStyle/>
          <a:p>
            <a:r>
              <a:rPr lang="en-US" sz="4400" dirty="0"/>
              <a:t>Workaround for more than 24 centre/offices cont.</a:t>
            </a:r>
            <a:endParaRPr lang="en-AU" sz="4400" dirty="0"/>
          </a:p>
        </p:txBody>
      </p:sp>
      <p:sp>
        <p:nvSpPr>
          <p:cNvPr id="3" name="Subtitle 2">
            <a:extLst>
              <a:ext uri="{FF2B5EF4-FFF2-40B4-BE49-F238E27FC236}">
                <a16:creationId xmlns:a16="http://schemas.microsoft.com/office/drawing/2014/main" id="{CE2C6833-39DF-89EA-5E25-721CCA3F18D3}"/>
              </a:ext>
            </a:extLst>
          </p:cNvPr>
          <p:cNvSpPr>
            <a:spLocks noGrp="1"/>
          </p:cNvSpPr>
          <p:nvPr>
            <p:ph type="subTitle" idx="1"/>
          </p:nvPr>
        </p:nvSpPr>
        <p:spPr>
          <a:xfrm>
            <a:off x="929268" y="4085633"/>
            <a:ext cx="10712605" cy="787450"/>
          </a:xfrm>
        </p:spPr>
        <p:txBody>
          <a:bodyPr>
            <a:normAutofit/>
          </a:bodyPr>
          <a:lstStyle/>
          <a:p>
            <a:pPr marL="342900" indent="-342900" algn="l">
              <a:lnSpc>
                <a:spcPct val="120000"/>
              </a:lnSpc>
              <a:buFont typeface="Arial" panose="020B0604020202020204" pitchFamily="34" charset="0"/>
              <a:buChar char="•"/>
            </a:pPr>
            <a:r>
              <a:rPr lang="en-US" sz="1700" dirty="0"/>
              <a:t>Click in Column Z and holding down the left mouse button drag the mouse across to the last column </a:t>
            </a:r>
            <a:r>
              <a:rPr lang="en-US" sz="1700" b="1" dirty="0"/>
              <a:t>BEFORE</a:t>
            </a:r>
            <a:r>
              <a:rPr lang="en-US" sz="1700" dirty="0"/>
              <a:t> the SP Total. In the above example finish in Column AK</a:t>
            </a:r>
          </a:p>
          <a:p>
            <a:endParaRPr lang="en-AU" dirty="0"/>
          </a:p>
        </p:txBody>
      </p:sp>
      <p:pic>
        <p:nvPicPr>
          <p:cNvPr id="7" name="Picture 6">
            <a:extLst>
              <a:ext uri="{FF2B5EF4-FFF2-40B4-BE49-F238E27FC236}">
                <a16:creationId xmlns:a16="http://schemas.microsoft.com/office/drawing/2014/main" id="{29D4A130-B249-63EF-562C-5F6F16A11541}"/>
              </a:ext>
            </a:extLst>
          </p:cNvPr>
          <p:cNvPicPr>
            <a:picLocks noChangeAspect="1"/>
          </p:cNvPicPr>
          <p:nvPr/>
        </p:nvPicPr>
        <p:blipFill>
          <a:blip r:embed="rId2"/>
          <a:stretch>
            <a:fillRect/>
          </a:stretch>
        </p:blipFill>
        <p:spPr>
          <a:xfrm>
            <a:off x="758283" y="2548746"/>
            <a:ext cx="10883590" cy="1441590"/>
          </a:xfrm>
          <a:prstGeom prst="rect">
            <a:avLst/>
          </a:prstGeom>
        </p:spPr>
      </p:pic>
      <p:sp>
        <p:nvSpPr>
          <p:cNvPr id="9" name="TextBox 8">
            <a:extLst>
              <a:ext uri="{FF2B5EF4-FFF2-40B4-BE49-F238E27FC236}">
                <a16:creationId xmlns:a16="http://schemas.microsoft.com/office/drawing/2014/main" id="{D660B4E9-014F-5418-089D-E5512B01D069}"/>
              </a:ext>
            </a:extLst>
          </p:cNvPr>
          <p:cNvSpPr txBox="1"/>
          <p:nvPr/>
        </p:nvSpPr>
        <p:spPr>
          <a:xfrm>
            <a:off x="973873" y="1366024"/>
            <a:ext cx="10389220" cy="1013226"/>
          </a:xfrm>
          <a:prstGeom prst="rect">
            <a:avLst/>
          </a:prstGeom>
          <a:noFill/>
        </p:spPr>
        <p:txBody>
          <a:bodyPr wrap="square">
            <a:spAutoFit/>
          </a:bodyPr>
          <a:lstStyle/>
          <a:p>
            <a:pPr marL="342900" indent="-342900" algn="l">
              <a:lnSpc>
                <a:spcPct val="120000"/>
              </a:lnSpc>
              <a:buFont typeface="Arial" panose="020B0604020202020204" pitchFamily="34" charset="0"/>
              <a:buChar char="•"/>
            </a:pPr>
            <a:r>
              <a:rPr lang="en-US" sz="1700" dirty="0"/>
              <a:t>There will be totals in the SP Total column but the data is only for those sites up to Column Z in</a:t>
            </a:r>
            <a:r>
              <a:rPr lang="en-US" sz="1700" dirty="0">
                <a:effectLst/>
              </a:rPr>
              <a:t> Row 7, 9, 13, 20, 27, 34, 43, 89, 111, 137, 144. </a:t>
            </a:r>
          </a:p>
          <a:p>
            <a:pPr marL="342900" indent="-342900" algn="l">
              <a:lnSpc>
                <a:spcPct val="120000"/>
              </a:lnSpc>
              <a:buFont typeface="Arial" panose="020B0604020202020204" pitchFamily="34" charset="0"/>
              <a:buChar char="•"/>
            </a:pPr>
            <a:r>
              <a:rPr lang="en-US" sz="1700" dirty="0"/>
              <a:t>You need to copy the formula across these rows </a:t>
            </a:r>
            <a:r>
              <a:rPr lang="en-US" sz="1700" dirty="0">
                <a:effectLst/>
              </a:rPr>
              <a:t>to get the correct totals.</a:t>
            </a:r>
            <a:endParaRPr lang="en-US" sz="1700" dirty="0"/>
          </a:p>
        </p:txBody>
      </p:sp>
      <p:pic>
        <p:nvPicPr>
          <p:cNvPr id="11" name="Picture 10">
            <a:extLst>
              <a:ext uri="{FF2B5EF4-FFF2-40B4-BE49-F238E27FC236}">
                <a16:creationId xmlns:a16="http://schemas.microsoft.com/office/drawing/2014/main" id="{DE1B3655-3631-D698-4C2E-959C1ACAA787}"/>
              </a:ext>
            </a:extLst>
          </p:cNvPr>
          <p:cNvPicPr>
            <a:picLocks noChangeAspect="1"/>
          </p:cNvPicPr>
          <p:nvPr/>
        </p:nvPicPr>
        <p:blipFill>
          <a:blip r:embed="rId3"/>
          <a:stretch>
            <a:fillRect/>
          </a:stretch>
        </p:blipFill>
        <p:spPr>
          <a:xfrm>
            <a:off x="1035204" y="4873083"/>
            <a:ext cx="10244254" cy="1013237"/>
          </a:xfrm>
          <a:prstGeom prst="rect">
            <a:avLst/>
          </a:prstGeom>
        </p:spPr>
      </p:pic>
      <p:sp>
        <p:nvSpPr>
          <p:cNvPr id="12" name="Oval 11">
            <a:extLst>
              <a:ext uri="{FF2B5EF4-FFF2-40B4-BE49-F238E27FC236}">
                <a16:creationId xmlns:a16="http://schemas.microsoft.com/office/drawing/2014/main" id="{0CF941E9-65DE-A5F6-5AC8-7EFB3A2053D2}"/>
              </a:ext>
            </a:extLst>
          </p:cNvPr>
          <p:cNvSpPr/>
          <p:nvPr/>
        </p:nvSpPr>
        <p:spPr>
          <a:xfrm>
            <a:off x="10883590" y="3647691"/>
            <a:ext cx="791736" cy="301083"/>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1524734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DDF49-817E-4A41-E3C5-816EC15A2243}"/>
              </a:ext>
            </a:extLst>
          </p:cNvPr>
          <p:cNvSpPr>
            <a:spLocks noGrp="1"/>
          </p:cNvSpPr>
          <p:nvPr>
            <p:ph type="ctrTitle"/>
          </p:nvPr>
        </p:nvSpPr>
        <p:spPr>
          <a:xfrm>
            <a:off x="512956" y="1122363"/>
            <a:ext cx="11095463" cy="617227"/>
          </a:xfrm>
        </p:spPr>
        <p:txBody>
          <a:bodyPr>
            <a:noAutofit/>
          </a:bodyPr>
          <a:lstStyle/>
          <a:p>
            <a:r>
              <a:rPr lang="en-US" sz="4000" dirty="0"/>
              <a:t>Workaround for more than 24 centre/offices cont.</a:t>
            </a:r>
            <a:endParaRPr lang="en-AU" sz="4000" dirty="0"/>
          </a:p>
        </p:txBody>
      </p:sp>
      <p:sp>
        <p:nvSpPr>
          <p:cNvPr id="3" name="Subtitle 2">
            <a:extLst>
              <a:ext uri="{FF2B5EF4-FFF2-40B4-BE49-F238E27FC236}">
                <a16:creationId xmlns:a16="http://schemas.microsoft.com/office/drawing/2014/main" id="{B70BE85D-1CBC-EFAC-3B8A-8468C92853C6}"/>
              </a:ext>
            </a:extLst>
          </p:cNvPr>
          <p:cNvSpPr>
            <a:spLocks noGrp="1"/>
          </p:cNvSpPr>
          <p:nvPr>
            <p:ph type="subTitle" idx="1"/>
          </p:nvPr>
        </p:nvSpPr>
        <p:spPr>
          <a:xfrm>
            <a:off x="985024" y="3992330"/>
            <a:ext cx="10392937" cy="1655762"/>
          </a:xfrm>
        </p:spPr>
        <p:txBody>
          <a:bodyPr/>
          <a:lstStyle/>
          <a:p>
            <a:pPr marL="342900" indent="-342900" algn="l">
              <a:buFont typeface="Arial" panose="020B0604020202020204" pitchFamily="34" charset="0"/>
              <a:buChar char="•"/>
            </a:pPr>
            <a:r>
              <a:rPr lang="en-AU" dirty="0"/>
              <a:t>Previous SP Total in Column AL Row 7 was 3680 but after correcting the formulas across all Columns from AA to AK the SP Total is 5030</a:t>
            </a:r>
          </a:p>
        </p:txBody>
      </p:sp>
      <p:pic>
        <p:nvPicPr>
          <p:cNvPr id="7" name="Picture 6">
            <a:extLst>
              <a:ext uri="{FF2B5EF4-FFF2-40B4-BE49-F238E27FC236}">
                <a16:creationId xmlns:a16="http://schemas.microsoft.com/office/drawing/2014/main" id="{467042A6-6994-186C-623F-E51CBCC8B8E6}"/>
              </a:ext>
            </a:extLst>
          </p:cNvPr>
          <p:cNvPicPr>
            <a:picLocks noChangeAspect="1"/>
          </p:cNvPicPr>
          <p:nvPr/>
        </p:nvPicPr>
        <p:blipFill>
          <a:blip r:embed="rId2"/>
          <a:stretch>
            <a:fillRect/>
          </a:stretch>
        </p:blipFill>
        <p:spPr>
          <a:xfrm>
            <a:off x="825066" y="2464419"/>
            <a:ext cx="10471241" cy="1296140"/>
          </a:xfrm>
          <a:prstGeom prst="rect">
            <a:avLst/>
          </a:prstGeom>
        </p:spPr>
      </p:pic>
    </p:spTree>
    <p:extLst>
      <p:ext uri="{BB962C8B-B14F-4D97-AF65-F5344CB8AC3E}">
        <p14:creationId xmlns:p14="http://schemas.microsoft.com/office/powerpoint/2010/main" val="6020334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D8FC92-762E-23FB-2CF2-8ABE746C3ACF}"/>
              </a:ext>
            </a:extLst>
          </p:cNvPr>
          <p:cNvSpPr>
            <a:spLocks noGrp="1"/>
          </p:cNvSpPr>
          <p:nvPr>
            <p:ph type="title"/>
          </p:nvPr>
        </p:nvSpPr>
        <p:spPr>
          <a:xfrm>
            <a:off x="686834" y="1153572"/>
            <a:ext cx="3200400" cy="4461163"/>
          </a:xfrm>
        </p:spPr>
        <p:txBody>
          <a:bodyPr>
            <a:normAutofit/>
          </a:bodyPr>
          <a:lstStyle/>
          <a:p>
            <a:br>
              <a:rPr lang="en-US">
                <a:solidFill>
                  <a:srgbClr val="FFFFFF"/>
                </a:solidFill>
              </a:rPr>
            </a:br>
            <a:r>
              <a:rPr lang="en-US">
                <a:solidFill>
                  <a:srgbClr val="FFFFFF"/>
                </a:solidFill>
              </a:rPr>
              <a:t>Does the EMCH report provide hours per client?</a:t>
            </a:r>
            <a:br>
              <a:rPr lang="en-US">
                <a:solidFill>
                  <a:srgbClr val="FFFFFF"/>
                </a:solidFill>
              </a:rPr>
            </a:br>
            <a:endParaRPr lang="en-AU">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9AD502F1-0842-08CD-5FF1-50077743828E}"/>
              </a:ext>
            </a:extLst>
          </p:cNvPr>
          <p:cNvSpPr>
            <a:spLocks noGrp="1"/>
          </p:cNvSpPr>
          <p:nvPr>
            <p:ph idx="1"/>
          </p:nvPr>
        </p:nvSpPr>
        <p:spPr>
          <a:xfrm>
            <a:off x="4447308" y="591344"/>
            <a:ext cx="6906491" cy="5585619"/>
          </a:xfrm>
        </p:spPr>
        <p:txBody>
          <a:bodyPr anchor="ctr">
            <a:normAutofit/>
          </a:bodyPr>
          <a:lstStyle/>
          <a:p>
            <a:endParaRPr lang="en-US" sz="2000" i="1" dirty="0"/>
          </a:p>
          <a:p>
            <a:r>
              <a:rPr lang="en-US" sz="2000" i="1" dirty="0"/>
              <a:t>EMCH Integrated Program reports cumulative Total Hours delivered by the EMCH program not hours delivered per client.</a:t>
            </a:r>
          </a:p>
          <a:p>
            <a:r>
              <a:rPr lang="en-US" sz="2000" i="1" dirty="0"/>
              <a:t>Program Active list – Print List provides an excel spreadsheet that records, total hours, direct and indirect hours and travel. Only active cases will be on this list.</a:t>
            </a:r>
          </a:p>
          <a:p>
            <a:r>
              <a:rPr lang="en-US" sz="2000" i="1" dirty="0"/>
              <a:t>Some councils do run this list at the end of each month to see how families are tracking. Then save this each month.</a:t>
            </a:r>
          </a:p>
          <a:p>
            <a:r>
              <a:rPr lang="en-US" sz="2000" i="1" dirty="0"/>
              <a:t>Good practice for EMCH clinicians to run this and review client load.</a:t>
            </a:r>
          </a:p>
          <a:p>
            <a:r>
              <a:rPr lang="en-US" sz="2000" i="1" dirty="0"/>
              <a:t>Some councils maintain a deidentified excel data base recording all closed EMCH cases and hours per family.</a:t>
            </a:r>
          </a:p>
          <a:p>
            <a:r>
              <a:rPr lang="en-US" sz="2000" i="1" dirty="0"/>
              <a:t>Referral report can also report referrals to Integrated Programs this can help to double check clients referred to EMCH and outcomes. Rember if referred via the bypass process – the referral will not be in this report. Best practice refer only via internal process not bypass.</a:t>
            </a:r>
          </a:p>
          <a:p>
            <a:pPr marL="0" indent="0">
              <a:buNone/>
            </a:pPr>
            <a:endParaRPr lang="en-US" sz="2000" i="1" dirty="0"/>
          </a:p>
        </p:txBody>
      </p:sp>
    </p:spTree>
    <p:extLst>
      <p:ext uri="{BB962C8B-B14F-4D97-AF65-F5344CB8AC3E}">
        <p14:creationId xmlns:p14="http://schemas.microsoft.com/office/powerpoint/2010/main" val="39434448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209DB8-91F3-E71B-1D76-DEC6464E04E8}"/>
              </a:ext>
            </a:extLst>
          </p:cNvPr>
          <p:cNvSpPr>
            <a:spLocks noGrp="1"/>
          </p:cNvSpPr>
          <p:nvPr>
            <p:ph type="title"/>
          </p:nvPr>
        </p:nvSpPr>
        <p:spPr>
          <a:xfrm>
            <a:off x="630936" y="640080"/>
            <a:ext cx="4818888" cy="1481328"/>
          </a:xfrm>
        </p:spPr>
        <p:txBody>
          <a:bodyPr anchor="b">
            <a:normAutofit/>
          </a:bodyPr>
          <a:lstStyle/>
          <a:p>
            <a:r>
              <a:rPr lang="en-US" sz="3000" dirty="0"/>
              <a:t>Are Client not Present (CNP) hours included in EMCH Integrated Report?</a:t>
            </a:r>
            <a:endParaRPr lang="en-AU" sz="3000" dirty="0"/>
          </a:p>
        </p:txBody>
      </p:sp>
      <p:sp>
        <p:nvSpPr>
          <p:cNvPr id="12"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B3CEC80-DCB3-9486-0E4F-3CC9677856DC}"/>
              </a:ext>
            </a:extLst>
          </p:cNvPr>
          <p:cNvSpPr>
            <a:spLocks noGrp="1"/>
          </p:cNvSpPr>
          <p:nvPr>
            <p:ph idx="1"/>
          </p:nvPr>
        </p:nvSpPr>
        <p:spPr>
          <a:xfrm>
            <a:off x="630936" y="2660904"/>
            <a:ext cx="4818888" cy="3320018"/>
          </a:xfrm>
        </p:spPr>
        <p:txBody>
          <a:bodyPr anchor="t">
            <a:normAutofit/>
          </a:bodyPr>
          <a:lstStyle/>
          <a:p>
            <a:r>
              <a:rPr lang="en-US" sz="2000" dirty="0"/>
              <a:t>Please see MCH CDIS Education – New Reports on MAV MCH Resource page.</a:t>
            </a:r>
          </a:p>
          <a:p>
            <a:r>
              <a:rPr lang="en-US" sz="2000" dirty="0"/>
              <a:t>Client not present hours are recorded and reported against the client's primary site.</a:t>
            </a:r>
          </a:p>
          <a:p>
            <a:r>
              <a:rPr lang="en-US" sz="2000" dirty="0"/>
              <a:t>The Enhanced Program must be selected when recording CNP for the hours to be recorded.</a:t>
            </a:r>
          </a:p>
          <a:p>
            <a:r>
              <a:rPr lang="en-US" sz="2000" dirty="0"/>
              <a:t>When viewing the report review hours in EMCH site and primary site.</a:t>
            </a:r>
          </a:p>
          <a:p>
            <a:endParaRPr lang="en-US" sz="2000" dirty="0"/>
          </a:p>
          <a:p>
            <a:endParaRPr lang="en-AU" sz="1200" dirty="0"/>
          </a:p>
        </p:txBody>
      </p:sp>
      <p:pic>
        <p:nvPicPr>
          <p:cNvPr id="5" name="Picture 4">
            <a:extLst>
              <a:ext uri="{FF2B5EF4-FFF2-40B4-BE49-F238E27FC236}">
                <a16:creationId xmlns:a16="http://schemas.microsoft.com/office/drawing/2014/main" id="{04C74DB2-9355-F500-1AC8-2A6398DE8F81}"/>
              </a:ext>
            </a:extLst>
          </p:cNvPr>
          <p:cNvPicPr>
            <a:picLocks noChangeAspect="1"/>
          </p:cNvPicPr>
          <p:nvPr/>
        </p:nvPicPr>
        <p:blipFill>
          <a:blip r:embed="rId2"/>
          <a:stretch>
            <a:fillRect/>
          </a:stretch>
        </p:blipFill>
        <p:spPr>
          <a:xfrm>
            <a:off x="5884442" y="2121408"/>
            <a:ext cx="6048157" cy="2797272"/>
          </a:xfrm>
          <a:prstGeom prst="rect">
            <a:avLst/>
          </a:prstGeom>
        </p:spPr>
      </p:pic>
    </p:spTree>
    <p:extLst>
      <p:ext uri="{BB962C8B-B14F-4D97-AF65-F5344CB8AC3E}">
        <p14:creationId xmlns:p14="http://schemas.microsoft.com/office/powerpoint/2010/main" val="31165944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CB49665F-0298-4449-8D2D-209989CB9E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A71EEC14-174A-46FA-B046-474750457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EEB6CB95-E653-4C6C-AE51-62FD848E8D5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89" y="-2"/>
            <a:ext cx="3468234" cy="6858000"/>
            <a:chOff x="651279" y="598259"/>
            <a:chExt cx="10889442" cy="5680742"/>
          </a:xfrm>
        </p:grpSpPr>
        <p:sp>
          <p:nvSpPr>
            <p:cNvPr id="14" name="Color">
              <a:extLst>
                <a:ext uri="{FF2B5EF4-FFF2-40B4-BE49-F238E27FC236}">
                  <a16:creationId xmlns:a16="http://schemas.microsoft.com/office/drawing/2014/main" id="{BDD3CB8E-ABA7-4F37-BB2C-64FFD19813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C2CA788A-B2FD-494C-BED0-83E31F6DF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530DD51D-8016-571B-8A81-42BB6CD00C3E}"/>
              </a:ext>
            </a:extLst>
          </p:cNvPr>
          <p:cNvSpPr>
            <a:spLocks noGrp="1"/>
          </p:cNvSpPr>
          <p:nvPr>
            <p:ph type="title"/>
          </p:nvPr>
        </p:nvSpPr>
        <p:spPr>
          <a:xfrm rot="16200000">
            <a:off x="-1325880" y="1947672"/>
            <a:ext cx="5961888" cy="2788920"/>
          </a:xfrm>
        </p:spPr>
        <p:txBody>
          <a:bodyPr anchor="ctr">
            <a:normAutofit/>
          </a:bodyPr>
          <a:lstStyle/>
          <a:p>
            <a:r>
              <a:rPr lang="en-US" sz="4800">
                <a:solidFill>
                  <a:schemeClr val="bg1"/>
                </a:solidFill>
              </a:rPr>
              <a:t>Resources</a:t>
            </a:r>
            <a:endParaRPr lang="en-AU" sz="4800">
              <a:solidFill>
                <a:schemeClr val="bg1"/>
              </a:solidFill>
            </a:endParaRPr>
          </a:p>
        </p:txBody>
      </p:sp>
      <p:graphicFrame>
        <p:nvGraphicFramePr>
          <p:cNvPr id="5" name="Content Placeholder 2">
            <a:extLst>
              <a:ext uri="{FF2B5EF4-FFF2-40B4-BE49-F238E27FC236}">
                <a16:creationId xmlns:a16="http://schemas.microsoft.com/office/drawing/2014/main" id="{2DA9AD8A-E818-5BE5-3282-C4AA27A2CB2C}"/>
              </a:ext>
            </a:extLst>
          </p:cNvPr>
          <p:cNvGraphicFramePr>
            <a:graphicFrameLocks noGrp="1"/>
          </p:cNvGraphicFramePr>
          <p:nvPr>
            <p:ph idx="1"/>
            <p:extLst>
              <p:ext uri="{D42A27DB-BD31-4B8C-83A1-F6EECF244321}">
                <p14:modId xmlns:p14="http://schemas.microsoft.com/office/powerpoint/2010/main" val="3425639021"/>
              </p:ext>
            </p:extLst>
          </p:nvPr>
        </p:nvGraphicFramePr>
        <p:xfrm>
          <a:off x="3794296" y="288758"/>
          <a:ext cx="7559504" cy="62852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85354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1FB204-EB96-4B3C-C1A2-22B53B15E2F2}"/>
              </a:ext>
            </a:extLst>
          </p:cNvPr>
          <p:cNvSpPr>
            <a:spLocks noGrp="1"/>
          </p:cNvSpPr>
          <p:nvPr>
            <p:ph type="title"/>
          </p:nvPr>
        </p:nvSpPr>
        <p:spPr>
          <a:xfrm>
            <a:off x="572493" y="238539"/>
            <a:ext cx="11018520" cy="1434415"/>
          </a:xfrm>
        </p:spPr>
        <p:txBody>
          <a:bodyPr anchor="b">
            <a:normAutofit/>
          </a:bodyPr>
          <a:lstStyle/>
          <a:p>
            <a:r>
              <a:rPr lang="en-US" sz="5400" dirty="0"/>
              <a:t>MCH Funding</a:t>
            </a:r>
            <a:endParaRPr lang="en-AU" sz="5400" dirty="0"/>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FBD6BC4-DC27-F256-D07C-0897E419C9B6}"/>
              </a:ext>
            </a:extLst>
          </p:cNvPr>
          <p:cNvSpPr>
            <a:spLocks noGrp="1"/>
          </p:cNvSpPr>
          <p:nvPr>
            <p:ph idx="1"/>
          </p:nvPr>
        </p:nvSpPr>
        <p:spPr>
          <a:xfrm>
            <a:off x="572493" y="1911493"/>
            <a:ext cx="6713552" cy="4278995"/>
          </a:xfrm>
        </p:spPr>
        <p:txBody>
          <a:bodyPr anchor="t">
            <a:normAutofit lnSpcReduction="10000"/>
          </a:bodyPr>
          <a:lstStyle/>
          <a:p>
            <a:r>
              <a:rPr lang="en-US" sz="2000" dirty="0"/>
              <a:t>As per MCH Service Guidelines (2019) Universal MCH funding is population based and calculated on the total number of children aged 0-6yrs in the MCH service.</a:t>
            </a:r>
          </a:p>
          <a:p>
            <a:endParaRPr lang="en-US" sz="2000" dirty="0"/>
          </a:p>
          <a:p>
            <a:r>
              <a:rPr lang="en-US" sz="2000" dirty="0"/>
              <a:t>See MCH Guidelines for further information re flexible service funding, Family Consult funding, EMCH and S&amp;S </a:t>
            </a:r>
            <a:r>
              <a:rPr lang="en-US" sz="2000" dirty="0">
                <a:hlinkClick r:id="rId3"/>
              </a:rPr>
              <a:t>https://www.health.vic.gov.au/maternal-child-health/maternal-and-child-health-service-framework</a:t>
            </a:r>
            <a:endParaRPr lang="en-US" sz="2000" dirty="0"/>
          </a:p>
          <a:p>
            <a:pPr marL="0" indent="0">
              <a:buNone/>
            </a:pPr>
            <a:endParaRPr lang="en-US" sz="2000" dirty="0"/>
          </a:p>
          <a:p>
            <a:r>
              <a:rPr lang="en-US" sz="2000" dirty="0"/>
              <a:t>See MAV MCH Resource page for Funding calculator and other funding resources </a:t>
            </a:r>
            <a:r>
              <a:rPr lang="en-US" sz="2000" dirty="0">
                <a:hlinkClick r:id="rId4"/>
              </a:rPr>
              <a:t>https://www.mav.asn.au/what-we-do/policy-advocacy/social-community/children-youth-family/maternal-and-child-health-children-0-6-years/maternal-and-child-health-resources</a:t>
            </a:r>
            <a:endParaRPr lang="en-US" sz="2000" dirty="0"/>
          </a:p>
          <a:p>
            <a:endParaRPr lang="en-US" sz="1700" dirty="0"/>
          </a:p>
          <a:p>
            <a:endParaRPr lang="en-US" sz="1700" dirty="0"/>
          </a:p>
          <a:p>
            <a:endParaRPr lang="en-AU" sz="1700" dirty="0"/>
          </a:p>
        </p:txBody>
      </p:sp>
      <p:pic>
        <p:nvPicPr>
          <p:cNvPr id="5" name="Picture 4">
            <a:extLst>
              <a:ext uri="{FF2B5EF4-FFF2-40B4-BE49-F238E27FC236}">
                <a16:creationId xmlns:a16="http://schemas.microsoft.com/office/drawing/2014/main" id="{EF756FD5-6D7D-C7DF-42D8-ADA1C685A886}"/>
              </a:ext>
            </a:extLst>
          </p:cNvPr>
          <p:cNvPicPr>
            <a:picLocks noChangeAspect="1"/>
          </p:cNvPicPr>
          <p:nvPr/>
        </p:nvPicPr>
        <p:blipFill rotWithShape="1">
          <a:blip r:embed="rId5"/>
          <a:srcRect l="856" r="58256" b="-1"/>
          <a:stretch/>
        </p:blipFill>
        <p:spPr>
          <a:xfrm>
            <a:off x="7675658" y="2093976"/>
            <a:ext cx="3941064" cy="4096512"/>
          </a:xfrm>
          <a:prstGeom prst="rect">
            <a:avLst/>
          </a:prstGeom>
        </p:spPr>
      </p:pic>
    </p:spTree>
    <p:extLst>
      <p:ext uri="{BB962C8B-B14F-4D97-AF65-F5344CB8AC3E}">
        <p14:creationId xmlns:p14="http://schemas.microsoft.com/office/powerpoint/2010/main" val="975822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B45CBC-E2FF-AF9D-4C33-8FD3A9DBD879}"/>
              </a:ext>
            </a:extLst>
          </p:cNvPr>
          <p:cNvSpPr>
            <a:spLocks noGrp="1"/>
          </p:cNvSpPr>
          <p:nvPr>
            <p:ph type="title"/>
          </p:nvPr>
        </p:nvSpPr>
        <p:spPr>
          <a:xfrm>
            <a:off x="630936" y="639520"/>
            <a:ext cx="3429000" cy="1719072"/>
          </a:xfrm>
        </p:spPr>
        <p:txBody>
          <a:bodyPr anchor="b">
            <a:normAutofit/>
          </a:bodyPr>
          <a:lstStyle/>
          <a:p>
            <a:r>
              <a:rPr lang="en-US" sz="5400"/>
              <a:t>Data Cleansing</a:t>
            </a:r>
            <a:endParaRPr lang="en-AU" sz="5400"/>
          </a:p>
        </p:txBody>
      </p:sp>
      <p:sp>
        <p:nvSpPr>
          <p:cNvPr id="15"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3481D66-5EF9-30CB-230B-83A51FFD4210}"/>
              </a:ext>
            </a:extLst>
          </p:cNvPr>
          <p:cNvSpPr>
            <a:spLocks noGrp="1"/>
          </p:cNvSpPr>
          <p:nvPr>
            <p:ph idx="1"/>
          </p:nvPr>
        </p:nvSpPr>
        <p:spPr>
          <a:xfrm>
            <a:off x="630936" y="2807208"/>
            <a:ext cx="3429000" cy="3410712"/>
          </a:xfrm>
        </p:spPr>
        <p:txBody>
          <a:bodyPr anchor="t">
            <a:normAutofit/>
          </a:bodyPr>
          <a:lstStyle/>
          <a:p>
            <a:r>
              <a:rPr lang="en-US" sz="1900"/>
              <a:t>Data cleansing ensures accurate data .</a:t>
            </a:r>
          </a:p>
          <a:p>
            <a:r>
              <a:rPr lang="en-US" sz="1900"/>
              <a:t>Data cleansing is reviewing the CDIS data for your MCH service, identify discrepancies and cleaning up client records for reports.</a:t>
            </a:r>
          </a:p>
          <a:p>
            <a:r>
              <a:rPr lang="en-US" sz="1900"/>
              <a:t>Data cleansing is everyone's responsibility</a:t>
            </a:r>
          </a:p>
          <a:p>
            <a:r>
              <a:rPr lang="en-US" sz="1900"/>
              <a:t>Housekeeping with every client history</a:t>
            </a:r>
          </a:p>
          <a:p>
            <a:endParaRPr lang="en-US" sz="1900"/>
          </a:p>
          <a:p>
            <a:endParaRPr lang="en-US" sz="1900"/>
          </a:p>
          <a:p>
            <a:endParaRPr lang="en-US" sz="1900"/>
          </a:p>
          <a:p>
            <a:endParaRPr lang="en-AU" sz="1900"/>
          </a:p>
        </p:txBody>
      </p:sp>
      <p:pic>
        <p:nvPicPr>
          <p:cNvPr id="8" name="Picture 7">
            <a:extLst>
              <a:ext uri="{FF2B5EF4-FFF2-40B4-BE49-F238E27FC236}">
                <a16:creationId xmlns:a16="http://schemas.microsoft.com/office/drawing/2014/main" id="{48DA511C-F765-A017-D419-A354A6F3D436}"/>
              </a:ext>
            </a:extLst>
          </p:cNvPr>
          <p:cNvPicPr>
            <a:picLocks noChangeAspect="1"/>
          </p:cNvPicPr>
          <p:nvPr/>
        </p:nvPicPr>
        <p:blipFill>
          <a:blip r:embed="rId3"/>
          <a:stretch>
            <a:fillRect/>
          </a:stretch>
        </p:blipFill>
        <p:spPr>
          <a:xfrm>
            <a:off x="4654296" y="2056886"/>
            <a:ext cx="6903720" cy="2744227"/>
          </a:xfrm>
          <a:prstGeom prst="rect">
            <a:avLst/>
          </a:prstGeom>
        </p:spPr>
      </p:pic>
    </p:spTree>
    <p:extLst>
      <p:ext uri="{BB962C8B-B14F-4D97-AF65-F5344CB8AC3E}">
        <p14:creationId xmlns:p14="http://schemas.microsoft.com/office/powerpoint/2010/main" val="38041937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1104A9-21CE-49EA-B04B-AD4BD15AEE65}"/>
              </a:ext>
            </a:extLst>
          </p:cNvPr>
          <p:cNvSpPr>
            <a:spLocks noGrp="1"/>
          </p:cNvSpPr>
          <p:nvPr>
            <p:ph type="title"/>
          </p:nvPr>
        </p:nvSpPr>
        <p:spPr>
          <a:xfrm>
            <a:off x="841248" y="256032"/>
            <a:ext cx="10506456" cy="1014984"/>
          </a:xfrm>
        </p:spPr>
        <p:txBody>
          <a:bodyPr anchor="b">
            <a:normAutofit/>
          </a:bodyPr>
          <a:lstStyle/>
          <a:p>
            <a:r>
              <a:rPr lang="en-US"/>
              <a:t>Summary of recommended data cleansing</a:t>
            </a:r>
            <a:endParaRPr lang="en-AU"/>
          </a:p>
        </p:txBody>
      </p:sp>
      <p:sp>
        <p:nvSpPr>
          <p:cNvPr id="14" name="Rectangle 13">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4" name="Rectangle 23">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BF9BB24C-2FA8-6278-B88F-860E2D488F11}"/>
              </a:ext>
            </a:extLst>
          </p:cNvPr>
          <p:cNvSpPr>
            <a:spLocks/>
          </p:cNvSpPr>
          <p:nvPr/>
        </p:nvSpPr>
        <p:spPr>
          <a:xfrm>
            <a:off x="1440712" y="1926266"/>
            <a:ext cx="8976498" cy="4174026"/>
          </a:xfrm>
          <a:prstGeom prst="rect">
            <a:avLst/>
          </a:prstGeom>
        </p:spPr>
        <p:txBody>
          <a:bodyPr/>
          <a:lstStyle/>
          <a:p>
            <a:pPr defTabSz="777240">
              <a:spcAft>
                <a:spcPts val="600"/>
              </a:spcAft>
            </a:pPr>
            <a:r>
              <a:rPr lang="en-US" sz="1700" kern="1200">
                <a:solidFill>
                  <a:schemeClr val="tx1"/>
                </a:solidFill>
                <a:latin typeface="+mn-lt"/>
                <a:ea typeface="+mn-ea"/>
                <a:cs typeface="+mn-cs"/>
              </a:rPr>
              <a:t>The recommended frequency of the below data checks is a guide only.</a:t>
            </a:r>
          </a:p>
          <a:p>
            <a:pPr defTabSz="777240">
              <a:spcAft>
                <a:spcPts val="600"/>
              </a:spcAft>
            </a:pPr>
            <a:r>
              <a:rPr lang="en-US" sz="1700" kern="1200">
                <a:solidFill>
                  <a:schemeClr val="tx1"/>
                </a:solidFill>
                <a:latin typeface="+mn-lt"/>
                <a:ea typeface="+mn-ea"/>
                <a:cs typeface="+mn-cs"/>
              </a:rPr>
              <a:t>This is dependent on MCH service size, resources available and current data entry accuracy.</a:t>
            </a:r>
          </a:p>
          <a:p>
            <a:pPr marL="0" indent="0">
              <a:spcAft>
                <a:spcPts val="600"/>
              </a:spcAft>
              <a:buNone/>
            </a:pPr>
            <a:endParaRPr lang="en-AU"/>
          </a:p>
        </p:txBody>
      </p:sp>
      <p:sp>
        <p:nvSpPr>
          <p:cNvPr id="6" name="Oval 5">
            <a:extLst>
              <a:ext uri="{FF2B5EF4-FFF2-40B4-BE49-F238E27FC236}">
                <a16:creationId xmlns:a16="http://schemas.microsoft.com/office/drawing/2014/main" id="{89C9B953-47CC-2728-EF41-2CC6349F6725}"/>
              </a:ext>
            </a:extLst>
          </p:cNvPr>
          <p:cNvSpPr/>
          <p:nvPr/>
        </p:nvSpPr>
        <p:spPr>
          <a:xfrm>
            <a:off x="8056568" y="3198624"/>
            <a:ext cx="2694719" cy="2820436"/>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777240">
              <a:spcAft>
                <a:spcPts val="600"/>
              </a:spcAft>
            </a:pPr>
            <a:r>
              <a:rPr lang="en-US" sz="1020" kern="1200" dirty="0">
                <a:solidFill>
                  <a:schemeClr val="tx1"/>
                </a:solidFill>
                <a:latin typeface="+mn-lt"/>
                <a:ea typeface="+mn-ea"/>
                <a:cs typeface="+mn-cs"/>
              </a:rPr>
              <a:t>Every 3 months review the CDIS access.</a:t>
            </a:r>
          </a:p>
          <a:p>
            <a:pPr algn="ctr" defTabSz="777240">
              <a:spcAft>
                <a:spcPts val="600"/>
              </a:spcAft>
            </a:pPr>
            <a:br>
              <a:rPr lang="en-US" sz="1020" kern="1200" dirty="0">
                <a:solidFill>
                  <a:schemeClr val="tx1"/>
                </a:solidFill>
                <a:latin typeface="+mn-lt"/>
                <a:ea typeface="+mn-ea"/>
                <a:cs typeface="+mn-cs"/>
              </a:rPr>
            </a:br>
            <a:r>
              <a:rPr lang="en-US" sz="1020" kern="1200" dirty="0">
                <a:solidFill>
                  <a:schemeClr val="tx1"/>
                </a:solidFill>
                <a:latin typeface="+mn-lt"/>
                <a:ea typeface="+mn-ea"/>
                <a:cs typeface="+mn-cs"/>
              </a:rPr>
              <a:t>Check all current staff are active and any staff that have left are inactive.</a:t>
            </a:r>
          </a:p>
          <a:p>
            <a:pPr algn="ctr" defTabSz="777240">
              <a:spcAft>
                <a:spcPts val="600"/>
              </a:spcAft>
            </a:pPr>
            <a:endParaRPr lang="en-US" sz="1020" kern="1200" dirty="0">
              <a:solidFill>
                <a:schemeClr val="tx1"/>
              </a:solidFill>
              <a:latin typeface="+mn-lt"/>
              <a:ea typeface="+mn-ea"/>
              <a:cs typeface="+mn-cs"/>
            </a:endParaRPr>
          </a:p>
          <a:p>
            <a:pPr algn="ctr" defTabSz="777240">
              <a:spcAft>
                <a:spcPts val="600"/>
              </a:spcAft>
            </a:pPr>
            <a:r>
              <a:rPr lang="en-US" sz="1020" kern="1200" dirty="0">
                <a:solidFill>
                  <a:schemeClr val="tx1"/>
                </a:solidFill>
                <a:latin typeface="+mn-lt"/>
                <a:ea typeface="+mn-ea"/>
                <a:cs typeface="+mn-cs"/>
              </a:rPr>
              <a:t>Ensure council and health service provider emails are used when activating staff. </a:t>
            </a:r>
            <a:endParaRPr lang="en-US" sz="1020" dirty="0">
              <a:solidFill>
                <a:schemeClr val="tx1"/>
              </a:solidFill>
            </a:endParaRPr>
          </a:p>
        </p:txBody>
      </p:sp>
      <p:pic>
        <p:nvPicPr>
          <p:cNvPr id="7" name="Picture 6">
            <a:extLst>
              <a:ext uri="{FF2B5EF4-FFF2-40B4-BE49-F238E27FC236}">
                <a16:creationId xmlns:a16="http://schemas.microsoft.com/office/drawing/2014/main" id="{EACE5924-7A13-BECF-B32C-B2B544EDB5CF}"/>
              </a:ext>
            </a:extLst>
          </p:cNvPr>
          <p:cNvPicPr>
            <a:picLocks noChangeAspect="1"/>
          </p:cNvPicPr>
          <p:nvPr/>
        </p:nvPicPr>
        <p:blipFill>
          <a:blip r:embed="rId3"/>
          <a:stretch>
            <a:fillRect/>
          </a:stretch>
        </p:blipFill>
        <p:spPr>
          <a:xfrm>
            <a:off x="2350755" y="2814803"/>
            <a:ext cx="4795770" cy="3688454"/>
          </a:xfrm>
          <a:prstGeom prst="rect">
            <a:avLst/>
          </a:prstGeom>
        </p:spPr>
      </p:pic>
    </p:spTree>
    <p:extLst>
      <p:ext uri="{BB962C8B-B14F-4D97-AF65-F5344CB8AC3E}">
        <p14:creationId xmlns:p14="http://schemas.microsoft.com/office/powerpoint/2010/main" val="4209732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C0E59-D1DB-8DA2-EDC0-B58E99BAA0ED}"/>
              </a:ext>
            </a:extLst>
          </p:cNvPr>
          <p:cNvSpPr>
            <a:spLocks noGrp="1"/>
          </p:cNvSpPr>
          <p:nvPr>
            <p:ph type="title"/>
          </p:nvPr>
        </p:nvSpPr>
        <p:spPr>
          <a:xfrm>
            <a:off x="838200" y="121299"/>
            <a:ext cx="10515600" cy="1054358"/>
          </a:xfrm>
        </p:spPr>
        <p:txBody>
          <a:bodyPr/>
          <a:lstStyle/>
          <a:p>
            <a:r>
              <a:rPr lang="en-US" dirty="0"/>
              <a:t>How to make staff inactive in CDIS</a:t>
            </a:r>
            <a:endParaRPr lang="en-AU" dirty="0"/>
          </a:p>
        </p:txBody>
      </p:sp>
      <p:sp>
        <p:nvSpPr>
          <p:cNvPr id="3" name="Content Placeholder 2">
            <a:extLst>
              <a:ext uri="{FF2B5EF4-FFF2-40B4-BE49-F238E27FC236}">
                <a16:creationId xmlns:a16="http://schemas.microsoft.com/office/drawing/2014/main" id="{77BAB77C-F04B-5A0F-E80B-610283B833F9}"/>
              </a:ext>
            </a:extLst>
          </p:cNvPr>
          <p:cNvSpPr>
            <a:spLocks noGrp="1"/>
          </p:cNvSpPr>
          <p:nvPr>
            <p:ph idx="1"/>
          </p:nvPr>
        </p:nvSpPr>
        <p:spPr>
          <a:xfrm>
            <a:off x="838200" y="1063690"/>
            <a:ext cx="10515600" cy="5477069"/>
          </a:xfrm>
        </p:spPr>
        <p:txBody>
          <a:bodyPr>
            <a:normAutofit/>
          </a:bodyPr>
          <a:lstStyle/>
          <a:p>
            <a:r>
              <a:rPr lang="en-US" dirty="0"/>
              <a:t>Home Screen – Administration – Employee Administration</a:t>
            </a:r>
          </a:p>
          <a:p>
            <a:endParaRPr lang="en-US" dirty="0"/>
          </a:p>
          <a:p>
            <a:pPr marL="0" indent="0">
              <a:buNone/>
            </a:pPr>
            <a:endParaRPr lang="en-US" dirty="0"/>
          </a:p>
          <a:p>
            <a:pPr marL="0" indent="0">
              <a:buNone/>
            </a:pPr>
            <a:endParaRPr lang="en-US" dirty="0"/>
          </a:p>
          <a:p>
            <a:pPr marL="0" indent="0">
              <a:buNone/>
            </a:pPr>
            <a:endParaRPr lang="en-US" dirty="0"/>
          </a:p>
          <a:p>
            <a:r>
              <a:rPr lang="en-US" dirty="0"/>
              <a:t>Untick both the </a:t>
            </a:r>
            <a:r>
              <a:rPr lang="en-US" u="sng" dirty="0"/>
              <a:t>Clinician</a:t>
            </a:r>
            <a:r>
              <a:rPr lang="en-US" dirty="0"/>
              <a:t> and </a:t>
            </a:r>
            <a:r>
              <a:rPr lang="en-US" u="sng" dirty="0"/>
              <a:t>Application User </a:t>
            </a:r>
            <a:r>
              <a:rPr lang="en-US" dirty="0"/>
              <a:t>checkboxes</a:t>
            </a:r>
          </a:p>
          <a:p>
            <a:r>
              <a:rPr lang="en-US" dirty="0"/>
              <a:t>Update the End date to be the day after their last working day</a:t>
            </a:r>
            <a:endParaRPr lang="en-AU" dirty="0"/>
          </a:p>
          <a:p>
            <a:pPr marL="0" indent="0">
              <a:buNone/>
            </a:pPr>
            <a:endParaRPr lang="en-AU" dirty="0"/>
          </a:p>
          <a:p>
            <a:pPr marL="0" indent="0">
              <a:buNone/>
            </a:pPr>
            <a:r>
              <a:rPr lang="en-AU" sz="1300" i="1" dirty="0">
                <a:solidFill>
                  <a:srgbClr val="FF0000"/>
                </a:solidFill>
              </a:rPr>
              <a:t>Important: Change of name or change of position requires inactivating the old account and </a:t>
            </a:r>
          </a:p>
          <a:p>
            <a:pPr marL="0" indent="0">
              <a:buNone/>
            </a:pPr>
            <a:r>
              <a:rPr lang="en-AU" sz="1300" i="1" dirty="0">
                <a:solidFill>
                  <a:srgbClr val="FF0000"/>
                </a:solidFill>
              </a:rPr>
              <a:t>commencing a new account for that User with the changed details</a:t>
            </a:r>
          </a:p>
          <a:p>
            <a:pPr marL="0" indent="0">
              <a:buNone/>
            </a:pPr>
            <a:r>
              <a:rPr lang="en-AU" sz="1300" i="1" dirty="0">
                <a:solidFill>
                  <a:srgbClr val="00B050"/>
                </a:solidFill>
              </a:rPr>
              <a:t>Hint: Use the show inactive employees box to reactivate staff returning</a:t>
            </a:r>
          </a:p>
          <a:p>
            <a:pPr marL="0" indent="0">
              <a:buNone/>
            </a:pPr>
            <a:r>
              <a:rPr lang="en-AU" sz="1300" i="1" dirty="0">
                <a:solidFill>
                  <a:srgbClr val="00B050"/>
                </a:solidFill>
              </a:rPr>
              <a:t> from extended leave</a:t>
            </a:r>
          </a:p>
        </p:txBody>
      </p:sp>
      <p:pic>
        <p:nvPicPr>
          <p:cNvPr id="9" name="Picture 8">
            <a:extLst>
              <a:ext uri="{FF2B5EF4-FFF2-40B4-BE49-F238E27FC236}">
                <a16:creationId xmlns:a16="http://schemas.microsoft.com/office/drawing/2014/main" id="{B0DB2F6D-4039-1A6E-1DF1-6F86607C11F7}"/>
              </a:ext>
            </a:extLst>
          </p:cNvPr>
          <p:cNvPicPr>
            <a:picLocks noChangeAspect="1"/>
          </p:cNvPicPr>
          <p:nvPr/>
        </p:nvPicPr>
        <p:blipFill>
          <a:blip r:embed="rId3"/>
          <a:stretch>
            <a:fillRect/>
          </a:stretch>
        </p:blipFill>
        <p:spPr>
          <a:xfrm>
            <a:off x="3551172" y="1570265"/>
            <a:ext cx="4398509" cy="1733550"/>
          </a:xfrm>
          <a:prstGeom prst="rect">
            <a:avLst/>
          </a:prstGeom>
        </p:spPr>
      </p:pic>
      <p:pic>
        <p:nvPicPr>
          <p:cNvPr id="11" name="Picture 10">
            <a:extLst>
              <a:ext uri="{FF2B5EF4-FFF2-40B4-BE49-F238E27FC236}">
                <a16:creationId xmlns:a16="http://schemas.microsoft.com/office/drawing/2014/main" id="{DABAC359-0C19-D69C-5564-E3231EE39DBF}"/>
              </a:ext>
            </a:extLst>
          </p:cNvPr>
          <p:cNvPicPr>
            <a:picLocks noChangeAspect="1"/>
          </p:cNvPicPr>
          <p:nvPr/>
        </p:nvPicPr>
        <p:blipFill>
          <a:blip r:embed="rId4"/>
          <a:stretch>
            <a:fillRect/>
          </a:stretch>
        </p:blipFill>
        <p:spPr>
          <a:xfrm>
            <a:off x="7018080" y="4577625"/>
            <a:ext cx="4211900" cy="1183636"/>
          </a:xfrm>
          <a:prstGeom prst="rect">
            <a:avLst/>
          </a:prstGeom>
        </p:spPr>
      </p:pic>
      <p:pic>
        <p:nvPicPr>
          <p:cNvPr id="13" name="Picture 12">
            <a:extLst>
              <a:ext uri="{FF2B5EF4-FFF2-40B4-BE49-F238E27FC236}">
                <a16:creationId xmlns:a16="http://schemas.microsoft.com/office/drawing/2014/main" id="{74A03EAE-68F4-69CE-E850-E07AE19BE133}"/>
              </a:ext>
            </a:extLst>
          </p:cNvPr>
          <p:cNvPicPr>
            <a:picLocks noChangeAspect="1"/>
          </p:cNvPicPr>
          <p:nvPr/>
        </p:nvPicPr>
        <p:blipFill>
          <a:blip r:embed="rId5"/>
          <a:stretch>
            <a:fillRect/>
          </a:stretch>
        </p:blipFill>
        <p:spPr>
          <a:xfrm>
            <a:off x="8067587" y="5822823"/>
            <a:ext cx="2978798" cy="779498"/>
          </a:xfrm>
          <a:prstGeom prst="rect">
            <a:avLst/>
          </a:prstGeom>
        </p:spPr>
      </p:pic>
    </p:spTree>
    <p:extLst>
      <p:ext uri="{BB962C8B-B14F-4D97-AF65-F5344CB8AC3E}">
        <p14:creationId xmlns:p14="http://schemas.microsoft.com/office/powerpoint/2010/main" val="28529265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61C832-4B6A-D2B6-ED2F-CA34E1F2C306}"/>
              </a:ext>
            </a:extLst>
          </p:cNvPr>
          <p:cNvSpPr>
            <a:spLocks noGrp="1"/>
          </p:cNvSpPr>
          <p:nvPr>
            <p:ph type="ctrTitle"/>
          </p:nvPr>
        </p:nvSpPr>
        <p:spPr>
          <a:xfrm>
            <a:off x="841248" y="548640"/>
            <a:ext cx="3600860" cy="5431536"/>
          </a:xfrm>
        </p:spPr>
        <p:txBody>
          <a:bodyPr vert="horz" lIns="91440" tIns="45720" rIns="91440" bIns="45720" rtlCol="0" anchor="ctr">
            <a:normAutofit/>
          </a:bodyPr>
          <a:lstStyle/>
          <a:p>
            <a:pPr algn="l"/>
            <a:r>
              <a:rPr lang="en-US" sz="3400" kern="1200" dirty="0">
                <a:solidFill>
                  <a:schemeClr val="tx1"/>
                </a:solidFill>
                <a:latin typeface="+mj-lt"/>
                <a:ea typeface="+mj-ea"/>
                <a:cs typeface="+mj-cs"/>
              </a:rPr>
              <a:t>Reporting Recommendations</a:t>
            </a:r>
            <a:br>
              <a:rPr lang="en-US" sz="3400" kern="1200" dirty="0">
                <a:solidFill>
                  <a:schemeClr val="tx1"/>
                </a:solidFill>
                <a:latin typeface="+mj-lt"/>
                <a:ea typeface="+mj-ea"/>
                <a:cs typeface="+mj-cs"/>
              </a:rPr>
            </a:br>
            <a:endParaRPr lang="en-US" sz="3400" kern="1200" dirty="0">
              <a:solidFill>
                <a:schemeClr val="tx1"/>
              </a:solidFill>
              <a:latin typeface="+mj-lt"/>
              <a:ea typeface="+mj-ea"/>
              <a:cs typeface="+mj-cs"/>
            </a:endParaRPr>
          </a:p>
        </p:txBody>
      </p:sp>
      <p:sp>
        <p:nvSpPr>
          <p:cNvPr id="6"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2CE39303-FA3B-9D69-A220-25BEF44960C4}"/>
              </a:ext>
            </a:extLst>
          </p:cNvPr>
          <p:cNvSpPr>
            <a:spLocks noGrp="1"/>
          </p:cNvSpPr>
          <p:nvPr>
            <p:ph type="subTitle" idx="1"/>
          </p:nvPr>
        </p:nvSpPr>
        <p:spPr>
          <a:xfrm>
            <a:off x="5126418" y="552091"/>
            <a:ext cx="6224335" cy="5431536"/>
          </a:xfrm>
        </p:spPr>
        <p:txBody>
          <a:bodyPr vert="horz" lIns="91440" tIns="45720" rIns="91440" bIns="45720" rtlCol="0" anchor="ctr">
            <a:normAutofit/>
          </a:bodyPr>
          <a:lstStyle/>
          <a:p>
            <a:pPr marL="342900" indent="-228600" algn="l">
              <a:buFont typeface="Arial" panose="020B0604020202020204" pitchFamily="34" charset="0"/>
              <a:buChar char="•"/>
            </a:pPr>
            <a:r>
              <a:rPr lang="en-US" sz="2000"/>
              <a:t>CDIS data is accurate at the time the report is generated</a:t>
            </a:r>
          </a:p>
          <a:p>
            <a:pPr marL="114300" indent="-228600" algn="l">
              <a:buFont typeface="Arial" panose="020B0604020202020204" pitchFamily="34" charset="0"/>
              <a:buChar char="•"/>
            </a:pPr>
            <a:endParaRPr lang="en-US" sz="2000"/>
          </a:p>
          <a:p>
            <a:pPr marL="342900" indent="-228600" algn="l">
              <a:buFont typeface="Arial" panose="020B0604020202020204" pitchFamily="34" charset="0"/>
              <a:buChar char="•"/>
            </a:pPr>
            <a:r>
              <a:rPr lang="en-US" sz="2000"/>
              <a:t>CDIS updates overnight therefore most accurate in the morning after the reporting period.</a:t>
            </a:r>
          </a:p>
          <a:p>
            <a:pPr marL="342900" indent="-228600" algn="l">
              <a:buFont typeface="Arial" panose="020B0604020202020204" pitchFamily="34" charset="0"/>
              <a:buChar char="•"/>
            </a:pPr>
            <a:endParaRPr lang="en-US" sz="2000"/>
          </a:p>
          <a:p>
            <a:pPr marL="342900" indent="-228600" algn="l">
              <a:buFont typeface="Arial" panose="020B0604020202020204" pitchFamily="34" charset="0"/>
              <a:buChar char="•"/>
            </a:pPr>
            <a:r>
              <a:rPr lang="en-US" sz="2000"/>
              <a:t>It is recommended to create all reports prior to the commencement of work  eg before consults or any work such as making appointments etc. begin on the first workday of each month.</a:t>
            </a:r>
          </a:p>
          <a:p>
            <a:pPr marL="342900" indent="-228600" algn="l">
              <a:buFont typeface="Arial" panose="020B0604020202020204" pitchFamily="34" charset="0"/>
              <a:buChar char="•"/>
            </a:pPr>
            <a:endParaRPr lang="en-US" sz="2000"/>
          </a:p>
          <a:p>
            <a:pPr marL="342900" indent="-228600" algn="l">
              <a:buFont typeface="Arial" panose="020B0604020202020204" pitchFamily="34" charset="0"/>
              <a:buChar char="•"/>
            </a:pPr>
            <a:r>
              <a:rPr lang="en-US" sz="2000"/>
              <a:t>Store reports that contain identifying information in a dedicated secure file as per the Health Records Act.</a:t>
            </a:r>
          </a:p>
          <a:p>
            <a:pPr indent="-228600" algn="l">
              <a:buFont typeface="Arial" panose="020B0604020202020204" pitchFamily="34" charset="0"/>
              <a:buChar char="•"/>
            </a:pPr>
            <a:endParaRPr lang="en-US" sz="2000"/>
          </a:p>
          <a:p>
            <a:pPr marL="342900" indent="-228600" algn="l">
              <a:buFont typeface="Arial" panose="020B0604020202020204" pitchFamily="34" charset="0"/>
              <a:buChar char="•"/>
            </a:pPr>
            <a:r>
              <a:rPr lang="en-US" sz="2000"/>
              <a:t>Consider deidentifying reports prior to saving</a:t>
            </a:r>
          </a:p>
        </p:txBody>
      </p:sp>
    </p:spTree>
    <p:extLst>
      <p:ext uri="{BB962C8B-B14F-4D97-AF65-F5344CB8AC3E}">
        <p14:creationId xmlns:p14="http://schemas.microsoft.com/office/powerpoint/2010/main" val="8301310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142F92A3-44DA-C767-7574-90DDF3F42C34}"/>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a:solidFill>
                  <a:srgbClr val="FFFFFF"/>
                </a:solidFill>
                <a:latin typeface="+mj-lt"/>
                <a:ea typeface="+mj-ea"/>
                <a:cs typeface="+mj-cs"/>
              </a:rPr>
              <a:t>What Data can I get from CDIS?</a:t>
            </a:r>
          </a:p>
        </p:txBody>
      </p:sp>
      <p:pic>
        <p:nvPicPr>
          <p:cNvPr id="5" name="Content Placeholder 4">
            <a:extLst>
              <a:ext uri="{FF2B5EF4-FFF2-40B4-BE49-F238E27FC236}">
                <a16:creationId xmlns:a16="http://schemas.microsoft.com/office/drawing/2014/main" id="{B9DDF4EA-4D20-1559-74EE-04F761ABEF24}"/>
              </a:ext>
            </a:extLst>
          </p:cNvPr>
          <p:cNvPicPr>
            <a:picLocks noGrp="1" noChangeAspect="1"/>
          </p:cNvPicPr>
          <p:nvPr>
            <p:ph idx="1"/>
          </p:nvPr>
        </p:nvPicPr>
        <p:blipFill>
          <a:blip r:embed="rId3"/>
          <a:stretch>
            <a:fillRect/>
          </a:stretch>
        </p:blipFill>
        <p:spPr>
          <a:xfrm>
            <a:off x="4601043" y="133349"/>
            <a:ext cx="6187276" cy="6448425"/>
          </a:xfrm>
          <a:prstGeom prst="rect">
            <a:avLst/>
          </a:prstGeom>
        </p:spPr>
      </p:pic>
    </p:spTree>
    <p:extLst>
      <p:ext uri="{BB962C8B-B14F-4D97-AF65-F5344CB8AC3E}">
        <p14:creationId xmlns:p14="http://schemas.microsoft.com/office/powerpoint/2010/main" val="33539272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4816</TotalTime>
  <Words>2719</Words>
  <Application>Microsoft Office PowerPoint</Application>
  <PresentationFormat>Widescreen</PresentationFormat>
  <Paragraphs>295</Paragraphs>
  <Slides>34</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Calibri Light</vt:lpstr>
      <vt:lpstr>Segoe UI</vt:lpstr>
      <vt:lpstr>Wingdings</vt:lpstr>
      <vt:lpstr>Office Theme</vt:lpstr>
      <vt:lpstr>CDIS Data Cleansing and Reporting for MCH Leadership</vt:lpstr>
      <vt:lpstr>Agenda</vt:lpstr>
      <vt:lpstr>Disclaimer</vt:lpstr>
      <vt:lpstr>MCH Funding</vt:lpstr>
      <vt:lpstr>Data Cleansing</vt:lpstr>
      <vt:lpstr>Summary of recommended data cleansing</vt:lpstr>
      <vt:lpstr>How to make staff inactive in CDIS</vt:lpstr>
      <vt:lpstr>Reporting Recommendations </vt:lpstr>
      <vt:lpstr>What Data can I get from CDIS?</vt:lpstr>
      <vt:lpstr>Reporting Recommendations</vt:lpstr>
      <vt:lpstr>Various CDIS reports</vt:lpstr>
      <vt:lpstr>Scenario 1: What is the most efficient way to check DNAs and missed KAS appointments?</vt:lpstr>
      <vt:lpstr>DNA Report</vt:lpstr>
      <vt:lpstr>DNA Report – Pros and Cons</vt:lpstr>
      <vt:lpstr>Universal Active List Report</vt:lpstr>
      <vt:lpstr>Universal Active List – pros &amp; cons</vt:lpstr>
      <vt:lpstr>Best Practice re following up DNAs</vt:lpstr>
      <vt:lpstr>How to filter reports-  excel reports eg Universal Active Report</vt:lpstr>
      <vt:lpstr>Scenario 2: How can I find how many young parents are in my LGA to invite to a young parent group?</vt:lpstr>
      <vt:lpstr>How can I find children eligible for ESK?</vt:lpstr>
      <vt:lpstr> Scenario 3: How do I get data on groups?  </vt:lpstr>
      <vt:lpstr> Scenario 4: Where do I find the data for the family consults and MARAM? </vt:lpstr>
      <vt:lpstr>PowerPoint Presentation</vt:lpstr>
      <vt:lpstr>MCH KAS Report</vt:lpstr>
      <vt:lpstr>Scenario 5: Why is our Breastfeeding data not current?</vt:lpstr>
      <vt:lpstr>Scenario 6: How do I work out our participation rates for KAS consults?</vt:lpstr>
      <vt:lpstr>Scenario 6: How do I work out our participation rates for KAS consults?</vt:lpstr>
      <vt:lpstr>Can I check MCH site data regarding KAS attended?</vt:lpstr>
      <vt:lpstr>Workaround for more than 24 centre/offices</vt:lpstr>
      <vt:lpstr>Workaround for more than 24 centre/offices cont.</vt:lpstr>
      <vt:lpstr>Workaround for more than 24 centre/offices cont.</vt:lpstr>
      <vt:lpstr> Does the EMCH report provide hours per client? </vt:lpstr>
      <vt:lpstr>Are Client not Present (CNP) hours included in EMCH Integrated Report?</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CDIS Data Cleansing and Reporting</dc:title>
  <dc:creator>Melissa Ryan</dc:creator>
  <cp:lastModifiedBy>Melissa Ryan</cp:lastModifiedBy>
  <cp:revision>1</cp:revision>
  <dcterms:created xsi:type="dcterms:W3CDTF">2023-11-16T03:08:35Z</dcterms:created>
  <dcterms:modified xsi:type="dcterms:W3CDTF">2024-02-15T02:12:27Z</dcterms:modified>
</cp:coreProperties>
</file>