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327" r:id="rId2"/>
    <p:sldId id="352" r:id="rId3"/>
    <p:sldId id="336" r:id="rId4"/>
    <p:sldId id="338" r:id="rId5"/>
    <p:sldId id="343" r:id="rId6"/>
    <p:sldId id="345" r:id="rId7"/>
    <p:sldId id="346" r:id="rId8"/>
    <p:sldId id="347" r:id="rId9"/>
    <p:sldId id="348" r:id="rId10"/>
    <p:sldId id="349" r:id="rId11"/>
    <p:sldId id="335" r:id="rId12"/>
    <p:sldId id="350" r:id="rId13"/>
    <p:sldId id="35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B7430-E722-4BDE-BB9F-B5D82A56B47D}" v="28" dt="2023-05-29T22:44:52.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C45B7430-E722-4BDE-BB9F-B5D82A56B47D}"/>
    <pc:docChg chg="undo custSel addSld delSld modSld">
      <pc:chgData name="Melissa Ryan" userId="169f3ad4-a1c1-4d4c-bc50-d9e66cb109a9" providerId="ADAL" clId="{C45B7430-E722-4BDE-BB9F-B5D82A56B47D}" dt="2023-05-29T22:56:40.688" v="3143" actId="113"/>
      <pc:docMkLst>
        <pc:docMk/>
      </pc:docMkLst>
      <pc:sldChg chg="modSp del mod">
        <pc:chgData name="Melissa Ryan" userId="169f3ad4-a1c1-4d4c-bc50-d9e66cb109a9" providerId="ADAL" clId="{C45B7430-E722-4BDE-BB9F-B5D82A56B47D}" dt="2023-05-29T22:52:15.840" v="3109" actId="2696"/>
        <pc:sldMkLst>
          <pc:docMk/>
          <pc:sldMk cId="665912548" sldId="328"/>
        </pc:sldMkLst>
        <pc:graphicFrameChg chg="mod modGraphic">
          <ac:chgData name="Melissa Ryan" userId="169f3ad4-a1c1-4d4c-bc50-d9e66cb109a9" providerId="ADAL" clId="{C45B7430-E722-4BDE-BB9F-B5D82A56B47D}" dt="2023-05-29T22:48:13.419" v="3080" actId="14734"/>
          <ac:graphicFrameMkLst>
            <pc:docMk/>
            <pc:sldMk cId="665912548" sldId="328"/>
            <ac:graphicFrameMk id="2" creationId="{801BE9F7-CDDD-4453-AB9B-67075E704610}"/>
          </ac:graphicFrameMkLst>
        </pc:graphicFrameChg>
      </pc:sldChg>
      <pc:sldChg chg="addSp delSp modSp add mod setBg delDesignElem">
        <pc:chgData name="Melissa Ryan" userId="169f3ad4-a1c1-4d4c-bc50-d9e66cb109a9" providerId="ADAL" clId="{C45B7430-E722-4BDE-BB9F-B5D82A56B47D}" dt="2023-05-16T03:07:58.191" v="83" actId="33524"/>
        <pc:sldMkLst>
          <pc:docMk/>
          <pc:sldMk cId="2071354613" sldId="335"/>
        </pc:sldMkLst>
        <pc:spChg chg="mod">
          <ac:chgData name="Melissa Ryan" userId="169f3ad4-a1c1-4d4c-bc50-d9e66cb109a9" providerId="ADAL" clId="{C45B7430-E722-4BDE-BB9F-B5D82A56B47D}" dt="2023-05-16T03:07:40.768" v="82" actId="26606"/>
          <ac:spMkLst>
            <pc:docMk/>
            <pc:sldMk cId="2071354613" sldId="335"/>
            <ac:spMk id="2" creationId="{8E002C6E-D60E-D1E9-6F33-71623DBB5CAB}"/>
          </ac:spMkLst>
        </pc:spChg>
        <pc:spChg chg="mod">
          <ac:chgData name="Melissa Ryan" userId="169f3ad4-a1c1-4d4c-bc50-d9e66cb109a9" providerId="ADAL" clId="{C45B7430-E722-4BDE-BB9F-B5D82A56B47D}" dt="2023-05-16T03:07:58.191" v="83" actId="33524"/>
          <ac:spMkLst>
            <pc:docMk/>
            <pc:sldMk cId="2071354613" sldId="335"/>
            <ac:spMk id="3" creationId="{28D29153-7716-5128-79BA-A5EF9B70BCBC}"/>
          </ac:spMkLst>
        </pc:spChg>
        <pc:spChg chg="add">
          <ac:chgData name="Melissa Ryan" userId="169f3ad4-a1c1-4d4c-bc50-d9e66cb109a9" providerId="ADAL" clId="{C45B7430-E722-4BDE-BB9F-B5D82A56B47D}" dt="2023-05-16T03:07:40.768" v="82" actId="26606"/>
          <ac:spMkLst>
            <pc:docMk/>
            <pc:sldMk cId="2071354613" sldId="335"/>
            <ac:spMk id="5" creationId="{1C799903-48D5-4A31-A1A2-541072D9771E}"/>
          </ac:spMkLst>
        </pc:spChg>
        <pc:spChg chg="add">
          <ac:chgData name="Melissa Ryan" userId="169f3ad4-a1c1-4d4c-bc50-d9e66cb109a9" providerId="ADAL" clId="{C45B7430-E722-4BDE-BB9F-B5D82A56B47D}" dt="2023-05-16T03:07:40.768" v="82" actId="26606"/>
          <ac:spMkLst>
            <pc:docMk/>
            <pc:sldMk cId="2071354613" sldId="335"/>
            <ac:spMk id="6" creationId="{8EFFF109-FC58-4FD3-BE05-9775A1310F55}"/>
          </ac:spMkLst>
        </pc:spChg>
        <pc:spChg chg="add">
          <ac:chgData name="Melissa Ryan" userId="169f3ad4-a1c1-4d4c-bc50-d9e66cb109a9" providerId="ADAL" clId="{C45B7430-E722-4BDE-BB9F-B5D82A56B47D}" dt="2023-05-16T03:07:40.768" v="82" actId="26606"/>
          <ac:spMkLst>
            <pc:docMk/>
            <pc:sldMk cId="2071354613" sldId="335"/>
            <ac:spMk id="7" creationId="{E1B96AD6-92A9-4273-A62B-96A1C3E0BA95}"/>
          </ac:spMkLst>
        </pc:spChg>
        <pc:spChg chg="del">
          <ac:chgData name="Melissa Ryan" userId="169f3ad4-a1c1-4d4c-bc50-d9e66cb109a9" providerId="ADAL" clId="{C45B7430-E722-4BDE-BB9F-B5D82A56B47D}" dt="2023-05-16T03:06:58.088" v="80"/>
          <ac:spMkLst>
            <pc:docMk/>
            <pc:sldMk cId="2071354613" sldId="335"/>
            <ac:spMk id="8" creationId="{18873D23-2DCF-4B31-A009-95721C06E8E1}"/>
          </ac:spMkLst>
        </pc:spChg>
        <pc:spChg chg="del">
          <ac:chgData name="Melissa Ryan" userId="169f3ad4-a1c1-4d4c-bc50-d9e66cb109a9" providerId="ADAL" clId="{C45B7430-E722-4BDE-BB9F-B5D82A56B47D}" dt="2023-05-16T03:06:58.088" v="80"/>
          <ac:spMkLst>
            <pc:docMk/>
            <pc:sldMk cId="2071354613" sldId="335"/>
            <ac:spMk id="10" creationId="{C13EF075-D4EF-4929-ADBC-91B27DA19955}"/>
          </ac:spMkLst>
        </pc:spChg>
        <pc:spChg chg="add">
          <ac:chgData name="Melissa Ryan" userId="169f3ad4-a1c1-4d4c-bc50-d9e66cb109a9" providerId="ADAL" clId="{C45B7430-E722-4BDE-BB9F-B5D82A56B47D}" dt="2023-05-16T03:07:40.768" v="82" actId="26606"/>
          <ac:spMkLst>
            <pc:docMk/>
            <pc:sldMk cId="2071354613" sldId="335"/>
            <ac:spMk id="14" creationId="{463EEC44-1BA3-44ED-81FC-A644B04B2A44}"/>
          </ac:spMkLst>
        </pc:spChg>
        <pc:grpChg chg="del">
          <ac:chgData name="Melissa Ryan" userId="169f3ad4-a1c1-4d4c-bc50-d9e66cb109a9" providerId="ADAL" clId="{C45B7430-E722-4BDE-BB9F-B5D82A56B47D}" dt="2023-05-16T03:06:58.088" v="80"/>
          <ac:grpSpMkLst>
            <pc:docMk/>
            <pc:sldMk cId="2071354613" sldId="335"/>
            <ac:grpSpMk id="12" creationId="{DAA26DFA-AAB2-4973-9C17-16D587C7B198}"/>
          </ac:grpSpMkLst>
        </pc:grpChg>
      </pc:sldChg>
      <pc:sldChg chg="modSp mod">
        <pc:chgData name="Melissa Ryan" userId="169f3ad4-a1c1-4d4c-bc50-d9e66cb109a9" providerId="ADAL" clId="{C45B7430-E722-4BDE-BB9F-B5D82A56B47D}" dt="2023-05-29T22:55:22.709" v="3110" actId="13926"/>
        <pc:sldMkLst>
          <pc:docMk/>
          <pc:sldMk cId="4140437849" sldId="336"/>
        </pc:sldMkLst>
        <pc:spChg chg="mod">
          <ac:chgData name="Melissa Ryan" userId="169f3ad4-a1c1-4d4c-bc50-d9e66cb109a9" providerId="ADAL" clId="{C45B7430-E722-4BDE-BB9F-B5D82A56B47D}" dt="2023-05-29T22:55:22.709" v="3110" actId="13926"/>
          <ac:spMkLst>
            <pc:docMk/>
            <pc:sldMk cId="4140437849" sldId="336"/>
            <ac:spMk id="3" creationId="{833EBA91-6B64-7897-9B32-9D790937538E}"/>
          </ac:spMkLst>
        </pc:spChg>
      </pc:sldChg>
      <pc:sldChg chg="del">
        <pc:chgData name="Melissa Ryan" userId="169f3ad4-a1c1-4d4c-bc50-d9e66cb109a9" providerId="ADAL" clId="{C45B7430-E722-4BDE-BB9F-B5D82A56B47D}" dt="2023-05-29T02:26:34.718" v="1901" actId="2696"/>
        <pc:sldMkLst>
          <pc:docMk/>
          <pc:sldMk cId="343176533" sldId="337"/>
        </pc:sldMkLst>
      </pc:sldChg>
      <pc:sldChg chg="addSp delSp modSp new mod">
        <pc:chgData name="Melissa Ryan" userId="169f3ad4-a1c1-4d4c-bc50-d9e66cb109a9" providerId="ADAL" clId="{C45B7430-E722-4BDE-BB9F-B5D82A56B47D}" dt="2023-05-29T22:55:49.729" v="3133" actId="20577"/>
        <pc:sldMkLst>
          <pc:docMk/>
          <pc:sldMk cId="3812511543" sldId="338"/>
        </pc:sldMkLst>
        <pc:spChg chg="mod">
          <ac:chgData name="Melissa Ryan" userId="169f3ad4-a1c1-4d4c-bc50-d9e66cb109a9" providerId="ADAL" clId="{C45B7430-E722-4BDE-BB9F-B5D82A56B47D}" dt="2023-05-29T22:55:49.729" v="3133" actId="20577"/>
          <ac:spMkLst>
            <pc:docMk/>
            <pc:sldMk cId="3812511543" sldId="338"/>
            <ac:spMk id="2" creationId="{68C9FD7E-1D52-84FE-EEFF-9EC124150BFF}"/>
          </ac:spMkLst>
        </pc:spChg>
        <pc:spChg chg="del">
          <ac:chgData name="Melissa Ryan" userId="169f3ad4-a1c1-4d4c-bc50-d9e66cb109a9" providerId="ADAL" clId="{C45B7430-E722-4BDE-BB9F-B5D82A56B47D}" dt="2023-05-15T23:05:09.557" v="1" actId="22"/>
          <ac:spMkLst>
            <pc:docMk/>
            <pc:sldMk cId="3812511543" sldId="338"/>
            <ac:spMk id="3" creationId="{F0BE3FE8-8698-5AA7-4D92-9F507BA4F39C}"/>
          </ac:spMkLst>
        </pc:spChg>
        <pc:picChg chg="add mod ord">
          <ac:chgData name="Melissa Ryan" userId="169f3ad4-a1c1-4d4c-bc50-d9e66cb109a9" providerId="ADAL" clId="{C45B7430-E722-4BDE-BB9F-B5D82A56B47D}" dt="2023-05-15T23:05:38.292" v="37" actId="1076"/>
          <ac:picMkLst>
            <pc:docMk/>
            <pc:sldMk cId="3812511543" sldId="338"/>
            <ac:picMk id="5" creationId="{C2FF7172-F707-21A1-F1E7-11F836F9BA71}"/>
          </ac:picMkLst>
        </pc:picChg>
      </pc:sldChg>
      <pc:sldChg chg="delSp modSp add del mod setBg delDesignElem">
        <pc:chgData name="Melissa Ryan" userId="169f3ad4-a1c1-4d4c-bc50-d9e66cb109a9" providerId="ADAL" clId="{C45B7430-E722-4BDE-BB9F-B5D82A56B47D}" dt="2023-05-29T02:27:04.122" v="1905" actId="2696"/>
        <pc:sldMkLst>
          <pc:docMk/>
          <pc:sldMk cId="3284221065" sldId="340"/>
        </pc:sldMkLst>
        <pc:spChg chg="mod">
          <ac:chgData name="Melissa Ryan" userId="169f3ad4-a1c1-4d4c-bc50-d9e66cb109a9" providerId="ADAL" clId="{C45B7430-E722-4BDE-BB9F-B5D82A56B47D}" dt="2023-05-29T02:26:51.421" v="1903" actId="20577"/>
          <ac:spMkLst>
            <pc:docMk/>
            <pc:sldMk cId="3284221065" sldId="340"/>
            <ac:spMk id="3" creationId="{849613EE-1D58-730C-B007-A388B4335597}"/>
          </ac:spMkLst>
        </pc:spChg>
        <pc:spChg chg="del">
          <ac:chgData name="Melissa Ryan" userId="169f3ad4-a1c1-4d4c-bc50-d9e66cb109a9" providerId="ADAL" clId="{C45B7430-E722-4BDE-BB9F-B5D82A56B47D}" dt="2023-05-15T23:07:43.466" v="41"/>
          <ac:spMkLst>
            <pc:docMk/>
            <pc:sldMk cId="3284221065" sldId="340"/>
            <ac:spMk id="10" creationId="{1E020063-2385-44AC-BD67-258E1F0B9FCE}"/>
          </ac:spMkLst>
        </pc:spChg>
        <pc:spChg chg="del">
          <ac:chgData name="Melissa Ryan" userId="169f3ad4-a1c1-4d4c-bc50-d9e66cb109a9" providerId="ADAL" clId="{C45B7430-E722-4BDE-BB9F-B5D82A56B47D}" dt="2023-05-15T23:07:43.466" v="41"/>
          <ac:spMkLst>
            <pc:docMk/>
            <pc:sldMk cId="3284221065" sldId="340"/>
            <ac:spMk id="12" creationId="{7E014A0B-5338-4077-AFE9-A90D04D4492B}"/>
          </ac:spMkLst>
        </pc:spChg>
        <pc:grpChg chg="del">
          <ac:chgData name="Melissa Ryan" userId="169f3ad4-a1c1-4d4c-bc50-d9e66cb109a9" providerId="ADAL" clId="{C45B7430-E722-4BDE-BB9F-B5D82A56B47D}" dt="2023-05-15T23:07:43.466" v="41"/>
          <ac:grpSpMkLst>
            <pc:docMk/>
            <pc:sldMk cId="3284221065" sldId="340"/>
            <ac:grpSpMk id="14" creationId="{78127680-150F-4A90-9950-F66392578116}"/>
          </ac:grpSpMkLst>
        </pc:grpChg>
        <pc:grpChg chg="del">
          <ac:chgData name="Melissa Ryan" userId="169f3ad4-a1c1-4d4c-bc50-d9e66cb109a9" providerId="ADAL" clId="{C45B7430-E722-4BDE-BB9F-B5D82A56B47D}" dt="2023-05-15T23:07:43.466" v="41"/>
          <ac:grpSpMkLst>
            <pc:docMk/>
            <pc:sldMk cId="3284221065" sldId="340"/>
            <ac:grpSpMk id="20" creationId="{466920E5-8640-4C24-A775-8647637094A7}"/>
          </ac:grpSpMkLst>
        </pc:grpChg>
        <pc:picChg chg="del">
          <ac:chgData name="Melissa Ryan" userId="169f3ad4-a1c1-4d4c-bc50-d9e66cb109a9" providerId="ADAL" clId="{C45B7430-E722-4BDE-BB9F-B5D82A56B47D}" dt="2023-05-29T02:26:55.806" v="1904" actId="478"/>
          <ac:picMkLst>
            <pc:docMk/>
            <pc:sldMk cId="3284221065" sldId="340"/>
            <ac:picMk id="7" creationId="{8E5D1BA6-EAE0-5CCA-139E-AD2728BB8BE2}"/>
          </ac:picMkLst>
        </pc:picChg>
      </pc:sldChg>
      <pc:sldChg chg="delSp add del setBg delDesignElem">
        <pc:chgData name="Melissa Ryan" userId="169f3ad4-a1c1-4d4c-bc50-d9e66cb109a9" providerId="ADAL" clId="{C45B7430-E722-4BDE-BB9F-B5D82A56B47D}" dt="2023-05-29T22:41:36.779" v="2904" actId="2696"/>
        <pc:sldMkLst>
          <pc:docMk/>
          <pc:sldMk cId="3356685358" sldId="342"/>
        </pc:sldMkLst>
        <pc:spChg chg="del">
          <ac:chgData name="Melissa Ryan" userId="169f3ad4-a1c1-4d4c-bc50-d9e66cb109a9" providerId="ADAL" clId="{C45B7430-E722-4BDE-BB9F-B5D82A56B47D}" dt="2023-05-15T23:07:19.291" v="39"/>
          <ac:spMkLst>
            <pc:docMk/>
            <pc:sldMk cId="3356685358" sldId="342"/>
            <ac:spMk id="31" creationId="{42A4FC2C-047E-45A5-965D-8E1E3BF09BC6}"/>
          </ac:spMkLst>
        </pc:spChg>
      </pc:sldChg>
      <pc:sldChg chg="modSp new mod">
        <pc:chgData name="Melissa Ryan" userId="169f3ad4-a1c1-4d4c-bc50-d9e66cb109a9" providerId="ADAL" clId="{C45B7430-E722-4BDE-BB9F-B5D82A56B47D}" dt="2023-05-29T22:56:09.415" v="3141" actId="20577"/>
        <pc:sldMkLst>
          <pc:docMk/>
          <pc:sldMk cId="2745325411" sldId="343"/>
        </pc:sldMkLst>
        <pc:spChg chg="mod">
          <ac:chgData name="Melissa Ryan" userId="169f3ad4-a1c1-4d4c-bc50-d9e66cb109a9" providerId="ADAL" clId="{C45B7430-E722-4BDE-BB9F-B5D82A56B47D}" dt="2023-05-16T03:08:47.943" v="116" actId="122"/>
          <ac:spMkLst>
            <pc:docMk/>
            <pc:sldMk cId="2745325411" sldId="343"/>
            <ac:spMk id="2" creationId="{8B4C27F3-C70E-53DC-6F24-C044EFCE5A71}"/>
          </ac:spMkLst>
        </pc:spChg>
        <pc:spChg chg="mod">
          <ac:chgData name="Melissa Ryan" userId="169f3ad4-a1c1-4d4c-bc50-d9e66cb109a9" providerId="ADAL" clId="{C45B7430-E722-4BDE-BB9F-B5D82A56B47D}" dt="2023-05-29T22:56:09.415" v="3141" actId="20577"/>
          <ac:spMkLst>
            <pc:docMk/>
            <pc:sldMk cId="2745325411" sldId="343"/>
            <ac:spMk id="3" creationId="{0E1BCB79-EF36-C134-1F11-62D80F1B93A8}"/>
          </ac:spMkLst>
        </pc:spChg>
      </pc:sldChg>
      <pc:sldChg chg="modSp new del mod">
        <pc:chgData name="Melissa Ryan" userId="169f3ad4-a1c1-4d4c-bc50-d9e66cb109a9" providerId="ADAL" clId="{C45B7430-E722-4BDE-BB9F-B5D82A56B47D}" dt="2023-05-17T04:11:26.302" v="1755" actId="2696"/>
        <pc:sldMkLst>
          <pc:docMk/>
          <pc:sldMk cId="2478238864" sldId="344"/>
        </pc:sldMkLst>
        <pc:spChg chg="mod">
          <ac:chgData name="Melissa Ryan" userId="169f3ad4-a1c1-4d4c-bc50-d9e66cb109a9" providerId="ADAL" clId="{C45B7430-E722-4BDE-BB9F-B5D82A56B47D}" dt="2023-05-16T03:14:10.128" v="588" actId="122"/>
          <ac:spMkLst>
            <pc:docMk/>
            <pc:sldMk cId="2478238864" sldId="344"/>
            <ac:spMk id="2" creationId="{2E302029-FA8B-8AAD-0BF2-7A123D012604}"/>
          </ac:spMkLst>
        </pc:spChg>
        <pc:spChg chg="mod">
          <ac:chgData name="Melissa Ryan" userId="169f3ad4-a1c1-4d4c-bc50-d9e66cb109a9" providerId="ADAL" clId="{C45B7430-E722-4BDE-BB9F-B5D82A56B47D}" dt="2023-05-17T03:46:50.379" v="1712" actId="20577"/>
          <ac:spMkLst>
            <pc:docMk/>
            <pc:sldMk cId="2478238864" sldId="344"/>
            <ac:spMk id="3" creationId="{E0597469-7BBC-36A6-A3AA-D380AB6630E9}"/>
          </ac:spMkLst>
        </pc:spChg>
      </pc:sldChg>
      <pc:sldChg chg="addSp modSp new mod setBg">
        <pc:chgData name="Melissa Ryan" userId="169f3ad4-a1c1-4d4c-bc50-d9e66cb109a9" providerId="ADAL" clId="{C45B7430-E722-4BDE-BB9F-B5D82A56B47D}" dt="2023-05-29T22:56:28.242" v="3142" actId="113"/>
        <pc:sldMkLst>
          <pc:docMk/>
          <pc:sldMk cId="2131991259" sldId="345"/>
        </pc:sldMkLst>
        <pc:spChg chg="mod">
          <ac:chgData name="Melissa Ryan" userId="169f3ad4-a1c1-4d4c-bc50-d9e66cb109a9" providerId="ADAL" clId="{C45B7430-E722-4BDE-BB9F-B5D82A56B47D}" dt="2023-05-16T07:05:11.634" v="1575" actId="26606"/>
          <ac:spMkLst>
            <pc:docMk/>
            <pc:sldMk cId="2131991259" sldId="345"/>
            <ac:spMk id="2" creationId="{62FE5555-63A2-4595-5985-7EE2AF76E3F6}"/>
          </ac:spMkLst>
        </pc:spChg>
        <pc:spChg chg="mod">
          <ac:chgData name="Melissa Ryan" userId="169f3ad4-a1c1-4d4c-bc50-d9e66cb109a9" providerId="ADAL" clId="{C45B7430-E722-4BDE-BB9F-B5D82A56B47D}" dt="2023-05-29T22:56:28.242" v="3142" actId="113"/>
          <ac:spMkLst>
            <pc:docMk/>
            <pc:sldMk cId="2131991259" sldId="345"/>
            <ac:spMk id="3" creationId="{302608F0-390A-4C51-7FD1-256009526162}"/>
          </ac:spMkLst>
        </pc:spChg>
        <pc:spChg chg="add">
          <ac:chgData name="Melissa Ryan" userId="169f3ad4-a1c1-4d4c-bc50-d9e66cb109a9" providerId="ADAL" clId="{C45B7430-E722-4BDE-BB9F-B5D82A56B47D}" dt="2023-05-16T07:05:11.634" v="1575" actId="26606"/>
          <ac:spMkLst>
            <pc:docMk/>
            <pc:sldMk cId="2131991259" sldId="345"/>
            <ac:spMk id="12" creationId="{B23FE733-F95B-4DF6-AFC5-BEEB3577C494}"/>
          </ac:spMkLst>
        </pc:spChg>
        <pc:spChg chg="add">
          <ac:chgData name="Melissa Ryan" userId="169f3ad4-a1c1-4d4c-bc50-d9e66cb109a9" providerId="ADAL" clId="{C45B7430-E722-4BDE-BB9F-B5D82A56B47D}" dt="2023-05-16T07:05:11.634" v="1575" actId="26606"/>
          <ac:spMkLst>
            <pc:docMk/>
            <pc:sldMk cId="2131991259" sldId="345"/>
            <ac:spMk id="14" creationId="{9080D120-BD54-46E1-BA37-82F5E8089E90}"/>
          </ac:spMkLst>
        </pc:spChg>
        <pc:spChg chg="add">
          <ac:chgData name="Melissa Ryan" userId="169f3ad4-a1c1-4d4c-bc50-d9e66cb109a9" providerId="ADAL" clId="{C45B7430-E722-4BDE-BB9F-B5D82A56B47D}" dt="2023-05-16T07:05:11.634" v="1575" actId="26606"/>
          <ac:spMkLst>
            <pc:docMk/>
            <pc:sldMk cId="2131991259" sldId="345"/>
            <ac:spMk id="16" creationId="{81D83946-74FA-498A-AC80-9926F041B5C5}"/>
          </ac:spMkLst>
        </pc:spChg>
        <pc:spChg chg="add">
          <ac:chgData name="Melissa Ryan" userId="169f3ad4-a1c1-4d4c-bc50-d9e66cb109a9" providerId="ADAL" clId="{C45B7430-E722-4BDE-BB9F-B5D82A56B47D}" dt="2023-05-16T07:05:11.634" v="1575" actId="26606"/>
          <ac:spMkLst>
            <pc:docMk/>
            <pc:sldMk cId="2131991259" sldId="345"/>
            <ac:spMk id="18" creationId="{5060D983-8B52-443A-8183-2A1DE05618B5}"/>
          </ac:spMkLst>
        </pc:spChg>
        <pc:picChg chg="add mod ord">
          <ac:chgData name="Melissa Ryan" userId="169f3ad4-a1c1-4d4c-bc50-d9e66cb109a9" providerId="ADAL" clId="{C45B7430-E722-4BDE-BB9F-B5D82A56B47D}" dt="2023-05-16T07:05:35.035" v="1578" actId="1076"/>
          <ac:picMkLst>
            <pc:docMk/>
            <pc:sldMk cId="2131991259" sldId="345"/>
            <ac:picMk id="5" creationId="{B5D6CFAF-1C48-3925-3BB2-867DE1D4DA5A}"/>
          </ac:picMkLst>
        </pc:picChg>
        <pc:picChg chg="add mod">
          <ac:chgData name="Melissa Ryan" userId="169f3ad4-a1c1-4d4c-bc50-d9e66cb109a9" providerId="ADAL" clId="{C45B7430-E722-4BDE-BB9F-B5D82A56B47D}" dt="2023-05-16T07:05:50.076" v="1580" actId="14100"/>
          <ac:picMkLst>
            <pc:docMk/>
            <pc:sldMk cId="2131991259" sldId="345"/>
            <ac:picMk id="7" creationId="{10A54F04-69A7-58A3-8B8C-A3CB85F855E7}"/>
          </ac:picMkLst>
        </pc:picChg>
      </pc:sldChg>
      <pc:sldChg chg="addSp delSp modSp new mod setBg">
        <pc:chgData name="Melissa Ryan" userId="169f3ad4-a1c1-4d4c-bc50-d9e66cb109a9" providerId="ADAL" clId="{C45B7430-E722-4BDE-BB9F-B5D82A56B47D}" dt="2023-05-29T22:56:40.688" v="3143" actId="113"/>
        <pc:sldMkLst>
          <pc:docMk/>
          <pc:sldMk cId="3765220867" sldId="346"/>
        </pc:sldMkLst>
        <pc:spChg chg="mod">
          <ac:chgData name="Melissa Ryan" userId="169f3ad4-a1c1-4d4c-bc50-d9e66cb109a9" providerId="ADAL" clId="{C45B7430-E722-4BDE-BB9F-B5D82A56B47D}" dt="2023-05-16T07:05:59.192" v="1581" actId="26606"/>
          <ac:spMkLst>
            <pc:docMk/>
            <pc:sldMk cId="3765220867" sldId="346"/>
            <ac:spMk id="2" creationId="{B96E3AE1-E9A0-948F-3D1C-9D15A796F669}"/>
          </ac:spMkLst>
        </pc:spChg>
        <pc:spChg chg="mod">
          <ac:chgData name="Melissa Ryan" userId="169f3ad4-a1c1-4d4c-bc50-d9e66cb109a9" providerId="ADAL" clId="{C45B7430-E722-4BDE-BB9F-B5D82A56B47D}" dt="2023-05-29T22:56:40.688" v="3143" actId="113"/>
          <ac:spMkLst>
            <pc:docMk/>
            <pc:sldMk cId="3765220867" sldId="346"/>
            <ac:spMk id="3" creationId="{C1EAD3D2-71E8-E7C3-67EA-9E3305C56B02}"/>
          </ac:spMkLst>
        </pc:spChg>
        <pc:spChg chg="add">
          <ac:chgData name="Melissa Ryan" userId="169f3ad4-a1c1-4d4c-bc50-d9e66cb109a9" providerId="ADAL" clId="{C45B7430-E722-4BDE-BB9F-B5D82A56B47D}" dt="2023-05-16T07:05:59.192" v="1581" actId="26606"/>
          <ac:spMkLst>
            <pc:docMk/>
            <pc:sldMk cId="3765220867" sldId="346"/>
            <ac:spMk id="8" creationId="{1C799903-48D5-4A31-A1A2-541072D9771E}"/>
          </ac:spMkLst>
        </pc:spChg>
        <pc:spChg chg="add">
          <ac:chgData name="Melissa Ryan" userId="169f3ad4-a1c1-4d4c-bc50-d9e66cb109a9" providerId="ADAL" clId="{C45B7430-E722-4BDE-BB9F-B5D82A56B47D}" dt="2023-05-16T07:05:59.192" v="1581" actId="26606"/>
          <ac:spMkLst>
            <pc:docMk/>
            <pc:sldMk cId="3765220867" sldId="346"/>
            <ac:spMk id="10" creationId="{8EFFF109-FC58-4FD3-BE05-9775A1310F55}"/>
          </ac:spMkLst>
        </pc:spChg>
        <pc:spChg chg="add">
          <ac:chgData name="Melissa Ryan" userId="169f3ad4-a1c1-4d4c-bc50-d9e66cb109a9" providerId="ADAL" clId="{C45B7430-E722-4BDE-BB9F-B5D82A56B47D}" dt="2023-05-16T07:05:59.192" v="1581" actId="26606"/>
          <ac:spMkLst>
            <pc:docMk/>
            <pc:sldMk cId="3765220867" sldId="346"/>
            <ac:spMk id="12" creationId="{E1B96AD6-92A9-4273-A62B-96A1C3E0BA95}"/>
          </ac:spMkLst>
        </pc:spChg>
        <pc:spChg chg="add">
          <ac:chgData name="Melissa Ryan" userId="169f3ad4-a1c1-4d4c-bc50-d9e66cb109a9" providerId="ADAL" clId="{C45B7430-E722-4BDE-BB9F-B5D82A56B47D}" dt="2023-05-16T07:05:59.192" v="1581" actId="26606"/>
          <ac:spMkLst>
            <pc:docMk/>
            <pc:sldMk cId="3765220867" sldId="346"/>
            <ac:spMk id="14" creationId="{463EEC44-1BA3-44ED-81FC-A644B04B2A44}"/>
          </ac:spMkLst>
        </pc:spChg>
        <pc:picChg chg="add del mod">
          <ac:chgData name="Melissa Ryan" userId="169f3ad4-a1c1-4d4c-bc50-d9e66cb109a9" providerId="ADAL" clId="{C45B7430-E722-4BDE-BB9F-B5D82A56B47D}" dt="2023-05-16T06:45:52.518" v="1482" actId="478"/>
          <ac:picMkLst>
            <pc:docMk/>
            <pc:sldMk cId="3765220867" sldId="346"/>
            <ac:picMk id="5" creationId="{8E9C4CA1-1025-038C-9115-F526096EECF4}"/>
          </ac:picMkLst>
        </pc:picChg>
      </pc:sldChg>
      <pc:sldChg chg="addSp modSp new mod setBg">
        <pc:chgData name="Melissa Ryan" userId="169f3ad4-a1c1-4d4c-bc50-d9e66cb109a9" providerId="ADAL" clId="{C45B7430-E722-4BDE-BB9F-B5D82A56B47D}" dt="2023-05-16T07:06:53.557" v="1587" actId="14100"/>
        <pc:sldMkLst>
          <pc:docMk/>
          <pc:sldMk cId="656199944" sldId="347"/>
        </pc:sldMkLst>
        <pc:spChg chg="mod">
          <ac:chgData name="Melissa Ryan" userId="169f3ad4-a1c1-4d4c-bc50-d9e66cb109a9" providerId="ADAL" clId="{C45B7430-E722-4BDE-BB9F-B5D82A56B47D}" dt="2023-05-16T07:06:45.625" v="1585" actId="26606"/>
          <ac:spMkLst>
            <pc:docMk/>
            <pc:sldMk cId="656199944" sldId="347"/>
            <ac:spMk id="2" creationId="{CCB873C2-4837-9B31-73A8-0A811B443953}"/>
          </ac:spMkLst>
        </pc:spChg>
        <pc:spChg chg="mod">
          <ac:chgData name="Melissa Ryan" userId="169f3ad4-a1c1-4d4c-bc50-d9e66cb109a9" providerId="ADAL" clId="{C45B7430-E722-4BDE-BB9F-B5D82A56B47D}" dt="2023-05-16T07:06:45.625" v="1585" actId="26606"/>
          <ac:spMkLst>
            <pc:docMk/>
            <pc:sldMk cId="656199944" sldId="347"/>
            <ac:spMk id="3" creationId="{37C3F543-152E-B04C-0CF5-CEFD2B524DBA}"/>
          </ac:spMkLst>
        </pc:spChg>
        <pc:spChg chg="add">
          <ac:chgData name="Melissa Ryan" userId="169f3ad4-a1c1-4d4c-bc50-d9e66cb109a9" providerId="ADAL" clId="{C45B7430-E722-4BDE-BB9F-B5D82A56B47D}" dt="2023-05-16T07:06:45.625" v="1585" actId="26606"/>
          <ac:spMkLst>
            <pc:docMk/>
            <pc:sldMk cId="656199944" sldId="347"/>
            <ac:spMk id="10" creationId="{0B9EE3F3-89B7-43C3-8651-C4C96830993D}"/>
          </ac:spMkLst>
        </pc:spChg>
        <pc:spChg chg="add">
          <ac:chgData name="Melissa Ryan" userId="169f3ad4-a1c1-4d4c-bc50-d9e66cb109a9" providerId="ADAL" clId="{C45B7430-E722-4BDE-BB9F-B5D82A56B47D}" dt="2023-05-16T07:06:45.625" v="1585" actId="26606"/>
          <ac:spMkLst>
            <pc:docMk/>
            <pc:sldMk cId="656199944" sldId="347"/>
            <ac:spMk id="12" creationId="{33AE4636-AEEC-45D6-84D4-7AC2DA48ECF8}"/>
          </ac:spMkLst>
        </pc:spChg>
        <pc:spChg chg="add">
          <ac:chgData name="Melissa Ryan" userId="169f3ad4-a1c1-4d4c-bc50-d9e66cb109a9" providerId="ADAL" clId="{C45B7430-E722-4BDE-BB9F-B5D82A56B47D}" dt="2023-05-16T07:06:45.625" v="1585" actId="26606"/>
          <ac:spMkLst>
            <pc:docMk/>
            <pc:sldMk cId="656199944" sldId="347"/>
            <ac:spMk id="14" creationId="{8D9CE0F4-2EB2-4F1F-8AAC-DB3571D9FE10}"/>
          </ac:spMkLst>
        </pc:spChg>
        <pc:picChg chg="add mod">
          <ac:chgData name="Melissa Ryan" userId="169f3ad4-a1c1-4d4c-bc50-d9e66cb109a9" providerId="ADAL" clId="{C45B7430-E722-4BDE-BB9F-B5D82A56B47D}" dt="2023-05-16T07:06:53.557" v="1587" actId="14100"/>
          <ac:picMkLst>
            <pc:docMk/>
            <pc:sldMk cId="656199944" sldId="347"/>
            <ac:picMk id="5" creationId="{17F29C6F-2917-98B4-1C6D-DE8C4944B2F5}"/>
          </ac:picMkLst>
        </pc:picChg>
      </pc:sldChg>
      <pc:sldChg chg="addSp delSp modSp new mod">
        <pc:chgData name="Melissa Ryan" userId="169f3ad4-a1c1-4d4c-bc50-d9e66cb109a9" providerId="ADAL" clId="{C45B7430-E722-4BDE-BB9F-B5D82A56B47D}" dt="2023-05-16T07:08:05.127" v="1708" actId="27636"/>
        <pc:sldMkLst>
          <pc:docMk/>
          <pc:sldMk cId="3286594051" sldId="348"/>
        </pc:sldMkLst>
        <pc:spChg chg="mod">
          <ac:chgData name="Melissa Ryan" userId="169f3ad4-a1c1-4d4c-bc50-d9e66cb109a9" providerId="ADAL" clId="{C45B7430-E722-4BDE-BB9F-B5D82A56B47D}" dt="2023-05-16T06:55:50.302" v="1571" actId="27636"/>
          <ac:spMkLst>
            <pc:docMk/>
            <pc:sldMk cId="3286594051" sldId="348"/>
            <ac:spMk id="2" creationId="{D13BEA89-CAE6-2F86-CA81-1559DA530444}"/>
          </ac:spMkLst>
        </pc:spChg>
        <pc:spChg chg="mod">
          <ac:chgData name="Melissa Ryan" userId="169f3ad4-a1c1-4d4c-bc50-d9e66cb109a9" providerId="ADAL" clId="{C45B7430-E722-4BDE-BB9F-B5D82A56B47D}" dt="2023-05-16T07:08:05.127" v="1708" actId="27636"/>
          <ac:spMkLst>
            <pc:docMk/>
            <pc:sldMk cId="3286594051" sldId="348"/>
            <ac:spMk id="3" creationId="{4C4312B2-3822-B858-A0DD-AC215EACCC00}"/>
          </ac:spMkLst>
        </pc:spChg>
        <pc:spChg chg="add del">
          <ac:chgData name="Melissa Ryan" userId="169f3ad4-a1c1-4d4c-bc50-d9e66cb109a9" providerId="ADAL" clId="{C45B7430-E722-4BDE-BB9F-B5D82A56B47D}" dt="2023-05-16T06:54:36.616" v="1537"/>
          <ac:spMkLst>
            <pc:docMk/>
            <pc:sldMk cId="3286594051" sldId="348"/>
            <ac:spMk id="4" creationId="{7496A84A-B391-8CD9-8C70-E9E08897CEB6}"/>
          </ac:spMkLst>
        </pc:spChg>
        <pc:spChg chg="add del">
          <ac:chgData name="Melissa Ryan" userId="169f3ad4-a1c1-4d4c-bc50-d9e66cb109a9" providerId="ADAL" clId="{C45B7430-E722-4BDE-BB9F-B5D82A56B47D}" dt="2023-05-16T06:54:36.616" v="1537"/>
          <ac:spMkLst>
            <pc:docMk/>
            <pc:sldMk cId="3286594051" sldId="348"/>
            <ac:spMk id="5" creationId="{6F9E7C7E-C712-F1AF-9B06-F38D20A0CEA1}"/>
          </ac:spMkLst>
        </pc:spChg>
        <pc:picChg chg="add mod">
          <ac:chgData name="Melissa Ryan" userId="169f3ad4-a1c1-4d4c-bc50-d9e66cb109a9" providerId="ADAL" clId="{C45B7430-E722-4BDE-BB9F-B5D82A56B47D}" dt="2023-05-16T07:07:55.929" v="1705" actId="1076"/>
          <ac:picMkLst>
            <pc:docMk/>
            <pc:sldMk cId="3286594051" sldId="348"/>
            <ac:picMk id="7" creationId="{B7B68ADE-8D2D-3F44-3339-D2FA4FBAE173}"/>
          </ac:picMkLst>
        </pc:picChg>
        <pc:picChg chg="add del">
          <ac:chgData name="Melissa Ryan" userId="169f3ad4-a1c1-4d4c-bc50-d9e66cb109a9" providerId="ADAL" clId="{C45B7430-E722-4BDE-BB9F-B5D82A56B47D}" dt="2023-05-16T06:54:36.616" v="1537"/>
          <ac:picMkLst>
            <pc:docMk/>
            <pc:sldMk cId="3286594051" sldId="348"/>
            <ac:picMk id="1025" creationId="{CACBDBE6-FB63-D1E2-F2D0-1D4C8D78511F}"/>
          </ac:picMkLst>
        </pc:picChg>
        <pc:picChg chg="add del mod">
          <ac:chgData name="Melissa Ryan" userId="169f3ad4-a1c1-4d4c-bc50-d9e66cb109a9" providerId="ADAL" clId="{C45B7430-E722-4BDE-BB9F-B5D82A56B47D}" dt="2023-05-16T06:54:58.800" v="1542"/>
          <ac:picMkLst>
            <pc:docMk/>
            <pc:sldMk cId="3286594051" sldId="348"/>
            <ac:picMk id="1028" creationId="{7A2B07A0-B5A2-B010-B0C3-7F8C5768242E}"/>
          </ac:picMkLst>
        </pc:picChg>
      </pc:sldChg>
      <pc:sldChg chg="addSp delSp modSp new mod">
        <pc:chgData name="Melissa Ryan" userId="169f3ad4-a1c1-4d4c-bc50-d9e66cb109a9" providerId="ADAL" clId="{C45B7430-E722-4BDE-BB9F-B5D82A56B47D}" dt="2023-05-17T22:00:38.682" v="1860" actId="27636"/>
        <pc:sldMkLst>
          <pc:docMk/>
          <pc:sldMk cId="4134048694" sldId="349"/>
        </pc:sldMkLst>
        <pc:spChg chg="mod">
          <ac:chgData name="Melissa Ryan" userId="169f3ad4-a1c1-4d4c-bc50-d9e66cb109a9" providerId="ADAL" clId="{C45B7430-E722-4BDE-BB9F-B5D82A56B47D}" dt="2023-05-17T04:41:25.390" v="1789" actId="20577"/>
          <ac:spMkLst>
            <pc:docMk/>
            <pc:sldMk cId="4134048694" sldId="349"/>
            <ac:spMk id="2" creationId="{A5B7FCDD-FCA5-DEC2-CC7E-696D2B233540}"/>
          </ac:spMkLst>
        </pc:spChg>
        <pc:spChg chg="mod">
          <ac:chgData name="Melissa Ryan" userId="169f3ad4-a1c1-4d4c-bc50-d9e66cb109a9" providerId="ADAL" clId="{C45B7430-E722-4BDE-BB9F-B5D82A56B47D}" dt="2023-05-17T22:00:38.682" v="1860" actId="27636"/>
          <ac:spMkLst>
            <pc:docMk/>
            <pc:sldMk cId="4134048694" sldId="349"/>
            <ac:spMk id="3" creationId="{279731EC-753B-BEF4-FCF0-0557A9FB4FA5}"/>
          </ac:spMkLst>
        </pc:spChg>
        <pc:picChg chg="add del mod">
          <ac:chgData name="Melissa Ryan" userId="169f3ad4-a1c1-4d4c-bc50-d9e66cb109a9" providerId="ADAL" clId="{C45B7430-E722-4BDE-BB9F-B5D82A56B47D}" dt="2023-05-17T05:59:53.576" v="1796" actId="21"/>
          <ac:picMkLst>
            <pc:docMk/>
            <pc:sldMk cId="4134048694" sldId="349"/>
            <ac:picMk id="5" creationId="{9FD52CAB-B0CE-3D45-C444-E2BAC027404B}"/>
          </ac:picMkLst>
        </pc:picChg>
        <pc:picChg chg="add del mod">
          <ac:chgData name="Melissa Ryan" userId="169f3ad4-a1c1-4d4c-bc50-d9e66cb109a9" providerId="ADAL" clId="{C45B7430-E722-4BDE-BB9F-B5D82A56B47D}" dt="2023-05-17T06:01:03.493" v="1798" actId="21"/>
          <ac:picMkLst>
            <pc:docMk/>
            <pc:sldMk cId="4134048694" sldId="349"/>
            <ac:picMk id="6" creationId="{A7347521-7199-4FE5-ABF8-045BD0B8A07C}"/>
          </ac:picMkLst>
        </pc:picChg>
        <pc:picChg chg="add del mod">
          <ac:chgData name="Melissa Ryan" userId="169f3ad4-a1c1-4d4c-bc50-d9e66cb109a9" providerId="ADAL" clId="{C45B7430-E722-4BDE-BB9F-B5D82A56B47D}" dt="2023-05-17T06:01:17.559" v="1800" actId="21"/>
          <ac:picMkLst>
            <pc:docMk/>
            <pc:sldMk cId="4134048694" sldId="349"/>
            <ac:picMk id="7" creationId="{15F9E499-4A0F-54CC-31C5-46DA050A5F26}"/>
          </ac:picMkLst>
        </pc:picChg>
        <pc:picChg chg="add mod">
          <ac:chgData name="Melissa Ryan" userId="169f3ad4-a1c1-4d4c-bc50-d9e66cb109a9" providerId="ADAL" clId="{C45B7430-E722-4BDE-BB9F-B5D82A56B47D}" dt="2023-05-17T22:00:34.959" v="1858" actId="1076"/>
          <ac:picMkLst>
            <pc:docMk/>
            <pc:sldMk cId="4134048694" sldId="349"/>
            <ac:picMk id="9" creationId="{B6B259BB-302D-77FA-BC09-15A140790F59}"/>
          </ac:picMkLst>
        </pc:picChg>
      </pc:sldChg>
      <pc:sldChg chg="addSp delSp modSp new mod">
        <pc:chgData name="Melissa Ryan" userId="169f3ad4-a1c1-4d4c-bc50-d9e66cb109a9" providerId="ADAL" clId="{C45B7430-E722-4BDE-BB9F-B5D82A56B47D}" dt="2023-05-29T02:36:47.562" v="2298" actId="20577"/>
        <pc:sldMkLst>
          <pc:docMk/>
          <pc:sldMk cId="1519070353" sldId="350"/>
        </pc:sldMkLst>
        <pc:spChg chg="mod">
          <ac:chgData name="Melissa Ryan" userId="169f3ad4-a1c1-4d4c-bc50-d9e66cb109a9" providerId="ADAL" clId="{C45B7430-E722-4BDE-BB9F-B5D82A56B47D}" dt="2023-05-29T02:27:27.935" v="1971" actId="122"/>
          <ac:spMkLst>
            <pc:docMk/>
            <pc:sldMk cId="1519070353" sldId="350"/>
            <ac:spMk id="2" creationId="{042D9C1E-8EFC-A48D-05C9-9DD4CACF24F8}"/>
          </ac:spMkLst>
        </pc:spChg>
        <pc:spChg chg="mod">
          <ac:chgData name="Melissa Ryan" userId="169f3ad4-a1c1-4d4c-bc50-d9e66cb109a9" providerId="ADAL" clId="{C45B7430-E722-4BDE-BB9F-B5D82A56B47D}" dt="2023-05-29T02:36:47.562" v="2298" actId="20577"/>
          <ac:spMkLst>
            <pc:docMk/>
            <pc:sldMk cId="1519070353" sldId="350"/>
            <ac:spMk id="3" creationId="{39748F26-FDB6-8A51-1DB7-59890850E47A}"/>
          </ac:spMkLst>
        </pc:spChg>
        <pc:spChg chg="add del">
          <ac:chgData name="Melissa Ryan" userId="169f3ad4-a1c1-4d4c-bc50-d9e66cb109a9" providerId="ADAL" clId="{C45B7430-E722-4BDE-BB9F-B5D82A56B47D}" dt="2023-05-29T02:28:58.096" v="2026"/>
          <ac:spMkLst>
            <pc:docMk/>
            <pc:sldMk cId="1519070353" sldId="350"/>
            <ac:spMk id="4" creationId="{84AA3EB1-5C04-E54B-25EA-122B9F6C6703}"/>
          </ac:spMkLst>
        </pc:spChg>
        <pc:picChg chg="add mod">
          <ac:chgData name="Melissa Ryan" userId="169f3ad4-a1c1-4d4c-bc50-d9e66cb109a9" providerId="ADAL" clId="{C45B7430-E722-4BDE-BB9F-B5D82A56B47D}" dt="2023-05-29T02:31:16.742" v="2113" actId="1076"/>
          <ac:picMkLst>
            <pc:docMk/>
            <pc:sldMk cId="1519070353" sldId="350"/>
            <ac:picMk id="6" creationId="{2C68B1DE-99F3-0E52-6B6C-A8CDB026915B}"/>
          </ac:picMkLst>
        </pc:picChg>
        <pc:picChg chg="add del">
          <ac:chgData name="Melissa Ryan" userId="169f3ad4-a1c1-4d4c-bc50-d9e66cb109a9" providerId="ADAL" clId="{C45B7430-E722-4BDE-BB9F-B5D82A56B47D}" dt="2023-05-29T02:28:58.096" v="2026"/>
          <ac:picMkLst>
            <pc:docMk/>
            <pc:sldMk cId="1519070353" sldId="350"/>
            <ac:picMk id="1025" creationId="{E9D05DD8-0015-9161-C337-D6A0F773CA30}"/>
          </ac:picMkLst>
        </pc:picChg>
        <pc:picChg chg="add del mod">
          <ac:chgData name="Melissa Ryan" userId="169f3ad4-a1c1-4d4c-bc50-d9e66cb109a9" providerId="ADAL" clId="{C45B7430-E722-4BDE-BB9F-B5D82A56B47D}" dt="2023-05-29T02:30:32.426" v="2101"/>
          <ac:picMkLst>
            <pc:docMk/>
            <pc:sldMk cId="1519070353" sldId="350"/>
            <ac:picMk id="1027" creationId="{83B06B7F-B5DF-9F97-DC22-805FE595086C}"/>
          </ac:picMkLst>
        </pc:picChg>
        <pc:picChg chg="add del mod">
          <ac:chgData name="Melissa Ryan" userId="169f3ad4-a1c1-4d4c-bc50-d9e66cb109a9" providerId="ADAL" clId="{C45B7430-E722-4BDE-BB9F-B5D82A56B47D}" dt="2023-05-29T02:30:46.326" v="2105"/>
          <ac:picMkLst>
            <pc:docMk/>
            <pc:sldMk cId="1519070353" sldId="350"/>
            <ac:picMk id="1028" creationId="{1130FC13-FFD2-7320-C156-1854A9872C94}"/>
          </ac:picMkLst>
        </pc:picChg>
      </pc:sldChg>
      <pc:sldChg chg="modSp new del mod">
        <pc:chgData name="Melissa Ryan" userId="169f3ad4-a1c1-4d4c-bc50-d9e66cb109a9" providerId="ADAL" clId="{C45B7430-E722-4BDE-BB9F-B5D82A56B47D}" dt="2023-05-17T22:04:12.205" v="1899" actId="2696"/>
        <pc:sldMkLst>
          <pc:docMk/>
          <pc:sldMk cId="2957122618" sldId="350"/>
        </pc:sldMkLst>
        <pc:spChg chg="mod">
          <ac:chgData name="Melissa Ryan" userId="169f3ad4-a1c1-4d4c-bc50-d9e66cb109a9" providerId="ADAL" clId="{C45B7430-E722-4BDE-BB9F-B5D82A56B47D}" dt="2023-05-17T22:03:55.146" v="1883" actId="122"/>
          <ac:spMkLst>
            <pc:docMk/>
            <pc:sldMk cId="2957122618" sldId="350"/>
            <ac:spMk id="2" creationId="{8867929F-ABB2-60CE-6072-3A8DD3FFB607}"/>
          </ac:spMkLst>
        </pc:spChg>
        <pc:spChg chg="mod">
          <ac:chgData name="Melissa Ryan" userId="169f3ad4-a1c1-4d4c-bc50-d9e66cb109a9" providerId="ADAL" clId="{C45B7430-E722-4BDE-BB9F-B5D82A56B47D}" dt="2023-05-17T22:04:05.261" v="1898" actId="20577"/>
          <ac:spMkLst>
            <pc:docMk/>
            <pc:sldMk cId="2957122618" sldId="350"/>
            <ac:spMk id="3" creationId="{CAE765A3-0F4A-B431-0493-7E9715067E7D}"/>
          </ac:spMkLst>
        </pc:spChg>
      </pc:sldChg>
      <pc:sldChg chg="new del">
        <pc:chgData name="Melissa Ryan" userId="169f3ad4-a1c1-4d4c-bc50-d9e66cb109a9" providerId="ADAL" clId="{C45B7430-E722-4BDE-BB9F-B5D82A56B47D}" dt="2023-05-29T02:26:42.526" v="1902" actId="2696"/>
        <pc:sldMkLst>
          <pc:docMk/>
          <pc:sldMk cId="3393831863" sldId="350"/>
        </pc:sldMkLst>
      </pc:sldChg>
      <pc:sldChg chg="modSp new mod">
        <pc:chgData name="Melissa Ryan" userId="169f3ad4-a1c1-4d4c-bc50-d9e66cb109a9" providerId="ADAL" clId="{C45B7430-E722-4BDE-BB9F-B5D82A56B47D}" dt="2023-05-29T22:39:45.543" v="2868" actId="20577"/>
        <pc:sldMkLst>
          <pc:docMk/>
          <pc:sldMk cId="2715226738" sldId="351"/>
        </pc:sldMkLst>
        <pc:spChg chg="mod">
          <ac:chgData name="Melissa Ryan" userId="169f3ad4-a1c1-4d4c-bc50-d9e66cb109a9" providerId="ADAL" clId="{C45B7430-E722-4BDE-BB9F-B5D82A56B47D}" dt="2023-05-29T02:49:23.563" v="2301" actId="122"/>
          <ac:spMkLst>
            <pc:docMk/>
            <pc:sldMk cId="2715226738" sldId="351"/>
            <ac:spMk id="2" creationId="{044F713C-0627-CBCF-5E68-A2E9D7D3A36F}"/>
          </ac:spMkLst>
        </pc:spChg>
        <pc:spChg chg="mod">
          <ac:chgData name="Melissa Ryan" userId="169f3ad4-a1c1-4d4c-bc50-d9e66cb109a9" providerId="ADAL" clId="{C45B7430-E722-4BDE-BB9F-B5D82A56B47D}" dt="2023-05-29T22:39:45.543" v="2868" actId="20577"/>
          <ac:spMkLst>
            <pc:docMk/>
            <pc:sldMk cId="2715226738" sldId="351"/>
            <ac:spMk id="3" creationId="{B71D98F2-B73F-D4B6-9538-188427614C77}"/>
          </ac:spMkLst>
        </pc:spChg>
      </pc:sldChg>
      <pc:sldChg chg="addSp delSp modSp new mod setBg modClrScheme chgLayout">
        <pc:chgData name="Melissa Ryan" userId="169f3ad4-a1c1-4d4c-bc50-d9e66cb109a9" providerId="ADAL" clId="{C45B7430-E722-4BDE-BB9F-B5D82A56B47D}" dt="2023-05-29T22:51:40.496" v="3108" actId="14100"/>
        <pc:sldMkLst>
          <pc:docMk/>
          <pc:sldMk cId="2630120698" sldId="352"/>
        </pc:sldMkLst>
        <pc:spChg chg="add del">
          <ac:chgData name="Melissa Ryan" userId="169f3ad4-a1c1-4d4c-bc50-d9e66cb109a9" providerId="ADAL" clId="{C45B7430-E722-4BDE-BB9F-B5D82A56B47D}" dt="2023-05-29T22:45:31.702" v="3039" actId="22"/>
          <ac:spMkLst>
            <pc:docMk/>
            <pc:sldMk cId="2630120698" sldId="352"/>
            <ac:spMk id="4" creationId="{DC4CBEA9-A755-7B85-8B9D-70D8BF1058CB}"/>
          </ac:spMkLst>
        </pc:spChg>
        <pc:spChg chg="add del mod">
          <ac:chgData name="Melissa Ryan" userId="169f3ad4-a1c1-4d4c-bc50-d9e66cb109a9" providerId="ADAL" clId="{C45B7430-E722-4BDE-BB9F-B5D82A56B47D}" dt="2023-05-29T22:46:07.652" v="3046" actId="700"/>
          <ac:spMkLst>
            <pc:docMk/>
            <pc:sldMk cId="2630120698" sldId="352"/>
            <ac:spMk id="5" creationId="{53F6A0C1-6C11-AEAF-827D-04A37C9D2F69}"/>
          </ac:spMkLst>
        </pc:spChg>
        <pc:spChg chg="add del mod">
          <ac:chgData name="Melissa Ryan" userId="169f3ad4-a1c1-4d4c-bc50-d9e66cb109a9" providerId="ADAL" clId="{C45B7430-E722-4BDE-BB9F-B5D82A56B47D}" dt="2023-05-29T22:46:07.652" v="3046" actId="700"/>
          <ac:spMkLst>
            <pc:docMk/>
            <pc:sldMk cId="2630120698" sldId="352"/>
            <ac:spMk id="6" creationId="{52DBE400-3F52-20D2-96C9-028962DE3CF1}"/>
          </ac:spMkLst>
        </pc:spChg>
        <pc:spChg chg="add mod">
          <ac:chgData name="Melissa Ryan" userId="169f3ad4-a1c1-4d4c-bc50-d9e66cb109a9" providerId="ADAL" clId="{C45B7430-E722-4BDE-BB9F-B5D82A56B47D}" dt="2023-05-29T22:49:47.370" v="3095" actId="26606"/>
          <ac:spMkLst>
            <pc:docMk/>
            <pc:sldMk cId="2630120698" sldId="352"/>
            <ac:spMk id="7" creationId="{D39FEBCD-C94C-7A69-5C31-6258A60A8BEF}"/>
          </ac:spMkLst>
        </pc:spChg>
        <pc:spChg chg="add mod">
          <ac:chgData name="Melissa Ryan" userId="169f3ad4-a1c1-4d4c-bc50-d9e66cb109a9" providerId="ADAL" clId="{C45B7430-E722-4BDE-BB9F-B5D82A56B47D}" dt="2023-05-29T22:51:40.496" v="3108" actId="14100"/>
          <ac:spMkLst>
            <pc:docMk/>
            <pc:sldMk cId="2630120698" sldId="352"/>
            <ac:spMk id="8" creationId="{F807B119-78A0-AEFA-EB1A-70ADE824654A}"/>
          </ac:spMkLst>
        </pc:spChg>
        <pc:spChg chg="add del">
          <ac:chgData name="Melissa Ryan" userId="169f3ad4-a1c1-4d4c-bc50-d9e66cb109a9" providerId="ADAL" clId="{C45B7430-E722-4BDE-BB9F-B5D82A56B47D}" dt="2023-05-29T22:50:26.271" v="3100" actId="26606"/>
          <ac:spMkLst>
            <pc:docMk/>
            <pc:sldMk cId="2630120698" sldId="352"/>
            <ac:spMk id="13" creationId="{B4CE5841-C184-4A70-A609-5FE4A50783C7}"/>
          </ac:spMkLst>
        </pc:spChg>
        <pc:spChg chg="add del">
          <ac:chgData name="Melissa Ryan" userId="169f3ad4-a1c1-4d4c-bc50-d9e66cb109a9" providerId="ADAL" clId="{C45B7430-E722-4BDE-BB9F-B5D82A56B47D}" dt="2023-05-29T22:50:26.271" v="3100" actId="26606"/>
          <ac:spMkLst>
            <pc:docMk/>
            <pc:sldMk cId="2630120698" sldId="352"/>
            <ac:spMk id="15" creationId="{CD1AAA2C-FBBE-42AA-B869-31D524B7653F}"/>
          </ac:spMkLst>
        </pc:spChg>
        <pc:spChg chg="add del">
          <ac:chgData name="Melissa Ryan" userId="169f3ad4-a1c1-4d4c-bc50-d9e66cb109a9" providerId="ADAL" clId="{C45B7430-E722-4BDE-BB9F-B5D82A56B47D}" dt="2023-05-29T22:50:26.271" v="3100" actId="26606"/>
          <ac:spMkLst>
            <pc:docMk/>
            <pc:sldMk cId="2630120698" sldId="352"/>
            <ac:spMk id="17" creationId="{5F937BBF-9326-4230-AB1B-F1795E350559}"/>
          </ac:spMkLst>
        </pc:spChg>
        <pc:spChg chg="add">
          <ac:chgData name="Melissa Ryan" userId="169f3ad4-a1c1-4d4c-bc50-d9e66cb109a9" providerId="ADAL" clId="{C45B7430-E722-4BDE-BB9F-B5D82A56B47D}" dt="2023-05-29T22:50:26.271" v="3100" actId="26606"/>
          <ac:spMkLst>
            <pc:docMk/>
            <pc:sldMk cId="2630120698" sldId="352"/>
            <ac:spMk id="22" creationId="{B4CE5841-C184-4A70-A609-5FE4A50783C7}"/>
          </ac:spMkLst>
        </pc:spChg>
        <pc:spChg chg="add">
          <ac:chgData name="Melissa Ryan" userId="169f3ad4-a1c1-4d4c-bc50-d9e66cb109a9" providerId="ADAL" clId="{C45B7430-E722-4BDE-BB9F-B5D82A56B47D}" dt="2023-05-29T22:50:26.271" v="3100" actId="26606"/>
          <ac:spMkLst>
            <pc:docMk/>
            <pc:sldMk cId="2630120698" sldId="352"/>
            <ac:spMk id="24" creationId="{CD1AAA2C-FBBE-42AA-B869-31D524B7653F}"/>
          </ac:spMkLst>
        </pc:spChg>
        <pc:spChg chg="add">
          <ac:chgData name="Melissa Ryan" userId="169f3ad4-a1c1-4d4c-bc50-d9e66cb109a9" providerId="ADAL" clId="{C45B7430-E722-4BDE-BB9F-B5D82A56B47D}" dt="2023-05-29T22:50:26.271" v="3100" actId="26606"/>
          <ac:spMkLst>
            <pc:docMk/>
            <pc:sldMk cId="2630120698" sldId="352"/>
            <ac:spMk id="26" creationId="{5F937BBF-9326-4230-AB1B-F1795E350559}"/>
          </ac:spMkLst>
        </pc:spChg>
        <pc:graphicFrameChg chg="add del">
          <ac:chgData name="Melissa Ryan" userId="169f3ad4-a1c1-4d4c-bc50-d9e66cb109a9" providerId="ADAL" clId="{C45B7430-E722-4BDE-BB9F-B5D82A56B47D}" dt="2023-05-29T22:44:52.678" v="3037"/>
          <ac:graphicFrameMkLst>
            <pc:docMk/>
            <pc:sldMk cId="2630120698" sldId="352"/>
            <ac:graphicFrameMk id="2" creationId="{0E5C9C3F-85D3-BC99-CBD6-BC8517D01E98}"/>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5/29/2023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84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5/29/2023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0249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5/29/2023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1349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5/29/2023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54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5/29/2023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6316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5/29/2023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8793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5/29/2023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7588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5/29/2023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5579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5/29/2023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348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5/29/2023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036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5/29/2023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3547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5/29/2023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1344246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03" r:id="rId6"/>
    <p:sldLayoutId id="2147483699" r:id="rId7"/>
    <p:sldLayoutId id="2147483700" r:id="rId8"/>
    <p:sldLayoutId id="2147483701" r:id="rId9"/>
    <p:sldLayoutId id="2147483702" r:id="rId10"/>
    <p:sldLayoutId id="2147483704"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eamup.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2105C7-AE42-8D2F-EA0F-D0B4914E6177}"/>
              </a:ext>
            </a:extLst>
          </p:cNvPr>
          <p:cNvPicPr>
            <a:picLocks noChangeAspect="1"/>
          </p:cNvPicPr>
          <p:nvPr/>
        </p:nvPicPr>
        <p:blipFill rotWithShape="1">
          <a:blip r:embed="rId2"/>
          <a:srcRect l="3137" r="11858" b="-2"/>
          <a:stretch/>
        </p:blipFill>
        <p:spPr>
          <a:xfrm>
            <a:off x="20" y="10"/>
            <a:ext cx="8668492" cy="6857990"/>
          </a:xfrm>
          <a:prstGeom prst="rect">
            <a:avLst/>
          </a:prstGeom>
        </p:spPr>
      </p:pic>
      <p:sp>
        <p:nvSpPr>
          <p:cNvPr id="31" name="Rectangle 3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7848600" y="1122363"/>
            <a:ext cx="4023360" cy="3204134"/>
          </a:xfrm>
        </p:spPr>
        <p:txBody>
          <a:bodyPr anchor="b">
            <a:normAutofit/>
          </a:bodyPr>
          <a:lstStyle/>
          <a:p>
            <a:br>
              <a:rPr lang="en-US" sz="2300">
                <a:latin typeface="+mn-lt"/>
                <a:ea typeface="+mn-ea"/>
                <a:cs typeface="+mn-cs"/>
              </a:rPr>
            </a:br>
            <a:br>
              <a:rPr lang="en-US" sz="2300">
                <a:latin typeface="+mn-lt"/>
                <a:ea typeface="+mn-ea"/>
                <a:cs typeface="+mn-cs"/>
              </a:rPr>
            </a:br>
            <a:r>
              <a:rPr lang="en-US" sz="2300">
                <a:latin typeface="+mn-lt"/>
                <a:ea typeface="+mn-ea"/>
                <a:cs typeface="+mn-cs"/>
              </a:rPr>
              <a:t>Child Development Information System (CDIS)</a:t>
            </a:r>
            <a:br>
              <a:rPr lang="en-US" sz="2300">
                <a:latin typeface="+mn-lt"/>
                <a:ea typeface="+mn-ea"/>
                <a:cs typeface="+mn-cs"/>
              </a:rPr>
            </a:br>
            <a:br>
              <a:rPr lang="en-US" sz="2300">
                <a:latin typeface="+mn-lt"/>
                <a:ea typeface="+mn-ea"/>
                <a:cs typeface="+mn-cs"/>
              </a:rPr>
            </a:br>
            <a:br>
              <a:rPr lang="en-US" sz="2300">
                <a:latin typeface="+mn-lt"/>
                <a:ea typeface="+mn-ea"/>
                <a:cs typeface="+mn-cs"/>
              </a:rPr>
            </a:br>
            <a:r>
              <a:rPr lang="en-US" sz="2300"/>
              <a:t>CDIS Admin Users Group</a:t>
            </a:r>
            <a:br>
              <a:rPr lang="en-US" sz="2300"/>
            </a:br>
            <a:br>
              <a:rPr lang="en-US" sz="2300"/>
            </a:br>
            <a:endParaRPr lang="en-AU" sz="230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7848600" y="4872922"/>
            <a:ext cx="4023360" cy="1208141"/>
          </a:xfrm>
        </p:spPr>
        <p:txBody>
          <a:bodyPr>
            <a:normAutofit/>
          </a:bodyPr>
          <a:lstStyle/>
          <a:p>
            <a:r>
              <a:rPr lang="en-US" sz="2000" dirty="0"/>
              <a:t>Thursday 18</a:t>
            </a:r>
            <a:r>
              <a:rPr lang="en-US" sz="2000" baseline="30000" dirty="0"/>
              <a:t>th</a:t>
            </a:r>
            <a:r>
              <a:rPr lang="en-US" sz="2000" dirty="0"/>
              <a:t> May 2023 </a:t>
            </a:r>
          </a:p>
          <a:p>
            <a:r>
              <a:rPr lang="en-US" sz="2000" dirty="0"/>
              <a:t>11 am – 12 pm</a:t>
            </a:r>
            <a:br>
              <a:rPr lang="en-US" sz="2000" dirty="0">
                <a:highlight>
                  <a:srgbClr val="FFFF00"/>
                </a:highlight>
              </a:rPr>
            </a:br>
            <a:endParaRPr lang="en-AU" sz="2000" dirty="0"/>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99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5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FCDD-FCA5-DEC2-CC7E-696D2B233540}"/>
              </a:ext>
            </a:extLst>
          </p:cNvPr>
          <p:cNvSpPr>
            <a:spLocks noGrp="1"/>
          </p:cNvSpPr>
          <p:nvPr>
            <p:ph type="title"/>
          </p:nvPr>
        </p:nvSpPr>
        <p:spPr/>
        <p:txBody>
          <a:bodyPr/>
          <a:lstStyle/>
          <a:p>
            <a:pPr algn="ctr"/>
            <a:r>
              <a:rPr lang="en-AU" dirty="0"/>
              <a:t>Managing Staff Availability</a:t>
            </a:r>
          </a:p>
        </p:txBody>
      </p:sp>
      <p:sp>
        <p:nvSpPr>
          <p:cNvPr id="3" name="Content Placeholder 2">
            <a:extLst>
              <a:ext uri="{FF2B5EF4-FFF2-40B4-BE49-F238E27FC236}">
                <a16:creationId xmlns:a16="http://schemas.microsoft.com/office/drawing/2014/main" id="{279731EC-753B-BEF4-FCF0-0557A9FB4FA5}"/>
              </a:ext>
            </a:extLst>
          </p:cNvPr>
          <p:cNvSpPr>
            <a:spLocks noGrp="1"/>
          </p:cNvSpPr>
          <p:nvPr>
            <p:ph idx="1"/>
          </p:nvPr>
        </p:nvSpPr>
        <p:spPr>
          <a:xfrm>
            <a:off x="1115568" y="2038525"/>
            <a:ext cx="10168128" cy="4133675"/>
          </a:xfrm>
        </p:spPr>
        <p:txBody>
          <a:bodyPr>
            <a:normAutofit fontScale="92500" lnSpcReduction="10000"/>
          </a:bodyPr>
          <a:lstStyle/>
          <a:p>
            <a:pPr marL="342900" lvl="0" indent="-342900">
              <a:buFont typeface="Symbol" panose="05050102010706020507" pitchFamily="18" charset="2"/>
              <a:buChar char=""/>
            </a:pPr>
            <a:r>
              <a:rPr lang="en-AU" sz="1800" dirty="0">
                <a:solidFill>
                  <a:srgbClr val="1F497D"/>
                </a:solidFill>
                <a:effectLst/>
                <a:latin typeface="Calibri" panose="020F0502020204030204" pitchFamily="34" charset="0"/>
                <a:ea typeface="Calibri" panose="020F0502020204030204" pitchFamily="34" charset="0"/>
              </a:rPr>
              <a:t>Set up a calendar as a reliever site, call it something appropriate. EG staff availability</a:t>
            </a:r>
          </a:p>
          <a:p>
            <a:pPr marL="342900" lvl="0" indent="-342900">
              <a:buFont typeface="Symbol" panose="05050102010706020507" pitchFamily="18" charset="2"/>
              <a:buChar char=""/>
            </a:pPr>
            <a:r>
              <a:rPr lang="en-AU" sz="1800" dirty="0">
                <a:solidFill>
                  <a:srgbClr val="1F497D"/>
                </a:solidFill>
                <a:effectLst/>
                <a:latin typeface="Calibri" panose="020F0502020204030204" pitchFamily="34" charset="0"/>
                <a:ea typeface="Calibri" panose="020F0502020204030204" pitchFamily="34" charset="0"/>
              </a:rPr>
              <a:t>Reliever staff or permanent staff wanting additional shifts are asked to  add their #Name at the top of the day as an all day appointment to reflect that they are available for a shift</a:t>
            </a:r>
          </a:p>
          <a:p>
            <a:pPr marL="342900" lvl="0" indent="-342900">
              <a:buFont typeface="Symbol" panose="05050102010706020507" pitchFamily="18" charset="2"/>
              <a:buChar char=""/>
            </a:pPr>
            <a:r>
              <a:rPr lang="en-AU" sz="1800" dirty="0">
                <a:solidFill>
                  <a:srgbClr val="1F497D"/>
                </a:solidFill>
                <a:effectLst/>
                <a:latin typeface="Calibri" panose="020F0502020204030204" pitchFamily="34" charset="0"/>
                <a:ea typeface="Calibri" panose="020F0502020204030204" pitchFamily="34" charset="0"/>
              </a:rPr>
              <a:t>When a shift is allocated to them, the name is rescheduled to the relevant calendar site for that day. </a:t>
            </a:r>
          </a:p>
          <a:p>
            <a:pPr marL="0" indent="0">
              <a:spcAft>
                <a:spcPts val="1200"/>
              </a:spcAft>
              <a:buNone/>
            </a:pPr>
            <a:r>
              <a:rPr lang="en-AU" sz="1800" dirty="0">
                <a:solidFill>
                  <a:srgbClr val="000000"/>
                </a:solidFill>
                <a:effectLst/>
                <a:latin typeface="Calibri" panose="020F0502020204030204" pitchFamily="34"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endParaRPr lang="en-AU" dirty="0"/>
          </a:p>
          <a:p>
            <a:endParaRPr lang="en-AU" dirty="0"/>
          </a:p>
          <a:p>
            <a:endParaRPr lang="en-AU" dirty="0"/>
          </a:p>
          <a:p>
            <a:endParaRPr lang="en-AU" dirty="0"/>
          </a:p>
          <a:p>
            <a:pPr marL="0" indent="0">
              <a:buNone/>
            </a:pPr>
            <a:r>
              <a:rPr lang="en-AU" sz="1300" i="1" dirty="0"/>
              <a:t>Courtesy of Mornington Peninsula MCH service</a:t>
            </a:r>
          </a:p>
        </p:txBody>
      </p:sp>
      <p:pic>
        <p:nvPicPr>
          <p:cNvPr id="9" name="Picture 8">
            <a:extLst>
              <a:ext uri="{FF2B5EF4-FFF2-40B4-BE49-F238E27FC236}">
                <a16:creationId xmlns:a16="http://schemas.microsoft.com/office/drawing/2014/main" id="{B6B259BB-302D-77FA-BC09-15A140790F59}"/>
              </a:ext>
            </a:extLst>
          </p:cNvPr>
          <p:cNvPicPr>
            <a:picLocks noChangeAspect="1"/>
          </p:cNvPicPr>
          <p:nvPr/>
        </p:nvPicPr>
        <p:blipFill>
          <a:blip r:embed="rId2"/>
          <a:stretch>
            <a:fillRect/>
          </a:stretch>
        </p:blipFill>
        <p:spPr>
          <a:xfrm>
            <a:off x="2527744" y="3596982"/>
            <a:ext cx="7343775" cy="1905000"/>
          </a:xfrm>
          <a:prstGeom prst="rect">
            <a:avLst/>
          </a:prstGeom>
        </p:spPr>
      </p:pic>
    </p:spTree>
    <p:extLst>
      <p:ext uri="{BB962C8B-B14F-4D97-AF65-F5344CB8AC3E}">
        <p14:creationId xmlns:p14="http://schemas.microsoft.com/office/powerpoint/2010/main" val="413404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002C6E-D60E-D1E9-6F33-71623DBB5CAB}"/>
              </a:ext>
            </a:extLst>
          </p:cNvPr>
          <p:cNvSpPr>
            <a:spLocks noGrp="1"/>
          </p:cNvSpPr>
          <p:nvPr>
            <p:ph type="title"/>
          </p:nvPr>
        </p:nvSpPr>
        <p:spPr>
          <a:xfrm>
            <a:off x="621792" y="1161288"/>
            <a:ext cx="3602736" cy="4526280"/>
          </a:xfrm>
        </p:spPr>
        <p:txBody>
          <a:bodyPr>
            <a:normAutofit/>
          </a:bodyPr>
          <a:lstStyle/>
          <a:p>
            <a:r>
              <a:rPr lang="en-AU"/>
              <a:t>When a ‘child’ becomes a ‘parent’ Practice Note</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8D29153-7716-5128-79BA-A5EF9B70BCBC}"/>
              </a:ext>
            </a:extLst>
          </p:cNvPr>
          <p:cNvSpPr>
            <a:spLocks noGrp="1"/>
          </p:cNvSpPr>
          <p:nvPr>
            <p:ph idx="1"/>
          </p:nvPr>
        </p:nvSpPr>
        <p:spPr>
          <a:xfrm>
            <a:off x="5434149" y="932688"/>
            <a:ext cx="5916603" cy="4992624"/>
          </a:xfrm>
        </p:spPr>
        <p:txBody>
          <a:bodyPr anchor="ctr">
            <a:normAutofit/>
          </a:bodyPr>
          <a:lstStyle/>
          <a:p>
            <a:pPr>
              <a:lnSpc>
                <a:spcPct val="100000"/>
              </a:lnSpc>
            </a:pPr>
            <a:r>
              <a:rPr lang="en-AU" sz="1100" dirty="0"/>
              <a:t>New Practice note on the MAV website.</a:t>
            </a:r>
          </a:p>
          <a:p>
            <a:pPr marL="0" indent="0">
              <a:lnSpc>
                <a:spcPct val="100000"/>
              </a:lnSpc>
              <a:spcAft>
                <a:spcPts val="600"/>
              </a:spcAft>
              <a:buNone/>
            </a:pPr>
            <a:r>
              <a:rPr lang="en-AU" sz="1100" i="1" dirty="0">
                <a:effectLst/>
                <a:ea typeface="Times" panose="02020603050405020304" pitchFamily="18" charset="0"/>
                <a:cs typeface="Times New Roman" panose="02020603050405020304" pitchFamily="18" charset="0"/>
              </a:rPr>
              <a:t>In complying with record-keeping legislation clients should have 2 separate CDIS health records. </a:t>
            </a:r>
          </a:p>
          <a:p>
            <a:pPr marL="342900" lvl="0" indent="-342900">
              <a:lnSpc>
                <a:spcPct val="100000"/>
              </a:lnSpc>
              <a:spcAft>
                <a:spcPts val="600"/>
              </a:spcAft>
              <a:buFont typeface="Symbol" panose="05050102010706020507" pitchFamily="18" charset="2"/>
              <a:buChar char=""/>
            </a:pPr>
            <a:r>
              <a:rPr lang="en-AU" sz="1100" dirty="0">
                <a:effectLst/>
                <a:ea typeface="Times" panose="02020603050405020304" pitchFamily="18" charset="0"/>
                <a:cs typeface="Times New Roman" panose="02020603050405020304" pitchFamily="18" charset="0"/>
              </a:rPr>
              <a:t>CDIS ‘Child’ Clients - Children should ideally only have one child CDIS record, which transfers across MCH services with the child if they move location. </a:t>
            </a:r>
          </a:p>
          <a:p>
            <a:pPr marL="342900" lvl="0" indent="-342900">
              <a:lnSpc>
                <a:spcPct val="100000"/>
              </a:lnSpc>
              <a:spcAft>
                <a:spcPts val="600"/>
              </a:spcAft>
              <a:buFont typeface="Symbol" panose="05050102010706020507" pitchFamily="18" charset="2"/>
              <a:buChar char=""/>
            </a:pPr>
            <a:r>
              <a:rPr lang="en-AU" sz="1100" dirty="0">
                <a:effectLst/>
                <a:ea typeface="Times" panose="02020603050405020304" pitchFamily="18" charset="0"/>
                <a:cs typeface="Times New Roman" panose="02020603050405020304" pitchFamily="18" charset="0"/>
              </a:rPr>
              <a:t>CDIS ‘Caregiver’ Clients - Caregivers should ideally only have one adult CDIS record, that can be maintained across their time within the MCH service. e.g., where an adult has a record as a parent, and then subsequently is involved as a grandparent, this should all be recorded in the same adult CDIS record.</a:t>
            </a:r>
          </a:p>
          <a:p>
            <a:pPr marL="0" indent="0">
              <a:lnSpc>
                <a:spcPct val="100000"/>
              </a:lnSpc>
              <a:spcAft>
                <a:spcPts val="600"/>
              </a:spcAft>
              <a:buNone/>
            </a:pPr>
            <a:r>
              <a:rPr lang="en-AU" sz="1100" i="1" dirty="0">
                <a:effectLst/>
                <a:ea typeface="Times New Roman" panose="02020603050405020304" pitchFamily="18" charset="0"/>
                <a:cs typeface="Times New Roman" panose="02020603050405020304" pitchFamily="18" charset="0"/>
              </a:rPr>
              <a:t>Given these guidelines, this practice note will explain how to maintain this consistently in CDIS to ensure</a:t>
            </a:r>
            <a:r>
              <a:rPr lang="en-AU" sz="1100" dirty="0">
                <a:effectLst/>
                <a:ea typeface="Times New Roman" panose="02020603050405020304" pitchFamily="18" charset="0"/>
                <a:cs typeface="Times New Roman" panose="02020603050405020304" pitchFamily="18" charset="0"/>
              </a:rPr>
              <a:t>.</a:t>
            </a:r>
          </a:p>
          <a:p>
            <a:pPr marL="342900" lvl="0" indent="-342900">
              <a:lnSpc>
                <a:spcPct val="100000"/>
              </a:lnSpc>
              <a:spcAft>
                <a:spcPts val="600"/>
              </a:spcAft>
              <a:buFont typeface="Symbol" panose="05050102010706020507" pitchFamily="18" charset="2"/>
              <a:buChar char=""/>
            </a:pPr>
            <a:r>
              <a:rPr lang="en-AU" sz="1100" dirty="0">
                <a:effectLst/>
                <a:ea typeface="Times New Roman" panose="02020603050405020304" pitchFamily="18" charset="0"/>
                <a:cs typeface="Times New Roman" panose="02020603050405020304" pitchFamily="18" charset="0"/>
              </a:rPr>
              <a:t>When a child becomes a caregiver a new caregiver CDIS record is created</a:t>
            </a:r>
          </a:p>
          <a:p>
            <a:pPr marL="342900" lvl="0" indent="-342900">
              <a:lnSpc>
                <a:spcPct val="100000"/>
              </a:lnSpc>
              <a:spcAft>
                <a:spcPts val="600"/>
              </a:spcAft>
              <a:buFont typeface="Symbol" panose="05050102010706020507" pitchFamily="18" charset="2"/>
              <a:buChar char=""/>
            </a:pPr>
            <a:r>
              <a:rPr lang="en-AU" sz="1100" dirty="0">
                <a:effectLst/>
                <a:ea typeface="Times New Roman" panose="02020603050405020304" pitchFamily="18" charset="0"/>
                <a:cs typeface="Times New Roman" panose="02020603050405020304" pitchFamily="18" charset="0"/>
              </a:rPr>
              <a:t>When a caregiver becomes a grandparent or other, maintaining an existing caregiver CDIS record and updating the relationships rather than creating a new record</a:t>
            </a:r>
          </a:p>
          <a:p>
            <a:pPr marL="0" indent="0">
              <a:lnSpc>
                <a:spcPct val="100000"/>
              </a:lnSpc>
              <a:buNone/>
            </a:pPr>
            <a:r>
              <a:rPr lang="en-AU" sz="1100" i="1" dirty="0"/>
              <a:t>NB: This also includes merging</a:t>
            </a:r>
          </a:p>
        </p:txBody>
      </p:sp>
    </p:spTree>
    <p:extLst>
      <p:ext uri="{BB962C8B-B14F-4D97-AF65-F5344CB8AC3E}">
        <p14:creationId xmlns:p14="http://schemas.microsoft.com/office/powerpoint/2010/main" val="207135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9C1E-8EFC-A48D-05C9-9DD4CACF24F8}"/>
              </a:ext>
            </a:extLst>
          </p:cNvPr>
          <p:cNvSpPr>
            <a:spLocks noGrp="1"/>
          </p:cNvSpPr>
          <p:nvPr>
            <p:ph type="title"/>
          </p:nvPr>
        </p:nvSpPr>
        <p:spPr/>
        <p:txBody>
          <a:bodyPr/>
          <a:lstStyle/>
          <a:p>
            <a:pPr algn="ctr"/>
            <a:r>
              <a:rPr lang="en-US" dirty="0"/>
              <a:t>Questions, Suggestions and Answers</a:t>
            </a:r>
            <a:endParaRPr lang="en-AU" dirty="0"/>
          </a:p>
        </p:txBody>
      </p:sp>
      <p:sp>
        <p:nvSpPr>
          <p:cNvPr id="3" name="Content Placeholder 2">
            <a:extLst>
              <a:ext uri="{FF2B5EF4-FFF2-40B4-BE49-F238E27FC236}">
                <a16:creationId xmlns:a16="http://schemas.microsoft.com/office/drawing/2014/main" id="{39748F26-FDB6-8A51-1DB7-59890850E47A}"/>
              </a:ext>
            </a:extLst>
          </p:cNvPr>
          <p:cNvSpPr>
            <a:spLocks noGrp="1"/>
          </p:cNvSpPr>
          <p:nvPr>
            <p:ph idx="1"/>
          </p:nvPr>
        </p:nvSpPr>
        <p:spPr>
          <a:xfrm>
            <a:off x="1115568" y="1728216"/>
            <a:ext cx="10168128" cy="4443984"/>
          </a:xfrm>
        </p:spPr>
        <p:txBody>
          <a:bodyPr>
            <a:normAutofit fontScale="92500" lnSpcReduction="10000"/>
          </a:bodyPr>
          <a:lstStyle/>
          <a:p>
            <a:r>
              <a:rPr lang="en-US" dirty="0"/>
              <a:t>TeamUp App for Relievers </a:t>
            </a:r>
          </a:p>
          <a:p>
            <a:r>
              <a:rPr lang="en-US" dirty="0">
                <a:hlinkClick r:id="rId2"/>
              </a:rPr>
              <a:t>https://www.teamup.com/</a:t>
            </a:r>
            <a:endParaRPr lang="en-US" dirty="0"/>
          </a:p>
          <a:p>
            <a:pPr marL="0" indent="0">
              <a:buNone/>
            </a:pPr>
            <a:r>
              <a:rPr lang="en-AU" sz="1800" dirty="0">
                <a:effectLst/>
                <a:latin typeface="Calibri" panose="020F0502020204030204" pitchFamily="34" charset="0"/>
                <a:ea typeface="Calibri" panose="020F0502020204030204" pitchFamily="34" charset="0"/>
              </a:rPr>
              <a:t>This key is how to set the program up.  </a:t>
            </a:r>
          </a:p>
          <a:p>
            <a:pPr marL="0" indent="0">
              <a:buNone/>
            </a:pPr>
            <a:r>
              <a:rPr lang="en-AU" sz="1800" dirty="0">
                <a:effectLst/>
                <a:latin typeface="Calibri" panose="020F0502020204030204" pitchFamily="34" charset="0"/>
                <a:ea typeface="Calibri" panose="020F0502020204030204" pitchFamily="34" charset="0"/>
              </a:rPr>
              <a:t>The subscription allows 12 different colours etc to be used and allocated. </a:t>
            </a:r>
          </a:p>
          <a:p>
            <a:pPr marL="0" indent="0">
              <a:buNone/>
            </a:pPr>
            <a:r>
              <a:rPr lang="en-AU" sz="1800" dirty="0">
                <a:effectLst/>
                <a:latin typeface="Calibri" panose="020F0502020204030204" pitchFamily="34" charset="0"/>
                <a:ea typeface="Calibri" panose="020F0502020204030204" pitchFamily="34" charset="0"/>
              </a:rPr>
              <a:t>Cost $150/year</a:t>
            </a:r>
          </a:p>
          <a:p>
            <a:pPr marL="0" indent="0">
              <a:buNone/>
            </a:pPr>
            <a:endParaRPr lang="en-AU" sz="1800" dirty="0">
              <a:latin typeface="Calibri" panose="020F0502020204030204" pitchFamily="34" charset="0"/>
              <a:ea typeface="Calibri" panose="020F0502020204030204" pitchFamily="34" charset="0"/>
            </a:endParaRPr>
          </a:p>
          <a:p>
            <a:pPr marL="0" indent="0">
              <a:buNone/>
            </a:pPr>
            <a:r>
              <a:rPr lang="en-AU" sz="1800" dirty="0">
                <a:effectLst/>
                <a:latin typeface="Calibri" panose="020F0502020204030204" pitchFamily="34" charset="0"/>
                <a:ea typeface="Calibri" panose="020F0502020204030204" pitchFamily="34" charset="0"/>
              </a:rPr>
              <a:t>The relievers have only one option and that is Nurse available.  </a:t>
            </a:r>
          </a:p>
          <a:p>
            <a:pPr marL="0" indent="0">
              <a:buNone/>
            </a:pPr>
            <a:r>
              <a:rPr lang="en-AU" sz="1800" dirty="0">
                <a:effectLst/>
                <a:latin typeface="Calibri" panose="020F0502020204030204" pitchFamily="34" charset="0"/>
                <a:ea typeface="Calibri" panose="020F0502020204030204" pitchFamily="34" charset="0"/>
              </a:rPr>
              <a:t>Relievers can add/delete their availability on the app.</a:t>
            </a:r>
          </a:p>
          <a:p>
            <a:r>
              <a:rPr lang="en-AU" sz="1800" dirty="0">
                <a:effectLst/>
                <a:latin typeface="Calibri" panose="020F0502020204030204" pitchFamily="34" charset="0"/>
                <a:ea typeface="Calibri" panose="020F0502020204030204" pitchFamily="34" charset="0"/>
              </a:rPr>
              <a:t>Only admin can allocate shifts and add the centres that need to be backfilled.</a:t>
            </a:r>
          </a:p>
          <a:p>
            <a:r>
              <a:rPr lang="en-AU" sz="1800" dirty="0">
                <a:effectLst/>
                <a:latin typeface="Calibri" panose="020F0502020204030204" pitchFamily="34" charset="0"/>
                <a:ea typeface="Calibri" panose="020F0502020204030204" pitchFamily="34" charset="0"/>
              </a:rPr>
              <a:t>Once a shift has been allocated, Admin will then go into CDIS and add the staff member to the calendar.</a:t>
            </a:r>
          </a:p>
          <a:p>
            <a:r>
              <a:rPr lang="en-AU" sz="1800" i="1" dirty="0">
                <a:effectLst/>
                <a:latin typeface="Calibri" panose="020F0502020204030204" pitchFamily="34" charset="0"/>
                <a:ea typeface="Calibri" panose="020F0502020204030204" pitchFamily="34" charset="0"/>
              </a:rPr>
              <a:t>Courtesy of Darebin MCH Admin Team – for more information please reach out.</a:t>
            </a:r>
          </a:p>
          <a:p>
            <a:endParaRPr lang="en-US" dirty="0"/>
          </a:p>
          <a:p>
            <a:endParaRPr lang="en-US" dirty="0"/>
          </a:p>
          <a:p>
            <a:endParaRPr lang="en-AU" dirty="0"/>
          </a:p>
        </p:txBody>
      </p:sp>
      <p:pic>
        <p:nvPicPr>
          <p:cNvPr id="6" name="Picture 5">
            <a:extLst>
              <a:ext uri="{FF2B5EF4-FFF2-40B4-BE49-F238E27FC236}">
                <a16:creationId xmlns:a16="http://schemas.microsoft.com/office/drawing/2014/main" id="{2C68B1DE-99F3-0E52-6B6C-A8CDB026915B}"/>
              </a:ext>
            </a:extLst>
          </p:cNvPr>
          <p:cNvPicPr>
            <a:picLocks noChangeAspect="1"/>
          </p:cNvPicPr>
          <p:nvPr/>
        </p:nvPicPr>
        <p:blipFill>
          <a:blip r:embed="rId3"/>
          <a:stretch>
            <a:fillRect/>
          </a:stretch>
        </p:blipFill>
        <p:spPr>
          <a:xfrm>
            <a:off x="8785332" y="1413164"/>
            <a:ext cx="1930256" cy="3318596"/>
          </a:xfrm>
          <a:prstGeom prst="rect">
            <a:avLst/>
          </a:prstGeom>
        </p:spPr>
      </p:pic>
    </p:spTree>
    <p:extLst>
      <p:ext uri="{BB962C8B-B14F-4D97-AF65-F5344CB8AC3E}">
        <p14:creationId xmlns:p14="http://schemas.microsoft.com/office/powerpoint/2010/main" val="151907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713C-0627-CBCF-5E68-A2E9D7D3A36F}"/>
              </a:ext>
            </a:extLst>
          </p:cNvPr>
          <p:cNvSpPr>
            <a:spLocks noGrp="1"/>
          </p:cNvSpPr>
          <p:nvPr>
            <p:ph type="title"/>
          </p:nvPr>
        </p:nvSpPr>
        <p:spPr/>
        <p:txBody>
          <a:bodyPr/>
          <a:lstStyle/>
          <a:p>
            <a:pPr algn="ctr"/>
            <a:r>
              <a:rPr lang="en-US" dirty="0"/>
              <a:t>Questions, Suggestions and Answers</a:t>
            </a:r>
            <a:endParaRPr lang="en-AU" dirty="0"/>
          </a:p>
        </p:txBody>
      </p:sp>
      <p:sp>
        <p:nvSpPr>
          <p:cNvPr id="3" name="Content Placeholder 2">
            <a:extLst>
              <a:ext uri="{FF2B5EF4-FFF2-40B4-BE49-F238E27FC236}">
                <a16:creationId xmlns:a16="http://schemas.microsoft.com/office/drawing/2014/main" id="{B71D98F2-B73F-D4B6-9538-188427614C77}"/>
              </a:ext>
            </a:extLst>
          </p:cNvPr>
          <p:cNvSpPr>
            <a:spLocks noGrp="1"/>
          </p:cNvSpPr>
          <p:nvPr>
            <p:ph idx="1"/>
          </p:nvPr>
        </p:nvSpPr>
        <p:spPr>
          <a:xfrm>
            <a:off x="1115568" y="2139193"/>
            <a:ext cx="10168128" cy="4033007"/>
          </a:xfrm>
        </p:spPr>
        <p:txBody>
          <a:bodyPr>
            <a:normAutofit fontScale="85000" lnSpcReduction="20000"/>
          </a:bodyPr>
          <a:lstStyle/>
          <a:p>
            <a:r>
              <a:rPr lang="en-US" dirty="0"/>
              <a:t>What is best practice to manage the Birth Notification List?</a:t>
            </a:r>
          </a:p>
          <a:p>
            <a:endParaRPr lang="en-US" dirty="0"/>
          </a:p>
          <a:p>
            <a:r>
              <a:rPr lang="en-US" dirty="0"/>
              <a:t>The guidelines around removing a baby from the birth notification list is LGA specific. </a:t>
            </a:r>
          </a:p>
          <a:p>
            <a:r>
              <a:rPr lang="en-US" dirty="0"/>
              <a:t>There are two options:</a:t>
            </a:r>
          </a:p>
          <a:p>
            <a:r>
              <a:rPr lang="en-US" dirty="0"/>
              <a:t>MCHN to complete post HV</a:t>
            </a:r>
          </a:p>
          <a:p>
            <a:r>
              <a:rPr lang="en-US" dirty="0"/>
              <a:t>Admin Team to complete after HV confirmed</a:t>
            </a:r>
          </a:p>
          <a:p>
            <a:r>
              <a:rPr lang="en-US" i="1" dirty="0"/>
              <a:t>Best Practice is to ensure that you do not miss a child if the HV is not attended once booked </a:t>
            </a:r>
            <a:r>
              <a:rPr lang="en-US" i="1" dirty="0" err="1"/>
              <a:t>ie</a:t>
            </a:r>
            <a:r>
              <a:rPr lang="en-US" i="1" dirty="0"/>
              <a:t> family not at home.  Some councils have measures in place to ensure this is prevented. Once a baby is removed from the BN list you cannot identify if a HV is needed. </a:t>
            </a:r>
          </a:p>
          <a:p>
            <a:endParaRPr lang="en-AU" dirty="0"/>
          </a:p>
        </p:txBody>
      </p:sp>
    </p:spTree>
    <p:extLst>
      <p:ext uri="{BB962C8B-B14F-4D97-AF65-F5344CB8AC3E}">
        <p14:creationId xmlns:p14="http://schemas.microsoft.com/office/powerpoint/2010/main" val="271522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39FEBCD-C94C-7A69-5C31-6258A60A8BEF}"/>
              </a:ext>
            </a:extLst>
          </p:cNvPr>
          <p:cNvSpPr>
            <a:spLocks noGrp="1"/>
          </p:cNvSpPr>
          <p:nvPr>
            <p:ph type="title"/>
          </p:nvPr>
        </p:nvSpPr>
        <p:spPr>
          <a:xfrm>
            <a:off x="841248" y="1683169"/>
            <a:ext cx="4068849" cy="4148586"/>
          </a:xfrm>
        </p:spPr>
        <p:txBody>
          <a:bodyPr anchor="t">
            <a:normAutofit/>
          </a:bodyPr>
          <a:lstStyle/>
          <a:p>
            <a:r>
              <a:rPr lang="en-US" sz="4800"/>
              <a:t>Content</a:t>
            </a:r>
            <a:endParaRPr lang="en-AU" sz="4800"/>
          </a:p>
        </p:txBody>
      </p:sp>
      <p:sp>
        <p:nvSpPr>
          <p:cNvPr id="8" name="Content Placeholder 7">
            <a:extLst>
              <a:ext uri="{FF2B5EF4-FFF2-40B4-BE49-F238E27FC236}">
                <a16:creationId xmlns:a16="http://schemas.microsoft.com/office/drawing/2014/main" id="{F807B119-78A0-AEFA-EB1A-70ADE824654A}"/>
              </a:ext>
            </a:extLst>
          </p:cNvPr>
          <p:cNvSpPr>
            <a:spLocks noGrp="1"/>
          </p:cNvSpPr>
          <p:nvPr>
            <p:ph idx="1"/>
          </p:nvPr>
        </p:nvSpPr>
        <p:spPr>
          <a:xfrm>
            <a:off x="4910097" y="609415"/>
            <a:ext cx="6783139" cy="5222341"/>
          </a:xfrm>
        </p:spPr>
        <p:txBody>
          <a:bodyPr>
            <a:normAutofit/>
          </a:bodyPr>
          <a:lstStyle/>
          <a:p>
            <a:pPr>
              <a:lnSpc>
                <a:spcPct val="100000"/>
              </a:lnSpc>
            </a:pPr>
            <a:r>
              <a:rPr lang="en-US" dirty="0"/>
              <a:t>Tips and Tricks</a:t>
            </a:r>
          </a:p>
          <a:p>
            <a:pPr>
              <a:lnSpc>
                <a:spcPct val="100000"/>
              </a:lnSpc>
              <a:spcBef>
                <a:spcPts val="0"/>
              </a:spcBef>
              <a:buFont typeface="Wingdings" panose="05000000000000000000" pitchFamily="2" charset="2"/>
              <a:buChar char="Ø"/>
              <a:defRPr/>
            </a:pPr>
            <a:r>
              <a:rPr lang="en-AU" sz="1900" cap="none" spc="0" dirty="0"/>
              <a:t>Clients only box</a:t>
            </a:r>
          </a:p>
          <a:p>
            <a:pPr>
              <a:lnSpc>
                <a:spcPct val="100000"/>
              </a:lnSpc>
              <a:spcBef>
                <a:spcPts val="0"/>
              </a:spcBef>
              <a:buFont typeface="Wingdings" panose="05000000000000000000" pitchFamily="2" charset="2"/>
              <a:buChar char="Ø"/>
              <a:defRPr/>
            </a:pPr>
            <a:r>
              <a:rPr lang="en-AU" sz="1900" cap="none" spc="0" dirty="0"/>
              <a:t>MS Teams Admin online group reminder</a:t>
            </a:r>
          </a:p>
          <a:p>
            <a:pPr>
              <a:lnSpc>
                <a:spcPct val="100000"/>
              </a:lnSpc>
              <a:spcBef>
                <a:spcPts val="0"/>
              </a:spcBef>
              <a:buFont typeface="Wingdings" panose="05000000000000000000" pitchFamily="2" charset="2"/>
              <a:buChar char="Ø"/>
              <a:defRPr/>
            </a:pPr>
            <a:r>
              <a:rPr lang="en-AU" sz="1900" cap="none" spc="0" dirty="0"/>
              <a:t>Reminders</a:t>
            </a:r>
          </a:p>
          <a:p>
            <a:pPr>
              <a:lnSpc>
                <a:spcPct val="100000"/>
              </a:lnSpc>
            </a:pPr>
            <a:r>
              <a:rPr lang="en-AU" cap="none" spc="0" dirty="0"/>
              <a:t>Using Avatars for calendar communications</a:t>
            </a:r>
          </a:p>
          <a:p>
            <a:pPr>
              <a:lnSpc>
                <a:spcPct val="100000"/>
              </a:lnSpc>
            </a:pPr>
            <a:r>
              <a:rPr lang="en-US" cap="none" spc="0" dirty="0"/>
              <a:t>Managing Staff Availability</a:t>
            </a:r>
          </a:p>
          <a:p>
            <a:pPr>
              <a:lnSpc>
                <a:spcPct val="100000"/>
              </a:lnSpc>
            </a:pPr>
            <a:r>
              <a:rPr lang="en-AU" dirty="0"/>
              <a:t>When a ‘child’ becomes a ‘parent’ Practice Note</a:t>
            </a:r>
          </a:p>
          <a:p>
            <a:pPr marL="0" marR="0" lvl="0" indent="0" defTabSz="914400" rtl="0" eaLnBrk="1" fontAlgn="auto" latinLnBrk="0" hangingPunct="1">
              <a:lnSpc>
                <a:spcPct val="100000"/>
              </a:lnSpc>
              <a:spcBef>
                <a:spcPts val="0"/>
              </a:spcBef>
              <a:spcAft>
                <a:spcPts val="0"/>
              </a:spcAft>
              <a:buClrTx/>
              <a:buSzTx/>
              <a:buFontTx/>
              <a:buNone/>
              <a:tabLst/>
              <a:defRPr/>
            </a:pPr>
            <a:endParaRPr lang="en-AU" cap="none" spc="0" dirty="0"/>
          </a:p>
          <a:p>
            <a:pPr marR="0" lvl="0" defTabSz="914400" rtl="0" eaLnBrk="1" fontAlgn="auto" latinLnBrk="0" hangingPunct="1">
              <a:lnSpc>
                <a:spcPct val="100000"/>
              </a:lnSpc>
              <a:spcBef>
                <a:spcPts val="0"/>
              </a:spcBef>
              <a:spcAft>
                <a:spcPts val="0"/>
              </a:spcAft>
              <a:buClrTx/>
              <a:buSzTx/>
              <a:tabLst/>
              <a:defRPr/>
            </a:pPr>
            <a:r>
              <a:rPr lang="en-AU" cap="none" spc="0" dirty="0"/>
              <a:t>Questions, Suggestions and Answers</a:t>
            </a:r>
          </a:p>
          <a:p>
            <a:pPr>
              <a:lnSpc>
                <a:spcPct val="100000"/>
              </a:lnSpc>
              <a:spcBef>
                <a:spcPts val="0"/>
              </a:spcBef>
              <a:buFont typeface="Wingdings" panose="05000000000000000000" pitchFamily="2" charset="2"/>
              <a:buChar char="Ø"/>
              <a:defRPr/>
            </a:pPr>
            <a:r>
              <a:rPr lang="en-AU" sz="1900" cap="none" spc="0" dirty="0"/>
              <a:t>Team App for relievers</a:t>
            </a:r>
          </a:p>
          <a:p>
            <a:pPr>
              <a:lnSpc>
                <a:spcPct val="100000"/>
              </a:lnSpc>
              <a:spcBef>
                <a:spcPts val="0"/>
              </a:spcBef>
              <a:buFont typeface="Wingdings" panose="05000000000000000000" pitchFamily="2" charset="2"/>
              <a:buChar char="Ø"/>
              <a:defRPr/>
            </a:pPr>
            <a:r>
              <a:rPr lang="en-US" sz="1900" cap="none" spc="0" dirty="0"/>
              <a:t>What is best practice to manage the Birth Notification List</a:t>
            </a:r>
            <a:endParaRPr lang="en-AU" sz="1900" cap="none" spc="0" dirty="0"/>
          </a:p>
          <a:p>
            <a:pPr>
              <a:lnSpc>
                <a:spcPct val="100000"/>
              </a:lnSpc>
            </a:pPr>
            <a:endParaRPr lang="en-AU" sz="1900" kern="1200" cap="none" spc="0" dirty="0">
              <a:latin typeface="+mn-lt"/>
              <a:ea typeface="+mn-ea"/>
              <a:cs typeface="+mn-cs"/>
            </a:endParaRPr>
          </a:p>
          <a:p>
            <a:pPr>
              <a:lnSpc>
                <a:spcPct val="100000"/>
              </a:lnSpc>
            </a:pPr>
            <a:endParaRPr lang="en-AU" sz="1900" cap="none" spc="0" dirty="0"/>
          </a:p>
          <a:p>
            <a:pPr>
              <a:lnSpc>
                <a:spcPct val="100000"/>
              </a:lnSpc>
            </a:pPr>
            <a:endParaRPr lang="en-AU" sz="1900" cap="none" spc="0" dirty="0"/>
          </a:p>
          <a:p>
            <a:pPr>
              <a:lnSpc>
                <a:spcPct val="100000"/>
              </a:lnSpc>
            </a:pPr>
            <a:endParaRPr lang="en-AU" sz="1900" dirty="0"/>
          </a:p>
        </p:txBody>
      </p:sp>
      <p:sp>
        <p:nvSpPr>
          <p:cNvPr id="24" name="Rectangle 23">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16936" y="4000284"/>
            <a:ext cx="54864" cy="420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12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7808-1D97-3F07-E2B8-98BFA72780D8}"/>
              </a:ext>
            </a:extLst>
          </p:cNvPr>
          <p:cNvSpPr>
            <a:spLocks noGrp="1"/>
          </p:cNvSpPr>
          <p:nvPr>
            <p:ph type="title"/>
          </p:nvPr>
        </p:nvSpPr>
        <p:spPr>
          <a:xfrm>
            <a:off x="838200" y="365125"/>
            <a:ext cx="10515600" cy="1511300"/>
          </a:xfrm>
        </p:spPr>
        <p:txBody>
          <a:bodyPr/>
          <a:lstStyle/>
          <a:p>
            <a:pPr algn="ctr"/>
            <a:r>
              <a:rPr lang="en-AU" sz="4400" dirty="0">
                <a:solidFill>
                  <a:schemeClr val="tx2"/>
                </a:solidFill>
              </a:rPr>
              <a:t>Tips and Tricks</a:t>
            </a:r>
            <a:endParaRPr lang="en-AU" dirty="0"/>
          </a:p>
        </p:txBody>
      </p:sp>
      <p:sp>
        <p:nvSpPr>
          <p:cNvPr id="3" name="Content Placeholder 2">
            <a:extLst>
              <a:ext uri="{FF2B5EF4-FFF2-40B4-BE49-F238E27FC236}">
                <a16:creationId xmlns:a16="http://schemas.microsoft.com/office/drawing/2014/main" id="{833EBA91-6B64-7897-9B32-9D790937538E}"/>
              </a:ext>
            </a:extLst>
          </p:cNvPr>
          <p:cNvSpPr>
            <a:spLocks noGrp="1"/>
          </p:cNvSpPr>
          <p:nvPr>
            <p:ph idx="1"/>
          </p:nvPr>
        </p:nvSpPr>
        <p:spPr>
          <a:xfrm>
            <a:off x="838200" y="1514475"/>
            <a:ext cx="10515600" cy="4800600"/>
          </a:xfrm>
        </p:spPr>
        <p:txBody>
          <a:bodyPr>
            <a:normAutofit fontScale="62500" lnSpcReduction="20000"/>
          </a:bodyPr>
          <a:lstStyle/>
          <a:p>
            <a:r>
              <a:rPr lang="en-AU" dirty="0"/>
              <a:t>Use the </a:t>
            </a:r>
            <a:r>
              <a:rPr lang="en-AU" u="sng" dirty="0"/>
              <a:t>clients only</a:t>
            </a:r>
            <a:r>
              <a:rPr lang="en-AU" dirty="0"/>
              <a:t> check-box to search for </a:t>
            </a:r>
            <a:r>
              <a:rPr lang="en-AU" dirty="0">
                <a:highlight>
                  <a:srgbClr val="FFFF00"/>
                </a:highlight>
              </a:rPr>
              <a:t>active clients</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This box will enable the search to only include clients ‘open for service’ If you do not tick this you will get open and closed clients in the search</a:t>
            </a:r>
          </a:p>
          <a:p>
            <a:r>
              <a:rPr lang="en-AU" dirty="0"/>
              <a:t>This is one way to distinguish between child and adult records</a:t>
            </a:r>
          </a:p>
          <a:p>
            <a:endParaRPr lang="en-AU" dirty="0"/>
          </a:p>
          <a:p>
            <a:pPr marL="0" indent="0">
              <a:buNone/>
            </a:pPr>
            <a:r>
              <a:rPr lang="en-AU" i="1" dirty="0">
                <a:solidFill>
                  <a:srgbClr val="FF0000"/>
                </a:solidFill>
              </a:rPr>
              <a:t>RISK – There is a chance here to create a duplicate file so please don’t use when adding a birth notice. Best practice is to complete a state-wide search with the clients only box not ticked. </a:t>
            </a:r>
            <a:endParaRPr lang="en-AU" dirty="0"/>
          </a:p>
          <a:p>
            <a:pPr marL="0" indent="0">
              <a:buNone/>
            </a:pPr>
            <a:endParaRPr lang="en-AU" dirty="0"/>
          </a:p>
          <a:p>
            <a:endParaRPr lang="en-AU" dirty="0"/>
          </a:p>
        </p:txBody>
      </p:sp>
      <p:pic>
        <p:nvPicPr>
          <p:cNvPr id="5" name="Picture 4">
            <a:extLst>
              <a:ext uri="{FF2B5EF4-FFF2-40B4-BE49-F238E27FC236}">
                <a16:creationId xmlns:a16="http://schemas.microsoft.com/office/drawing/2014/main" id="{A01D64FB-9409-387C-F538-CB34BE6D4B58}"/>
              </a:ext>
            </a:extLst>
          </p:cNvPr>
          <p:cNvPicPr>
            <a:picLocks noChangeAspect="1"/>
          </p:cNvPicPr>
          <p:nvPr/>
        </p:nvPicPr>
        <p:blipFill>
          <a:blip r:embed="rId2"/>
          <a:stretch>
            <a:fillRect/>
          </a:stretch>
        </p:blipFill>
        <p:spPr>
          <a:xfrm>
            <a:off x="1498898" y="2144255"/>
            <a:ext cx="9374024" cy="2194721"/>
          </a:xfrm>
          <a:prstGeom prst="rect">
            <a:avLst/>
          </a:prstGeom>
        </p:spPr>
      </p:pic>
    </p:spTree>
    <p:extLst>
      <p:ext uri="{BB962C8B-B14F-4D97-AF65-F5344CB8AC3E}">
        <p14:creationId xmlns:p14="http://schemas.microsoft.com/office/powerpoint/2010/main" val="414043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FD7E-1D52-84FE-EEFF-9EC124150BFF}"/>
              </a:ext>
            </a:extLst>
          </p:cNvPr>
          <p:cNvSpPr>
            <a:spLocks noGrp="1"/>
          </p:cNvSpPr>
          <p:nvPr>
            <p:ph type="title"/>
          </p:nvPr>
        </p:nvSpPr>
        <p:spPr/>
        <p:txBody>
          <a:bodyPr>
            <a:normAutofit fontScale="90000"/>
          </a:bodyPr>
          <a:lstStyle/>
          <a:p>
            <a:pPr algn="ctr"/>
            <a:r>
              <a:rPr lang="en-AU" dirty="0"/>
              <a:t>MCH Administration MS Teams online – are you connected?</a:t>
            </a:r>
          </a:p>
        </p:txBody>
      </p:sp>
      <p:pic>
        <p:nvPicPr>
          <p:cNvPr id="5" name="Content Placeholder 4">
            <a:extLst>
              <a:ext uri="{FF2B5EF4-FFF2-40B4-BE49-F238E27FC236}">
                <a16:creationId xmlns:a16="http://schemas.microsoft.com/office/drawing/2014/main" id="{C2FF7172-F707-21A1-F1E7-11F836F9BA71}"/>
              </a:ext>
            </a:extLst>
          </p:cNvPr>
          <p:cNvPicPr>
            <a:picLocks noGrp="1" noChangeAspect="1"/>
          </p:cNvPicPr>
          <p:nvPr>
            <p:ph idx="1"/>
          </p:nvPr>
        </p:nvPicPr>
        <p:blipFill>
          <a:blip r:embed="rId2"/>
          <a:stretch>
            <a:fillRect/>
          </a:stretch>
        </p:blipFill>
        <p:spPr>
          <a:xfrm>
            <a:off x="1865042" y="2478088"/>
            <a:ext cx="8720212" cy="3694112"/>
          </a:xfrm>
        </p:spPr>
      </p:pic>
    </p:spTree>
    <p:extLst>
      <p:ext uri="{BB962C8B-B14F-4D97-AF65-F5344CB8AC3E}">
        <p14:creationId xmlns:p14="http://schemas.microsoft.com/office/powerpoint/2010/main" val="381251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27F3-C70E-53DC-6F24-C044EFCE5A71}"/>
              </a:ext>
            </a:extLst>
          </p:cNvPr>
          <p:cNvSpPr>
            <a:spLocks noGrp="1"/>
          </p:cNvSpPr>
          <p:nvPr>
            <p:ph type="title"/>
          </p:nvPr>
        </p:nvSpPr>
        <p:spPr/>
        <p:txBody>
          <a:bodyPr/>
          <a:lstStyle/>
          <a:p>
            <a:pPr algn="ctr"/>
            <a:r>
              <a:rPr lang="en-AU" dirty="0"/>
              <a:t>Reminder Requests</a:t>
            </a:r>
          </a:p>
        </p:txBody>
      </p:sp>
      <p:sp>
        <p:nvSpPr>
          <p:cNvPr id="3" name="Content Placeholder 2">
            <a:extLst>
              <a:ext uri="{FF2B5EF4-FFF2-40B4-BE49-F238E27FC236}">
                <a16:creationId xmlns:a16="http://schemas.microsoft.com/office/drawing/2014/main" id="{0E1BCB79-EF36-C134-1F11-62D80F1B93A8}"/>
              </a:ext>
            </a:extLst>
          </p:cNvPr>
          <p:cNvSpPr>
            <a:spLocks noGrp="1"/>
          </p:cNvSpPr>
          <p:nvPr>
            <p:ph idx="1"/>
          </p:nvPr>
        </p:nvSpPr>
        <p:spPr/>
        <p:txBody>
          <a:bodyPr/>
          <a:lstStyle/>
          <a:p>
            <a:r>
              <a:rPr lang="en-AU" dirty="0"/>
              <a:t>Always complete a state-wide search when receiving a birth notice for PCG and baby – just in case BN has been received elsewhere as well.</a:t>
            </a:r>
          </a:p>
          <a:p>
            <a:r>
              <a:rPr lang="en-AU" i="1" dirty="0"/>
              <a:t>Some reports that hospitals are sending to multiple LGAs</a:t>
            </a:r>
            <a:r>
              <a:rPr lang="en-AU" dirty="0"/>
              <a:t>.</a:t>
            </a:r>
          </a:p>
          <a:p>
            <a:r>
              <a:rPr lang="en-AU" i="1" dirty="0"/>
              <a:t>Will reduce the number of duplicate histories</a:t>
            </a:r>
          </a:p>
          <a:p>
            <a:r>
              <a:rPr lang="en-AU" dirty="0"/>
              <a:t>Transfer in only PLEASE </a:t>
            </a:r>
            <a:r>
              <a:rPr lang="en-AU" dirty="0">
                <a:highlight>
                  <a:srgbClr val="00FF00"/>
                </a:highlight>
              </a:rPr>
              <a:t>do not push </a:t>
            </a:r>
            <a:r>
              <a:rPr lang="en-AU" dirty="0"/>
              <a:t>histories over. If you are wanting an LGA to know of a family moved into their area, please contact the LGA so they can transfer the history in.</a:t>
            </a:r>
          </a:p>
        </p:txBody>
      </p:sp>
    </p:spTree>
    <p:extLst>
      <p:ext uri="{BB962C8B-B14F-4D97-AF65-F5344CB8AC3E}">
        <p14:creationId xmlns:p14="http://schemas.microsoft.com/office/powerpoint/2010/main" val="274532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23FE733-F95B-4DF6-AFC5-BEEB3577C4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6852464"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E5555-63A2-4595-5985-7EE2AF76E3F6}"/>
              </a:ext>
            </a:extLst>
          </p:cNvPr>
          <p:cNvSpPr>
            <a:spLocks noGrp="1"/>
          </p:cNvSpPr>
          <p:nvPr>
            <p:ph type="title"/>
          </p:nvPr>
        </p:nvSpPr>
        <p:spPr>
          <a:xfrm>
            <a:off x="838196" y="978408"/>
            <a:ext cx="6007608" cy="1106424"/>
          </a:xfrm>
        </p:spPr>
        <p:txBody>
          <a:bodyPr>
            <a:normAutofit/>
          </a:bodyPr>
          <a:lstStyle/>
          <a:p>
            <a:r>
              <a:rPr lang="en-AU" sz="2800"/>
              <a:t>Using Avatars for Calendar communications</a:t>
            </a:r>
          </a:p>
        </p:txBody>
      </p:sp>
      <p:sp>
        <p:nvSpPr>
          <p:cNvPr id="16" name="Rectangle 15">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4" y="2121408"/>
            <a:ext cx="582472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02608F0-390A-4C51-7FD1-256009526162}"/>
              </a:ext>
            </a:extLst>
          </p:cNvPr>
          <p:cNvSpPr>
            <a:spLocks noGrp="1"/>
          </p:cNvSpPr>
          <p:nvPr>
            <p:ph idx="1"/>
          </p:nvPr>
        </p:nvSpPr>
        <p:spPr>
          <a:xfrm>
            <a:off x="841244" y="2359152"/>
            <a:ext cx="6007608" cy="3429000"/>
          </a:xfrm>
        </p:spPr>
        <p:txBody>
          <a:bodyPr>
            <a:normAutofit/>
          </a:bodyPr>
          <a:lstStyle/>
          <a:p>
            <a:pPr>
              <a:lnSpc>
                <a:spcPct val="100000"/>
              </a:lnSpc>
            </a:pPr>
            <a:r>
              <a:rPr lang="en-AU" sz="1900" dirty="0"/>
              <a:t>MCHN and Team members added to CDIS as a </a:t>
            </a:r>
            <a:r>
              <a:rPr lang="en-AU" sz="1900" b="1" dirty="0"/>
              <a:t>closed </a:t>
            </a:r>
            <a:r>
              <a:rPr lang="en-AU" sz="1900" dirty="0"/>
              <a:t>client for purposes of displaying their names at the top of calendars and observing workdays </a:t>
            </a:r>
            <a:r>
              <a:rPr lang="en-AU" sz="1900" dirty="0" err="1"/>
              <a:t>eg</a:t>
            </a:r>
            <a:r>
              <a:rPr lang="en-AU" sz="1900" dirty="0"/>
              <a:t>:</a:t>
            </a:r>
          </a:p>
          <a:p>
            <a:pPr>
              <a:lnSpc>
                <a:spcPct val="100000"/>
              </a:lnSpc>
            </a:pPr>
            <a:endParaRPr lang="en-AU" sz="1900" dirty="0"/>
          </a:p>
          <a:p>
            <a:pPr marL="0" indent="0">
              <a:lnSpc>
                <a:spcPct val="100000"/>
              </a:lnSpc>
              <a:buNone/>
            </a:pPr>
            <a:endParaRPr lang="en-AU" sz="1900" dirty="0"/>
          </a:p>
          <a:p>
            <a:pPr>
              <a:lnSpc>
                <a:spcPct val="100000"/>
              </a:lnSpc>
            </a:pPr>
            <a:r>
              <a:rPr lang="en-AU" sz="1900" dirty="0"/>
              <a:t>From this the MCHN /practitioner can look up their profile and see the days they are rostered on to work and location, particularly helpful for casual staff:</a:t>
            </a:r>
          </a:p>
          <a:p>
            <a:pPr>
              <a:lnSpc>
                <a:spcPct val="100000"/>
              </a:lnSpc>
            </a:pPr>
            <a:endParaRPr lang="en-AU" sz="1900" dirty="0"/>
          </a:p>
          <a:p>
            <a:pPr marL="0" indent="0">
              <a:lnSpc>
                <a:spcPct val="100000"/>
              </a:lnSpc>
              <a:buNone/>
            </a:pPr>
            <a:endParaRPr lang="en-AU" sz="1900" dirty="0"/>
          </a:p>
          <a:p>
            <a:pPr marL="0" indent="0">
              <a:lnSpc>
                <a:spcPct val="100000"/>
              </a:lnSpc>
              <a:buNone/>
            </a:pPr>
            <a:endParaRPr lang="en-AU" sz="1900" dirty="0"/>
          </a:p>
          <a:p>
            <a:pPr>
              <a:lnSpc>
                <a:spcPct val="100000"/>
              </a:lnSpc>
            </a:pPr>
            <a:endParaRPr lang="en-AU" sz="1900" dirty="0"/>
          </a:p>
        </p:txBody>
      </p:sp>
      <p:pic>
        <p:nvPicPr>
          <p:cNvPr id="7" name="Picture 6">
            <a:extLst>
              <a:ext uri="{FF2B5EF4-FFF2-40B4-BE49-F238E27FC236}">
                <a16:creationId xmlns:a16="http://schemas.microsoft.com/office/drawing/2014/main" id="{10A54F04-69A7-58A3-8B8C-A3CB85F855E7}"/>
              </a:ext>
            </a:extLst>
          </p:cNvPr>
          <p:cNvPicPr>
            <a:picLocks noChangeAspect="1"/>
          </p:cNvPicPr>
          <p:nvPr/>
        </p:nvPicPr>
        <p:blipFill>
          <a:blip r:embed="rId2"/>
          <a:stretch>
            <a:fillRect/>
          </a:stretch>
        </p:blipFill>
        <p:spPr>
          <a:xfrm>
            <a:off x="7671610" y="4563865"/>
            <a:ext cx="4233672" cy="1439771"/>
          </a:xfrm>
          <a:prstGeom prst="rect">
            <a:avLst/>
          </a:prstGeom>
        </p:spPr>
      </p:pic>
      <p:pic>
        <p:nvPicPr>
          <p:cNvPr id="5" name="Picture 4">
            <a:extLst>
              <a:ext uri="{FF2B5EF4-FFF2-40B4-BE49-F238E27FC236}">
                <a16:creationId xmlns:a16="http://schemas.microsoft.com/office/drawing/2014/main" id="{B5D6CFAF-1C48-3925-3BB2-867DE1D4DA5A}"/>
              </a:ext>
            </a:extLst>
          </p:cNvPr>
          <p:cNvPicPr>
            <a:picLocks noChangeAspect="1"/>
          </p:cNvPicPr>
          <p:nvPr/>
        </p:nvPicPr>
        <p:blipFill>
          <a:blip r:embed="rId3"/>
          <a:stretch>
            <a:fillRect/>
          </a:stretch>
        </p:blipFill>
        <p:spPr>
          <a:xfrm>
            <a:off x="7552311" y="1181536"/>
            <a:ext cx="4230116" cy="2603148"/>
          </a:xfrm>
          <a:prstGeom prst="rect">
            <a:avLst/>
          </a:prstGeom>
        </p:spPr>
      </p:pic>
    </p:spTree>
    <p:extLst>
      <p:ext uri="{BB962C8B-B14F-4D97-AF65-F5344CB8AC3E}">
        <p14:creationId xmlns:p14="http://schemas.microsoft.com/office/powerpoint/2010/main" val="213199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6E3AE1-E9A0-948F-3D1C-9D15A796F669}"/>
              </a:ext>
            </a:extLst>
          </p:cNvPr>
          <p:cNvSpPr>
            <a:spLocks noGrp="1"/>
          </p:cNvSpPr>
          <p:nvPr>
            <p:ph type="title"/>
          </p:nvPr>
        </p:nvSpPr>
        <p:spPr>
          <a:xfrm>
            <a:off x="621792" y="1161288"/>
            <a:ext cx="3602736" cy="4526280"/>
          </a:xfrm>
        </p:spPr>
        <p:txBody>
          <a:bodyPr>
            <a:normAutofit/>
          </a:bodyPr>
          <a:lstStyle/>
          <a:p>
            <a:r>
              <a:rPr lang="en-AU" sz="3100"/>
              <a:t>Using Avatars for Calendar communications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EAD3D2-71E8-E7C3-67EA-9E3305C56B02}"/>
              </a:ext>
            </a:extLst>
          </p:cNvPr>
          <p:cNvSpPr>
            <a:spLocks noGrp="1"/>
          </p:cNvSpPr>
          <p:nvPr>
            <p:ph idx="1"/>
          </p:nvPr>
        </p:nvSpPr>
        <p:spPr>
          <a:xfrm>
            <a:off x="5434149" y="572655"/>
            <a:ext cx="5916603" cy="5352657"/>
          </a:xfrm>
        </p:spPr>
        <p:txBody>
          <a:bodyPr anchor="ctr">
            <a:normAutofit/>
          </a:bodyPr>
          <a:lstStyle/>
          <a:p>
            <a:pPr marL="0" indent="0">
              <a:lnSpc>
                <a:spcPct val="100000"/>
              </a:lnSpc>
              <a:buNone/>
            </a:pPr>
            <a:r>
              <a:rPr lang="en-AU" sz="1100" dirty="0"/>
              <a:t>Other suggestions:</a:t>
            </a:r>
          </a:p>
          <a:p>
            <a:pPr marL="0" indent="0">
              <a:lnSpc>
                <a:spcPct val="100000"/>
              </a:lnSpc>
              <a:buNone/>
            </a:pPr>
            <a:r>
              <a:rPr lang="en-AU" sz="1100" dirty="0">
                <a:effectLst/>
                <a:latin typeface="Calibri" panose="020F0502020204030204" pitchFamily="34" charset="0"/>
                <a:ea typeface="Calibri" panose="020F0502020204030204" pitchFamily="34" charset="0"/>
              </a:rPr>
              <a:t>A vacant shift is created with an avatar called #Leave Not Covered. (</a:t>
            </a:r>
            <a:r>
              <a:rPr lang="en-AU" sz="1100" b="1" dirty="0">
                <a:effectLst/>
                <a:latin typeface="Calibri" panose="020F0502020204030204" pitchFamily="34" charset="0"/>
                <a:ea typeface="Calibri" panose="020F0502020204030204" pitchFamily="34" charset="0"/>
              </a:rPr>
              <a:t>client is not opened to service</a:t>
            </a:r>
            <a:r>
              <a:rPr lang="en-AU" sz="1100" dirty="0">
                <a:effectLst/>
                <a:latin typeface="Calibri" panose="020F0502020204030204" pitchFamily="34" charset="0"/>
                <a:ea typeface="Calibri" panose="020F0502020204030204" pitchFamily="34" charset="0"/>
              </a:rPr>
              <a:t>)</a:t>
            </a:r>
          </a:p>
          <a:p>
            <a:pPr marL="0" indent="0">
              <a:lnSpc>
                <a:spcPct val="100000"/>
              </a:lnSpc>
              <a:buNone/>
            </a:pPr>
            <a:r>
              <a:rPr lang="en-AU" sz="1100" dirty="0">
                <a:effectLst/>
                <a:latin typeface="Calibri" panose="020F0502020204030204" pitchFamily="34" charset="0"/>
                <a:ea typeface="Calibri" panose="020F0502020204030204" pitchFamily="34" charset="0"/>
              </a:rPr>
              <a:t> </a:t>
            </a:r>
          </a:p>
          <a:p>
            <a:pPr marL="0" indent="0">
              <a:lnSpc>
                <a:spcPct val="100000"/>
              </a:lnSpc>
              <a:buNone/>
            </a:pPr>
            <a:r>
              <a:rPr lang="en-AU" sz="1100" dirty="0">
                <a:effectLst/>
                <a:latin typeface="Calibri" panose="020F0502020204030204" pitchFamily="34" charset="0"/>
                <a:ea typeface="Calibri" panose="020F0502020204030204" pitchFamily="34" charset="0"/>
              </a:rPr>
              <a:t>Block out an  appointment #LeaveNotCovered as a ‘Telephone Consultation’ from 8:30am-4:30pm</a:t>
            </a:r>
          </a:p>
          <a:p>
            <a:pPr marL="0" indent="0">
              <a:lnSpc>
                <a:spcPct val="100000"/>
              </a:lnSpc>
              <a:buNone/>
            </a:pPr>
            <a:r>
              <a:rPr lang="en-AU" sz="1100" dirty="0">
                <a:effectLst/>
                <a:latin typeface="Calibri" panose="020F0502020204030204" pitchFamily="34" charset="0"/>
                <a:ea typeface="Calibri" panose="020F0502020204030204" pitchFamily="34" charset="0"/>
              </a:rPr>
              <a:t>Add an ‘All day’ appointment as ‘Leave’ (This isn’t necessary, but we like it as it makes it clear that the permanent staff is on leave without taking their name off the calendar)</a:t>
            </a:r>
          </a:p>
          <a:p>
            <a:pPr marL="0" indent="0">
              <a:lnSpc>
                <a:spcPct val="100000"/>
              </a:lnSpc>
              <a:buNone/>
            </a:pPr>
            <a:r>
              <a:rPr lang="en-AU" sz="1100" dirty="0">
                <a:effectLst/>
                <a:latin typeface="Calibri" panose="020F0502020204030204" pitchFamily="34" charset="0"/>
                <a:ea typeface="Calibri" panose="020F0502020204030204" pitchFamily="34" charset="0"/>
              </a:rPr>
              <a:t>Contact Reliever/s who may be able to cover the shifts available</a:t>
            </a:r>
          </a:p>
          <a:p>
            <a:pPr marL="0" indent="0">
              <a:lnSpc>
                <a:spcPct val="100000"/>
              </a:lnSpc>
              <a:buNone/>
            </a:pPr>
            <a:r>
              <a:rPr lang="en-AU" sz="1100" dirty="0">
                <a:effectLst/>
                <a:latin typeface="Calibri" panose="020F0502020204030204" pitchFamily="34" charset="0"/>
                <a:ea typeface="Calibri" panose="020F0502020204030204" pitchFamily="34" charset="0"/>
              </a:rPr>
              <a:t>When reliever accepts a shift:</a:t>
            </a:r>
          </a:p>
          <a:p>
            <a:pPr marL="1600200" lvl="3" indent="-228600">
              <a:lnSpc>
                <a:spcPct val="100000"/>
              </a:lnSpc>
              <a:buFont typeface="Symbol" panose="05050102010706020507" pitchFamily="18" charset="2"/>
              <a:buChar char=""/>
            </a:pPr>
            <a:r>
              <a:rPr lang="en-AU" sz="1100" dirty="0">
                <a:effectLst/>
                <a:latin typeface="Calibri" panose="020F0502020204030204" pitchFamily="34" charset="0"/>
                <a:ea typeface="Calibri" panose="020F0502020204030204" pitchFamily="34" charset="0"/>
              </a:rPr>
              <a:t>Delete #LeaveNotCovered appointment </a:t>
            </a:r>
          </a:p>
          <a:p>
            <a:pPr marL="1600200" lvl="3" indent="-228600">
              <a:lnSpc>
                <a:spcPct val="100000"/>
              </a:lnSpc>
              <a:buFont typeface="Symbol" panose="05050102010706020507" pitchFamily="18" charset="2"/>
              <a:buChar char=""/>
            </a:pPr>
            <a:r>
              <a:rPr lang="en-AU" sz="1100" dirty="0">
                <a:effectLst/>
                <a:latin typeface="Calibri" panose="020F0502020204030204" pitchFamily="34" charset="0"/>
                <a:ea typeface="Calibri" panose="020F0502020204030204" pitchFamily="34" charset="0"/>
              </a:rPr>
              <a:t>Make ‘All day’ appointment with #StaffName-Reliever as an ‘Additional Consultation’</a:t>
            </a:r>
          </a:p>
          <a:p>
            <a:pPr marL="0" lvl="0" indent="0">
              <a:lnSpc>
                <a:spcPct val="100000"/>
              </a:lnSpc>
              <a:spcAft>
                <a:spcPts val="600"/>
              </a:spcAft>
              <a:buNone/>
            </a:pPr>
            <a:r>
              <a:rPr lang="en-AU" sz="1100" dirty="0">
                <a:effectLst/>
                <a:latin typeface="Calibri" panose="020F0502020204030204" pitchFamily="34" charset="0"/>
                <a:ea typeface="Calibri" panose="020F0502020204030204" pitchFamily="34" charset="0"/>
              </a:rPr>
              <a:t>If unable to replace with staff: </a:t>
            </a:r>
          </a:p>
          <a:p>
            <a:pPr lvl="3">
              <a:lnSpc>
                <a:spcPct val="100000"/>
              </a:lnSpc>
              <a:spcAft>
                <a:spcPts val="600"/>
              </a:spcAft>
              <a:buFont typeface="Wingdings" panose="05000000000000000000" pitchFamily="2" charset="2"/>
              <a:buChar char="§"/>
            </a:pPr>
            <a:r>
              <a:rPr lang="en-AU" sz="1100" dirty="0">
                <a:effectLst/>
                <a:latin typeface="Calibri" panose="020F0502020204030204" pitchFamily="34" charset="0"/>
                <a:ea typeface="Calibri" panose="020F0502020204030204" pitchFamily="34" charset="0"/>
              </a:rPr>
              <a:t>Delete #LeaveNotCovered appointment and replace with ‘Close’ calendar</a:t>
            </a:r>
          </a:p>
          <a:p>
            <a:pPr>
              <a:lnSpc>
                <a:spcPct val="100000"/>
              </a:lnSpc>
            </a:pPr>
            <a:endParaRPr lang="en-AU" sz="1100" dirty="0">
              <a:effectLst/>
              <a:latin typeface="Calibri" panose="020F0502020204030204" pitchFamily="34" charset="0"/>
              <a:ea typeface="Calibri" panose="020F0502020204030204" pitchFamily="34" charset="0"/>
            </a:endParaRPr>
          </a:p>
          <a:p>
            <a:pPr marL="0" indent="0">
              <a:lnSpc>
                <a:spcPct val="100000"/>
              </a:lnSpc>
              <a:spcAft>
                <a:spcPts val="600"/>
              </a:spcAft>
              <a:buNone/>
            </a:pPr>
            <a:r>
              <a:rPr lang="en-AU" sz="1100" dirty="0">
                <a:effectLst/>
                <a:latin typeface="Calibri" panose="020F0502020204030204" pitchFamily="34" charset="0"/>
                <a:ea typeface="Calibri" panose="020F0502020204030204" pitchFamily="34" charset="0"/>
              </a:rPr>
              <a:t>To search for unfilled shifts, search for client #Leave Not Covered</a:t>
            </a:r>
          </a:p>
          <a:p>
            <a:pPr marL="0" indent="0">
              <a:lnSpc>
                <a:spcPct val="100000"/>
              </a:lnSpc>
              <a:spcAft>
                <a:spcPts val="600"/>
              </a:spcAft>
              <a:buNone/>
            </a:pPr>
            <a:r>
              <a:rPr lang="en-AU" sz="1100" dirty="0">
                <a:effectLst/>
                <a:latin typeface="Calibri" panose="020F0502020204030204" pitchFamily="34" charset="0"/>
                <a:ea typeface="Calibri" panose="020F0502020204030204" pitchFamily="34" charset="0"/>
              </a:rPr>
              <a:t>This will highlight uncovered shifts</a:t>
            </a:r>
          </a:p>
          <a:p>
            <a:pPr marL="0" indent="0">
              <a:lnSpc>
                <a:spcPct val="100000"/>
              </a:lnSpc>
              <a:spcAft>
                <a:spcPts val="600"/>
              </a:spcAft>
              <a:buNone/>
            </a:pPr>
            <a:endParaRPr lang="en-AU" sz="1100" dirty="0">
              <a:effectLst/>
              <a:latin typeface="Calibri" panose="020F0502020204030204" pitchFamily="34" charset="0"/>
              <a:ea typeface="Calibri" panose="020F0502020204030204" pitchFamily="34" charset="0"/>
            </a:endParaRPr>
          </a:p>
          <a:p>
            <a:pPr>
              <a:lnSpc>
                <a:spcPct val="100000"/>
              </a:lnSpc>
            </a:pPr>
            <a:endParaRPr lang="en-AU" sz="1100" dirty="0"/>
          </a:p>
        </p:txBody>
      </p:sp>
    </p:spTree>
    <p:extLst>
      <p:ext uri="{BB962C8B-B14F-4D97-AF65-F5344CB8AC3E}">
        <p14:creationId xmlns:p14="http://schemas.microsoft.com/office/powerpoint/2010/main" val="376522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B873C2-4837-9B31-73A8-0A811B443953}"/>
              </a:ext>
            </a:extLst>
          </p:cNvPr>
          <p:cNvSpPr>
            <a:spLocks noGrp="1"/>
          </p:cNvSpPr>
          <p:nvPr>
            <p:ph type="title"/>
          </p:nvPr>
        </p:nvSpPr>
        <p:spPr>
          <a:xfrm>
            <a:off x="411480" y="991443"/>
            <a:ext cx="4443154" cy="1087819"/>
          </a:xfrm>
        </p:spPr>
        <p:txBody>
          <a:bodyPr anchor="b">
            <a:normAutofit/>
          </a:bodyPr>
          <a:lstStyle/>
          <a:p>
            <a:r>
              <a:rPr lang="en-AU" sz="2600"/>
              <a:t>Using Avatars for Calendar communications</a:t>
            </a:r>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7C3F543-152E-B04C-0CF5-CEFD2B524DBA}"/>
              </a:ext>
            </a:extLst>
          </p:cNvPr>
          <p:cNvSpPr>
            <a:spLocks noGrp="1"/>
          </p:cNvSpPr>
          <p:nvPr>
            <p:ph idx="1"/>
          </p:nvPr>
        </p:nvSpPr>
        <p:spPr>
          <a:xfrm>
            <a:off x="411480" y="2684095"/>
            <a:ext cx="4443154" cy="3492868"/>
          </a:xfrm>
        </p:spPr>
        <p:txBody>
          <a:bodyPr>
            <a:normAutofit/>
          </a:bodyPr>
          <a:lstStyle/>
          <a:p>
            <a:pPr marL="0" indent="0">
              <a:lnSpc>
                <a:spcPct val="100000"/>
              </a:lnSpc>
              <a:spcAft>
                <a:spcPts val="600"/>
              </a:spcAft>
              <a:buNone/>
            </a:pPr>
            <a:r>
              <a:rPr lang="en-AU" sz="1400">
                <a:effectLst/>
                <a:latin typeface="Calibri" panose="020F0502020204030204" pitchFamily="34" charset="0"/>
                <a:ea typeface="Calibri" panose="020F0502020204030204" pitchFamily="34" charset="0"/>
              </a:rPr>
              <a:t>To search for unfilled shifts, search for client #Leave Not Covered</a:t>
            </a:r>
          </a:p>
          <a:p>
            <a:pPr marL="0" indent="0">
              <a:lnSpc>
                <a:spcPct val="100000"/>
              </a:lnSpc>
              <a:spcAft>
                <a:spcPts val="600"/>
              </a:spcAft>
              <a:buNone/>
            </a:pPr>
            <a:r>
              <a:rPr lang="en-AU" sz="1400">
                <a:effectLst/>
                <a:latin typeface="Calibri" panose="020F0502020204030204" pitchFamily="34" charset="0"/>
                <a:ea typeface="Calibri" panose="020F0502020204030204" pitchFamily="34" charset="0"/>
              </a:rPr>
              <a:t>This will highlight uncovered shifts</a:t>
            </a:r>
          </a:p>
          <a:p>
            <a:pPr>
              <a:lnSpc>
                <a:spcPct val="100000"/>
              </a:lnSpc>
            </a:pPr>
            <a:endParaRPr lang="en-AU" sz="1400"/>
          </a:p>
          <a:p>
            <a:pPr>
              <a:lnSpc>
                <a:spcPct val="100000"/>
              </a:lnSpc>
            </a:pPr>
            <a:endParaRPr lang="en-AU" sz="1400"/>
          </a:p>
          <a:p>
            <a:pPr>
              <a:lnSpc>
                <a:spcPct val="100000"/>
              </a:lnSpc>
            </a:pPr>
            <a:endParaRPr lang="en-AU" sz="1400"/>
          </a:p>
          <a:p>
            <a:pPr>
              <a:lnSpc>
                <a:spcPct val="100000"/>
              </a:lnSpc>
            </a:pPr>
            <a:endParaRPr lang="en-AU" sz="1400"/>
          </a:p>
          <a:p>
            <a:pPr>
              <a:lnSpc>
                <a:spcPct val="100000"/>
              </a:lnSpc>
            </a:pPr>
            <a:endParaRPr lang="en-AU" sz="1400"/>
          </a:p>
          <a:p>
            <a:pPr>
              <a:lnSpc>
                <a:spcPct val="100000"/>
              </a:lnSpc>
            </a:pPr>
            <a:endParaRPr lang="en-AU" sz="1400"/>
          </a:p>
          <a:p>
            <a:pPr>
              <a:lnSpc>
                <a:spcPct val="100000"/>
              </a:lnSpc>
            </a:pPr>
            <a:r>
              <a:rPr lang="en-AU" sz="1400" dirty="0"/>
              <a:t>Courtesy of Frankston MCH service</a:t>
            </a:r>
            <a:endParaRPr lang="en-AU" sz="1400"/>
          </a:p>
        </p:txBody>
      </p:sp>
      <p:pic>
        <p:nvPicPr>
          <p:cNvPr id="5" name="Picture 4">
            <a:extLst>
              <a:ext uri="{FF2B5EF4-FFF2-40B4-BE49-F238E27FC236}">
                <a16:creationId xmlns:a16="http://schemas.microsoft.com/office/drawing/2014/main" id="{17F29C6F-2917-98B4-1C6D-DE8C4944B2F5}"/>
              </a:ext>
            </a:extLst>
          </p:cNvPr>
          <p:cNvPicPr>
            <a:picLocks noChangeAspect="1"/>
          </p:cNvPicPr>
          <p:nvPr/>
        </p:nvPicPr>
        <p:blipFill>
          <a:blip r:embed="rId2"/>
          <a:stretch>
            <a:fillRect/>
          </a:stretch>
        </p:blipFill>
        <p:spPr>
          <a:xfrm>
            <a:off x="5413525" y="2303829"/>
            <a:ext cx="6440424" cy="3069142"/>
          </a:xfrm>
          <a:prstGeom prst="rect">
            <a:avLst/>
          </a:prstGeom>
        </p:spPr>
      </p:pic>
    </p:spTree>
    <p:extLst>
      <p:ext uri="{BB962C8B-B14F-4D97-AF65-F5344CB8AC3E}">
        <p14:creationId xmlns:p14="http://schemas.microsoft.com/office/powerpoint/2010/main" val="65619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EA89-CAE6-2F86-CA81-1559DA530444}"/>
              </a:ext>
            </a:extLst>
          </p:cNvPr>
          <p:cNvSpPr>
            <a:spLocks noGrp="1"/>
          </p:cNvSpPr>
          <p:nvPr>
            <p:ph type="title"/>
          </p:nvPr>
        </p:nvSpPr>
        <p:spPr/>
        <p:txBody>
          <a:bodyPr>
            <a:normAutofit fontScale="90000"/>
          </a:bodyPr>
          <a:lstStyle/>
          <a:p>
            <a:r>
              <a:rPr lang="en-AU" dirty="0"/>
              <a:t>Using Avatars for Calendar communications</a:t>
            </a:r>
          </a:p>
        </p:txBody>
      </p:sp>
      <p:sp>
        <p:nvSpPr>
          <p:cNvPr id="3" name="Content Placeholder 2">
            <a:extLst>
              <a:ext uri="{FF2B5EF4-FFF2-40B4-BE49-F238E27FC236}">
                <a16:creationId xmlns:a16="http://schemas.microsoft.com/office/drawing/2014/main" id="{4C4312B2-3822-B858-A0DD-AC215EACCC00}"/>
              </a:ext>
            </a:extLst>
          </p:cNvPr>
          <p:cNvSpPr>
            <a:spLocks noGrp="1"/>
          </p:cNvSpPr>
          <p:nvPr>
            <p:ph idx="1"/>
          </p:nvPr>
        </p:nvSpPr>
        <p:spPr>
          <a:xfrm>
            <a:off x="1115568" y="2290618"/>
            <a:ext cx="10168128" cy="3881582"/>
          </a:xfrm>
        </p:spPr>
        <p:txBody>
          <a:bodyPr>
            <a:normAutofit lnSpcReduction="10000"/>
          </a:bodyPr>
          <a:lstStyle/>
          <a:p>
            <a:r>
              <a:rPr lang="en-AU" sz="1800" dirty="0">
                <a:solidFill>
                  <a:srgbClr val="1F497D"/>
                </a:solidFill>
                <a:effectLst/>
                <a:latin typeface="Calibri" panose="020F0502020204030204" pitchFamily="34" charset="0"/>
                <a:ea typeface="Calibri" panose="020F0502020204030204" pitchFamily="34" charset="0"/>
              </a:rPr>
              <a:t>Another way to  communicate with relievers or staff that want work is to send out a SMS from CDIS with the available shifts. This is done by adding the staff avatars to a group that we have created on CDIS called “relievers text group” and sending a free text SMS with the available shifts.</a:t>
            </a:r>
          </a:p>
          <a:p>
            <a:endParaRPr lang="en-AU" sz="1800" dirty="0">
              <a:solidFill>
                <a:srgbClr val="1F497D"/>
              </a:solidFill>
              <a:latin typeface="Calibri" panose="020F0502020204030204" pitchFamily="34" charset="0"/>
              <a:ea typeface="Calibri" panose="020F0502020204030204" pitchFamily="34" charset="0"/>
            </a:endParaRPr>
          </a:p>
          <a:p>
            <a:endParaRPr lang="en-AU" sz="1800" dirty="0">
              <a:solidFill>
                <a:srgbClr val="1F497D"/>
              </a:solidFill>
              <a:effectLst/>
              <a:latin typeface="Calibri" panose="020F0502020204030204" pitchFamily="34" charset="0"/>
              <a:ea typeface="Calibri" panose="020F0502020204030204" pitchFamily="34" charset="0"/>
            </a:endParaRPr>
          </a:p>
          <a:p>
            <a:endParaRPr lang="en-AU" sz="1800" dirty="0">
              <a:solidFill>
                <a:srgbClr val="1F497D"/>
              </a:solidFill>
              <a:latin typeface="Calibri" panose="020F0502020204030204" pitchFamily="34" charset="0"/>
              <a:ea typeface="Calibri" panose="020F0502020204030204" pitchFamily="34" charset="0"/>
            </a:endParaRPr>
          </a:p>
          <a:p>
            <a:endParaRPr lang="en-AU" sz="1800" dirty="0">
              <a:solidFill>
                <a:srgbClr val="1F497D"/>
              </a:solidFill>
              <a:effectLst/>
              <a:latin typeface="Calibri" panose="020F0502020204030204" pitchFamily="34" charset="0"/>
              <a:ea typeface="Calibri" panose="020F0502020204030204" pitchFamily="34" charset="0"/>
            </a:endParaRPr>
          </a:p>
          <a:p>
            <a:endParaRPr lang="en-AU" sz="1800" dirty="0">
              <a:solidFill>
                <a:srgbClr val="1F497D"/>
              </a:solidFill>
              <a:latin typeface="Calibri" panose="020F0502020204030204" pitchFamily="34" charset="0"/>
              <a:ea typeface="Calibri" panose="020F0502020204030204" pitchFamily="34" charset="0"/>
            </a:endParaRPr>
          </a:p>
          <a:p>
            <a:endParaRPr lang="en-AU" sz="1800" dirty="0">
              <a:solidFill>
                <a:srgbClr val="1F497D"/>
              </a:solidFill>
              <a:effectLst/>
              <a:latin typeface="Calibri" panose="020F0502020204030204" pitchFamily="34" charset="0"/>
              <a:ea typeface="Calibri" panose="020F0502020204030204" pitchFamily="34" charset="0"/>
            </a:endParaRPr>
          </a:p>
          <a:p>
            <a:pPr marL="0" indent="0">
              <a:buNone/>
            </a:pPr>
            <a:r>
              <a:rPr lang="en-AU" sz="1800" i="1" dirty="0">
                <a:solidFill>
                  <a:srgbClr val="1F497D"/>
                </a:solidFill>
                <a:latin typeface="Calibri" panose="020F0502020204030204" pitchFamily="34" charset="0"/>
                <a:ea typeface="Calibri" panose="020F0502020204030204" pitchFamily="34" charset="0"/>
              </a:rPr>
              <a:t>Important remember they cannot </a:t>
            </a:r>
            <a:r>
              <a:rPr lang="en-AU" sz="1800" i="1" dirty="0" err="1">
                <a:solidFill>
                  <a:srgbClr val="1F497D"/>
                </a:solidFill>
                <a:latin typeface="Calibri" panose="020F0502020204030204" pitchFamily="34" charset="0"/>
                <a:ea typeface="Calibri" panose="020F0502020204030204" pitchFamily="34" charset="0"/>
              </a:rPr>
              <a:t>sms</a:t>
            </a:r>
            <a:r>
              <a:rPr lang="en-AU" sz="1800" i="1" dirty="0">
                <a:solidFill>
                  <a:srgbClr val="1F497D"/>
                </a:solidFill>
                <a:latin typeface="Calibri" panose="020F0502020204030204" pitchFamily="34" charset="0"/>
                <a:ea typeface="Calibri" panose="020F0502020204030204" pitchFamily="34" charset="0"/>
              </a:rPr>
              <a:t> back and will need to confirm shift as per LGA process.</a:t>
            </a:r>
            <a:endParaRPr lang="en-AU" sz="1800" i="1" dirty="0">
              <a:effectLst/>
              <a:latin typeface="Calibri" panose="020F0502020204030204" pitchFamily="34" charset="0"/>
              <a:ea typeface="Calibri" panose="020F0502020204030204" pitchFamily="34" charset="0"/>
            </a:endParaRPr>
          </a:p>
          <a:p>
            <a:endParaRPr lang="en-AU" dirty="0"/>
          </a:p>
        </p:txBody>
      </p:sp>
      <p:pic>
        <p:nvPicPr>
          <p:cNvPr id="7" name="Picture 6">
            <a:extLst>
              <a:ext uri="{FF2B5EF4-FFF2-40B4-BE49-F238E27FC236}">
                <a16:creationId xmlns:a16="http://schemas.microsoft.com/office/drawing/2014/main" id="{B7B68ADE-8D2D-3F44-3339-D2FA4FBAE173}"/>
              </a:ext>
            </a:extLst>
          </p:cNvPr>
          <p:cNvPicPr>
            <a:picLocks noChangeAspect="1"/>
          </p:cNvPicPr>
          <p:nvPr/>
        </p:nvPicPr>
        <p:blipFill>
          <a:blip r:embed="rId2"/>
          <a:stretch>
            <a:fillRect/>
          </a:stretch>
        </p:blipFill>
        <p:spPr>
          <a:xfrm>
            <a:off x="1479994" y="3429000"/>
            <a:ext cx="9439275" cy="2057400"/>
          </a:xfrm>
          <a:prstGeom prst="rect">
            <a:avLst/>
          </a:prstGeom>
        </p:spPr>
      </p:pic>
    </p:spTree>
    <p:extLst>
      <p:ext uri="{BB962C8B-B14F-4D97-AF65-F5344CB8AC3E}">
        <p14:creationId xmlns:p14="http://schemas.microsoft.com/office/powerpoint/2010/main" val="3286594051"/>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3184</TotalTime>
  <Words>1091</Words>
  <Application>Microsoft Office PowerPoint</Application>
  <PresentationFormat>Widescreen</PresentationFormat>
  <Paragraphs>118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Neue Haas Grotesk Text Pro</vt:lpstr>
      <vt:lpstr>Symbol</vt:lpstr>
      <vt:lpstr>Wingdings</vt:lpstr>
      <vt:lpstr>AccentBoxVTI</vt:lpstr>
      <vt:lpstr>  Child Development Information System (CDIS)   CDIS Admin Users Group  </vt:lpstr>
      <vt:lpstr>Content</vt:lpstr>
      <vt:lpstr>Tips and Tricks</vt:lpstr>
      <vt:lpstr>MCH Administration MS Teams online – are you connected?</vt:lpstr>
      <vt:lpstr>Reminder Requests</vt:lpstr>
      <vt:lpstr>Using Avatars for Calendar communications</vt:lpstr>
      <vt:lpstr>Using Avatars for Calendar communications</vt:lpstr>
      <vt:lpstr>Using Avatars for Calendar communications</vt:lpstr>
      <vt:lpstr>Using Avatars for Calendar communications</vt:lpstr>
      <vt:lpstr>Managing Staff Availability</vt:lpstr>
      <vt:lpstr>When a ‘child’ becomes a ‘parent’ Practice Note</vt:lpstr>
      <vt:lpstr>Questions, Suggestions and Answers</vt:lpstr>
      <vt:lpstr>Questions, Suggestions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Child Development Information System (CDIS)   CDIS Admin Users Group  </dc:title>
  <dc:creator>Melissa Ryan</dc:creator>
  <cp:lastModifiedBy>Melissa Ryan</cp:lastModifiedBy>
  <cp:revision>1</cp:revision>
  <dcterms:created xsi:type="dcterms:W3CDTF">2023-05-10T02:47:47Z</dcterms:created>
  <dcterms:modified xsi:type="dcterms:W3CDTF">2023-05-29T22:56:43Z</dcterms:modified>
</cp:coreProperties>
</file>