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5"/>
  </p:sldMasterIdLst>
  <p:sldIdLst>
    <p:sldId id="256" r:id="rId6"/>
    <p:sldId id="265" r:id="rId7"/>
    <p:sldId id="257" r:id="rId8"/>
    <p:sldId id="258" r:id="rId9"/>
    <p:sldId id="259" r:id="rId10"/>
    <p:sldId id="260" r:id="rId11"/>
    <p:sldId id="261" r:id="rId12"/>
    <p:sldId id="264" r:id="rId13"/>
    <p:sldId id="262" r:id="rId14"/>
    <p:sldId id="266"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290"/>
    <p:restoredTop sz="94674"/>
  </p:normalViewPr>
  <p:slideViewPr>
    <p:cSldViewPr snapToGrid="0" snapToObjects="1">
      <p:cViewPr>
        <p:scale>
          <a:sx n="67" d="100"/>
          <a:sy n="67" d="100"/>
        </p:scale>
        <p:origin x="1768" y="14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FE267D-8EA1-A14B-B1FD-6FDB58EB170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3231BA1-211D-3945-8070-36F3FC847E0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68E78E0-B6FA-3644-92A0-7DCC45A8A9DC}"/>
              </a:ext>
            </a:extLst>
          </p:cNvPr>
          <p:cNvSpPr>
            <a:spLocks noGrp="1"/>
          </p:cNvSpPr>
          <p:nvPr>
            <p:ph type="dt" sz="half" idx="10"/>
          </p:nvPr>
        </p:nvSpPr>
        <p:spPr/>
        <p:txBody>
          <a:bodyPr/>
          <a:lstStyle/>
          <a:p>
            <a:fld id="{AFBD2B2A-5188-6541-B2D7-98AF04AD5DC6}" type="datetimeFigureOut">
              <a:rPr lang="en-US" smtClean="0"/>
              <a:t>11/23/2020</a:t>
            </a:fld>
            <a:endParaRPr lang="en-US"/>
          </a:p>
        </p:txBody>
      </p:sp>
      <p:sp>
        <p:nvSpPr>
          <p:cNvPr id="5" name="Footer Placeholder 4">
            <a:extLst>
              <a:ext uri="{FF2B5EF4-FFF2-40B4-BE49-F238E27FC236}">
                <a16:creationId xmlns:a16="http://schemas.microsoft.com/office/drawing/2014/main" id="{962A8739-0A22-4442-A52F-A7CE61CB39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6ABCA5B-7779-F24D-988F-8EBDD50294DF}"/>
              </a:ext>
            </a:extLst>
          </p:cNvPr>
          <p:cNvSpPr>
            <a:spLocks noGrp="1"/>
          </p:cNvSpPr>
          <p:nvPr>
            <p:ph type="sldNum" sz="quarter" idx="12"/>
          </p:nvPr>
        </p:nvSpPr>
        <p:spPr/>
        <p:txBody>
          <a:bodyPr/>
          <a:lstStyle/>
          <a:p>
            <a:fld id="{621B46F4-482E-2144-A759-43E483684607}" type="slidenum">
              <a:rPr lang="en-US" smtClean="0"/>
              <a:t>‹#›</a:t>
            </a:fld>
            <a:endParaRPr lang="en-US"/>
          </a:p>
        </p:txBody>
      </p:sp>
    </p:spTree>
    <p:extLst>
      <p:ext uri="{BB962C8B-B14F-4D97-AF65-F5344CB8AC3E}">
        <p14:creationId xmlns:p14="http://schemas.microsoft.com/office/powerpoint/2010/main" val="14548297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1CB652-C61A-3641-B7E9-8F10AB0B48A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676F377-A63F-014F-A7A2-A7E9C650D4BC}"/>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5EF3E1F-C251-C44B-B858-3F30F1E4059D}"/>
              </a:ext>
            </a:extLst>
          </p:cNvPr>
          <p:cNvSpPr>
            <a:spLocks noGrp="1"/>
          </p:cNvSpPr>
          <p:nvPr>
            <p:ph type="dt" sz="half" idx="10"/>
          </p:nvPr>
        </p:nvSpPr>
        <p:spPr/>
        <p:txBody>
          <a:bodyPr/>
          <a:lstStyle/>
          <a:p>
            <a:fld id="{AFBD2B2A-5188-6541-B2D7-98AF04AD5DC6}" type="datetimeFigureOut">
              <a:rPr lang="en-US" smtClean="0"/>
              <a:t>11/23/2020</a:t>
            </a:fld>
            <a:endParaRPr lang="en-US"/>
          </a:p>
        </p:txBody>
      </p:sp>
      <p:sp>
        <p:nvSpPr>
          <p:cNvPr id="5" name="Footer Placeholder 4">
            <a:extLst>
              <a:ext uri="{FF2B5EF4-FFF2-40B4-BE49-F238E27FC236}">
                <a16:creationId xmlns:a16="http://schemas.microsoft.com/office/drawing/2014/main" id="{0C9B470A-5038-7D48-A057-FF060763CB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ABCA0FF-2DE9-C14E-80C6-67C67A7DD047}"/>
              </a:ext>
            </a:extLst>
          </p:cNvPr>
          <p:cNvSpPr>
            <a:spLocks noGrp="1"/>
          </p:cNvSpPr>
          <p:nvPr>
            <p:ph type="sldNum" sz="quarter" idx="12"/>
          </p:nvPr>
        </p:nvSpPr>
        <p:spPr/>
        <p:txBody>
          <a:bodyPr/>
          <a:lstStyle/>
          <a:p>
            <a:fld id="{621B46F4-482E-2144-A759-43E483684607}" type="slidenum">
              <a:rPr lang="en-US" smtClean="0"/>
              <a:t>‹#›</a:t>
            </a:fld>
            <a:endParaRPr lang="en-US"/>
          </a:p>
        </p:txBody>
      </p:sp>
    </p:spTree>
    <p:extLst>
      <p:ext uri="{BB962C8B-B14F-4D97-AF65-F5344CB8AC3E}">
        <p14:creationId xmlns:p14="http://schemas.microsoft.com/office/powerpoint/2010/main" val="25422846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6FD6663-F104-394D-B166-A05F3AAAAFB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33EB145-35EE-5641-8E72-06D5F5A3CF1B}"/>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E341101-7807-8140-9540-DEDC19393D0F}"/>
              </a:ext>
            </a:extLst>
          </p:cNvPr>
          <p:cNvSpPr>
            <a:spLocks noGrp="1"/>
          </p:cNvSpPr>
          <p:nvPr>
            <p:ph type="dt" sz="half" idx="10"/>
          </p:nvPr>
        </p:nvSpPr>
        <p:spPr/>
        <p:txBody>
          <a:bodyPr/>
          <a:lstStyle/>
          <a:p>
            <a:fld id="{AFBD2B2A-5188-6541-B2D7-98AF04AD5DC6}" type="datetimeFigureOut">
              <a:rPr lang="en-US" smtClean="0"/>
              <a:t>11/23/2020</a:t>
            </a:fld>
            <a:endParaRPr lang="en-US"/>
          </a:p>
        </p:txBody>
      </p:sp>
      <p:sp>
        <p:nvSpPr>
          <p:cNvPr id="5" name="Footer Placeholder 4">
            <a:extLst>
              <a:ext uri="{FF2B5EF4-FFF2-40B4-BE49-F238E27FC236}">
                <a16:creationId xmlns:a16="http://schemas.microsoft.com/office/drawing/2014/main" id="{5D77AFCD-F74C-EF4E-AFC4-3000308E28E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11127A9-4F89-DC47-B386-5930F287F74E}"/>
              </a:ext>
            </a:extLst>
          </p:cNvPr>
          <p:cNvSpPr>
            <a:spLocks noGrp="1"/>
          </p:cNvSpPr>
          <p:nvPr>
            <p:ph type="sldNum" sz="quarter" idx="12"/>
          </p:nvPr>
        </p:nvSpPr>
        <p:spPr/>
        <p:txBody>
          <a:bodyPr/>
          <a:lstStyle/>
          <a:p>
            <a:fld id="{621B46F4-482E-2144-A759-43E483684607}" type="slidenum">
              <a:rPr lang="en-US" smtClean="0"/>
              <a:t>‹#›</a:t>
            </a:fld>
            <a:endParaRPr lang="en-US"/>
          </a:p>
        </p:txBody>
      </p:sp>
    </p:spTree>
    <p:extLst>
      <p:ext uri="{BB962C8B-B14F-4D97-AF65-F5344CB8AC3E}">
        <p14:creationId xmlns:p14="http://schemas.microsoft.com/office/powerpoint/2010/main" val="22677485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C63C85-2F15-4247-8E02-CEEAB00397E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41B2B1-58D2-8341-A54F-A9AACCE4F909}"/>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8B9065-9074-0A47-BAC4-00AE6FC3DAA1}"/>
              </a:ext>
            </a:extLst>
          </p:cNvPr>
          <p:cNvSpPr>
            <a:spLocks noGrp="1"/>
          </p:cNvSpPr>
          <p:nvPr>
            <p:ph type="dt" sz="half" idx="10"/>
          </p:nvPr>
        </p:nvSpPr>
        <p:spPr/>
        <p:txBody>
          <a:bodyPr/>
          <a:lstStyle/>
          <a:p>
            <a:fld id="{AFBD2B2A-5188-6541-B2D7-98AF04AD5DC6}" type="datetimeFigureOut">
              <a:rPr lang="en-US" smtClean="0"/>
              <a:t>11/23/2020</a:t>
            </a:fld>
            <a:endParaRPr lang="en-US"/>
          </a:p>
        </p:txBody>
      </p:sp>
      <p:sp>
        <p:nvSpPr>
          <p:cNvPr id="5" name="Footer Placeholder 4">
            <a:extLst>
              <a:ext uri="{FF2B5EF4-FFF2-40B4-BE49-F238E27FC236}">
                <a16:creationId xmlns:a16="http://schemas.microsoft.com/office/drawing/2014/main" id="{D27F85FF-6611-4746-8773-416EBF2AEC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7082FC2-31D2-0C4A-A2A3-3898DD36F682}"/>
              </a:ext>
            </a:extLst>
          </p:cNvPr>
          <p:cNvSpPr>
            <a:spLocks noGrp="1"/>
          </p:cNvSpPr>
          <p:nvPr>
            <p:ph type="sldNum" sz="quarter" idx="12"/>
          </p:nvPr>
        </p:nvSpPr>
        <p:spPr/>
        <p:txBody>
          <a:bodyPr/>
          <a:lstStyle/>
          <a:p>
            <a:fld id="{621B46F4-482E-2144-A759-43E483684607}" type="slidenum">
              <a:rPr lang="en-US" smtClean="0"/>
              <a:t>‹#›</a:t>
            </a:fld>
            <a:endParaRPr lang="en-US"/>
          </a:p>
        </p:txBody>
      </p:sp>
    </p:spTree>
    <p:extLst>
      <p:ext uri="{BB962C8B-B14F-4D97-AF65-F5344CB8AC3E}">
        <p14:creationId xmlns:p14="http://schemas.microsoft.com/office/powerpoint/2010/main" val="25736735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F07A3-FD0D-8B4D-A75B-843AB6A59DE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443A2D2-DDA0-0F4F-9A22-D6EE6149A5D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062DD1F6-C4F7-4147-A95B-CBD2D460B004}"/>
              </a:ext>
            </a:extLst>
          </p:cNvPr>
          <p:cNvSpPr>
            <a:spLocks noGrp="1"/>
          </p:cNvSpPr>
          <p:nvPr>
            <p:ph type="dt" sz="half" idx="10"/>
          </p:nvPr>
        </p:nvSpPr>
        <p:spPr/>
        <p:txBody>
          <a:bodyPr/>
          <a:lstStyle/>
          <a:p>
            <a:fld id="{AFBD2B2A-5188-6541-B2D7-98AF04AD5DC6}" type="datetimeFigureOut">
              <a:rPr lang="en-US" smtClean="0"/>
              <a:t>11/23/2020</a:t>
            </a:fld>
            <a:endParaRPr lang="en-US"/>
          </a:p>
        </p:txBody>
      </p:sp>
      <p:sp>
        <p:nvSpPr>
          <p:cNvPr id="5" name="Footer Placeholder 4">
            <a:extLst>
              <a:ext uri="{FF2B5EF4-FFF2-40B4-BE49-F238E27FC236}">
                <a16:creationId xmlns:a16="http://schemas.microsoft.com/office/drawing/2014/main" id="{58535913-A3E9-384E-9664-23187D38A81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961E804-34A4-134E-AAE5-5D1AE9474190}"/>
              </a:ext>
            </a:extLst>
          </p:cNvPr>
          <p:cNvSpPr>
            <a:spLocks noGrp="1"/>
          </p:cNvSpPr>
          <p:nvPr>
            <p:ph type="sldNum" sz="quarter" idx="12"/>
          </p:nvPr>
        </p:nvSpPr>
        <p:spPr/>
        <p:txBody>
          <a:bodyPr/>
          <a:lstStyle/>
          <a:p>
            <a:fld id="{621B46F4-482E-2144-A759-43E483684607}" type="slidenum">
              <a:rPr lang="en-US" smtClean="0"/>
              <a:t>‹#›</a:t>
            </a:fld>
            <a:endParaRPr lang="en-US"/>
          </a:p>
        </p:txBody>
      </p:sp>
    </p:spTree>
    <p:extLst>
      <p:ext uri="{BB962C8B-B14F-4D97-AF65-F5344CB8AC3E}">
        <p14:creationId xmlns:p14="http://schemas.microsoft.com/office/powerpoint/2010/main" val="28312536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6F370E-AE38-CE4D-AC7F-695917198F3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40FA898-D047-EE4E-AD27-1854F7AD7F39}"/>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A36525A-C786-514F-9D97-865A4693DD4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61AFC54-12FE-674D-BE47-387C4AE07058}"/>
              </a:ext>
            </a:extLst>
          </p:cNvPr>
          <p:cNvSpPr>
            <a:spLocks noGrp="1"/>
          </p:cNvSpPr>
          <p:nvPr>
            <p:ph type="dt" sz="half" idx="10"/>
          </p:nvPr>
        </p:nvSpPr>
        <p:spPr/>
        <p:txBody>
          <a:bodyPr/>
          <a:lstStyle/>
          <a:p>
            <a:fld id="{AFBD2B2A-5188-6541-B2D7-98AF04AD5DC6}" type="datetimeFigureOut">
              <a:rPr lang="en-US" smtClean="0"/>
              <a:t>11/23/2020</a:t>
            </a:fld>
            <a:endParaRPr lang="en-US"/>
          </a:p>
        </p:txBody>
      </p:sp>
      <p:sp>
        <p:nvSpPr>
          <p:cNvPr id="6" name="Footer Placeholder 5">
            <a:extLst>
              <a:ext uri="{FF2B5EF4-FFF2-40B4-BE49-F238E27FC236}">
                <a16:creationId xmlns:a16="http://schemas.microsoft.com/office/drawing/2014/main" id="{D6FFB033-6992-DD4D-A3B7-61273F28C2A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5E22336-E422-D34A-9B96-CD6696E621FB}"/>
              </a:ext>
            </a:extLst>
          </p:cNvPr>
          <p:cNvSpPr>
            <a:spLocks noGrp="1"/>
          </p:cNvSpPr>
          <p:nvPr>
            <p:ph type="sldNum" sz="quarter" idx="12"/>
          </p:nvPr>
        </p:nvSpPr>
        <p:spPr/>
        <p:txBody>
          <a:bodyPr/>
          <a:lstStyle/>
          <a:p>
            <a:fld id="{621B46F4-482E-2144-A759-43E483684607}" type="slidenum">
              <a:rPr lang="en-US" smtClean="0"/>
              <a:t>‹#›</a:t>
            </a:fld>
            <a:endParaRPr lang="en-US"/>
          </a:p>
        </p:txBody>
      </p:sp>
    </p:spTree>
    <p:extLst>
      <p:ext uri="{BB962C8B-B14F-4D97-AF65-F5344CB8AC3E}">
        <p14:creationId xmlns:p14="http://schemas.microsoft.com/office/powerpoint/2010/main" val="23023641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5223FD-9C39-F445-83E1-CB1EF6A2844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EE8131C-02DF-7646-9695-3C69585BCCE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A2B92415-487F-F84C-A117-C3165D106A62}"/>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0B77253-675E-AA40-984F-4B26A479DA6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894E76C7-5D22-B040-B7CE-074A13C0F4A5}"/>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E9391CA-D61B-1D4F-9CAE-14ED95873FB8}"/>
              </a:ext>
            </a:extLst>
          </p:cNvPr>
          <p:cNvSpPr>
            <a:spLocks noGrp="1"/>
          </p:cNvSpPr>
          <p:nvPr>
            <p:ph type="dt" sz="half" idx="10"/>
          </p:nvPr>
        </p:nvSpPr>
        <p:spPr/>
        <p:txBody>
          <a:bodyPr/>
          <a:lstStyle/>
          <a:p>
            <a:fld id="{AFBD2B2A-5188-6541-B2D7-98AF04AD5DC6}" type="datetimeFigureOut">
              <a:rPr lang="en-US" smtClean="0"/>
              <a:t>11/23/2020</a:t>
            </a:fld>
            <a:endParaRPr lang="en-US"/>
          </a:p>
        </p:txBody>
      </p:sp>
      <p:sp>
        <p:nvSpPr>
          <p:cNvPr id="8" name="Footer Placeholder 7">
            <a:extLst>
              <a:ext uri="{FF2B5EF4-FFF2-40B4-BE49-F238E27FC236}">
                <a16:creationId xmlns:a16="http://schemas.microsoft.com/office/drawing/2014/main" id="{03176D85-E4CF-A24A-A838-7A66A41C534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42E4E6F-7232-804C-8BFF-5134284CFF28}"/>
              </a:ext>
            </a:extLst>
          </p:cNvPr>
          <p:cNvSpPr>
            <a:spLocks noGrp="1"/>
          </p:cNvSpPr>
          <p:nvPr>
            <p:ph type="sldNum" sz="quarter" idx="12"/>
          </p:nvPr>
        </p:nvSpPr>
        <p:spPr/>
        <p:txBody>
          <a:bodyPr/>
          <a:lstStyle/>
          <a:p>
            <a:fld id="{621B46F4-482E-2144-A759-43E483684607}" type="slidenum">
              <a:rPr lang="en-US" smtClean="0"/>
              <a:t>‹#›</a:t>
            </a:fld>
            <a:endParaRPr lang="en-US"/>
          </a:p>
        </p:txBody>
      </p:sp>
    </p:spTree>
    <p:extLst>
      <p:ext uri="{BB962C8B-B14F-4D97-AF65-F5344CB8AC3E}">
        <p14:creationId xmlns:p14="http://schemas.microsoft.com/office/powerpoint/2010/main" val="20146096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D7EEF9-E274-DF47-BD15-11D8502E1A5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954F537-DF73-5D43-B456-50B06F3DFCA5}"/>
              </a:ext>
            </a:extLst>
          </p:cNvPr>
          <p:cNvSpPr>
            <a:spLocks noGrp="1"/>
          </p:cNvSpPr>
          <p:nvPr>
            <p:ph type="dt" sz="half" idx="10"/>
          </p:nvPr>
        </p:nvSpPr>
        <p:spPr/>
        <p:txBody>
          <a:bodyPr/>
          <a:lstStyle/>
          <a:p>
            <a:fld id="{AFBD2B2A-5188-6541-B2D7-98AF04AD5DC6}" type="datetimeFigureOut">
              <a:rPr lang="en-US" smtClean="0"/>
              <a:t>11/23/2020</a:t>
            </a:fld>
            <a:endParaRPr lang="en-US"/>
          </a:p>
        </p:txBody>
      </p:sp>
      <p:sp>
        <p:nvSpPr>
          <p:cNvPr id="4" name="Footer Placeholder 3">
            <a:extLst>
              <a:ext uri="{FF2B5EF4-FFF2-40B4-BE49-F238E27FC236}">
                <a16:creationId xmlns:a16="http://schemas.microsoft.com/office/drawing/2014/main" id="{8FF96DB1-C0C8-1D48-93A2-946EF5934A2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10D09C8-EB6F-BB41-8F91-BC1A599A1772}"/>
              </a:ext>
            </a:extLst>
          </p:cNvPr>
          <p:cNvSpPr>
            <a:spLocks noGrp="1"/>
          </p:cNvSpPr>
          <p:nvPr>
            <p:ph type="sldNum" sz="quarter" idx="12"/>
          </p:nvPr>
        </p:nvSpPr>
        <p:spPr/>
        <p:txBody>
          <a:bodyPr/>
          <a:lstStyle/>
          <a:p>
            <a:fld id="{621B46F4-482E-2144-A759-43E483684607}" type="slidenum">
              <a:rPr lang="en-US" smtClean="0"/>
              <a:t>‹#›</a:t>
            </a:fld>
            <a:endParaRPr lang="en-US"/>
          </a:p>
        </p:txBody>
      </p:sp>
    </p:spTree>
    <p:extLst>
      <p:ext uri="{BB962C8B-B14F-4D97-AF65-F5344CB8AC3E}">
        <p14:creationId xmlns:p14="http://schemas.microsoft.com/office/powerpoint/2010/main" val="15585552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2865DA9-2C9E-CE49-B9BF-381B15B10B9C}"/>
              </a:ext>
            </a:extLst>
          </p:cNvPr>
          <p:cNvSpPr>
            <a:spLocks noGrp="1"/>
          </p:cNvSpPr>
          <p:nvPr>
            <p:ph type="dt" sz="half" idx="10"/>
          </p:nvPr>
        </p:nvSpPr>
        <p:spPr/>
        <p:txBody>
          <a:bodyPr/>
          <a:lstStyle/>
          <a:p>
            <a:fld id="{AFBD2B2A-5188-6541-B2D7-98AF04AD5DC6}" type="datetimeFigureOut">
              <a:rPr lang="en-US" smtClean="0"/>
              <a:t>11/23/2020</a:t>
            </a:fld>
            <a:endParaRPr lang="en-US"/>
          </a:p>
        </p:txBody>
      </p:sp>
      <p:sp>
        <p:nvSpPr>
          <p:cNvPr id="3" name="Footer Placeholder 2">
            <a:extLst>
              <a:ext uri="{FF2B5EF4-FFF2-40B4-BE49-F238E27FC236}">
                <a16:creationId xmlns:a16="http://schemas.microsoft.com/office/drawing/2014/main" id="{F06B6992-709A-BD4F-9B98-7755F61E1C0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F6E2303-B56F-A346-89F0-5DF171BF1007}"/>
              </a:ext>
            </a:extLst>
          </p:cNvPr>
          <p:cNvSpPr>
            <a:spLocks noGrp="1"/>
          </p:cNvSpPr>
          <p:nvPr>
            <p:ph type="sldNum" sz="quarter" idx="12"/>
          </p:nvPr>
        </p:nvSpPr>
        <p:spPr/>
        <p:txBody>
          <a:bodyPr/>
          <a:lstStyle/>
          <a:p>
            <a:fld id="{621B46F4-482E-2144-A759-43E483684607}" type="slidenum">
              <a:rPr lang="en-US" smtClean="0"/>
              <a:t>‹#›</a:t>
            </a:fld>
            <a:endParaRPr lang="en-US"/>
          </a:p>
        </p:txBody>
      </p:sp>
    </p:spTree>
    <p:extLst>
      <p:ext uri="{BB962C8B-B14F-4D97-AF65-F5344CB8AC3E}">
        <p14:creationId xmlns:p14="http://schemas.microsoft.com/office/powerpoint/2010/main" val="26099438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D35C16-C5F7-854C-A3D4-18347DDCF96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8FB14C7-CA60-5C40-9BAD-FD247A07271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84984AE-C912-304D-9EFB-2CB047C4C6B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A193097-4CBA-704C-9A0A-F36A5092BBF7}"/>
              </a:ext>
            </a:extLst>
          </p:cNvPr>
          <p:cNvSpPr>
            <a:spLocks noGrp="1"/>
          </p:cNvSpPr>
          <p:nvPr>
            <p:ph type="dt" sz="half" idx="10"/>
          </p:nvPr>
        </p:nvSpPr>
        <p:spPr/>
        <p:txBody>
          <a:bodyPr/>
          <a:lstStyle/>
          <a:p>
            <a:fld id="{AFBD2B2A-5188-6541-B2D7-98AF04AD5DC6}" type="datetimeFigureOut">
              <a:rPr lang="en-US" smtClean="0"/>
              <a:t>11/23/2020</a:t>
            </a:fld>
            <a:endParaRPr lang="en-US"/>
          </a:p>
        </p:txBody>
      </p:sp>
      <p:sp>
        <p:nvSpPr>
          <p:cNvPr id="6" name="Footer Placeholder 5">
            <a:extLst>
              <a:ext uri="{FF2B5EF4-FFF2-40B4-BE49-F238E27FC236}">
                <a16:creationId xmlns:a16="http://schemas.microsoft.com/office/drawing/2014/main" id="{75B36AA4-480C-544C-9D74-887E6B8B994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DBB9D93-EAE2-5744-9638-DA36696B20D8}"/>
              </a:ext>
            </a:extLst>
          </p:cNvPr>
          <p:cNvSpPr>
            <a:spLocks noGrp="1"/>
          </p:cNvSpPr>
          <p:nvPr>
            <p:ph type="sldNum" sz="quarter" idx="12"/>
          </p:nvPr>
        </p:nvSpPr>
        <p:spPr/>
        <p:txBody>
          <a:bodyPr/>
          <a:lstStyle/>
          <a:p>
            <a:fld id="{621B46F4-482E-2144-A759-43E483684607}" type="slidenum">
              <a:rPr lang="en-US" smtClean="0"/>
              <a:t>‹#›</a:t>
            </a:fld>
            <a:endParaRPr lang="en-US"/>
          </a:p>
        </p:txBody>
      </p:sp>
    </p:spTree>
    <p:extLst>
      <p:ext uri="{BB962C8B-B14F-4D97-AF65-F5344CB8AC3E}">
        <p14:creationId xmlns:p14="http://schemas.microsoft.com/office/powerpoint/2010/main" val="39959998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BCFD4C-A2A2-0E4C-8DEC-A1EAB7E5B07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CF927B6-3A69-2846-919A-EA88E332297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BEA1A80-13D8-AF41-BCA1-81A46EBFD80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3604A62-A515-EB48-9364-697C8C12F69B}"/>
              </a:ext>
            </a:extLst>
          </p:cNvPr>
          <p:cNvSpPr>
            <a:spLocks noGrp="1"/>
          </p:cNvSpPr>
          <p:nvPr>
            <p:ph type="dt" sz="half" idx="10"/>
          </p:nvPr>
        </p:nvSpPr>
        <p:spPr/>
        <p:txBody>
          <a:bodyPr/>
          <a:lstStyle/>
          <a:p>
            <a:fld id="{AFBD2B2A-5188-6541-B2D7-98AF04AD5DC6}" type="datetimeFigureOut">
              <a:rPr lang="en-US" smtClean="0"/>
              <a:t>11/23/2020</a:t>
            </a:fld>
            <a:endParaRPr lang="en-US"/>
          </a:p>
        </p:txBody>
      </p:sp>
      <p:sp>
        <p:nvSpPr>
          <p:cNvPr id="6" name="Footer Placeholder 5">
            <a:extLst>
              <a:ext uri="{FF2B5EF4-FFF2-40B4-BE49-F238E27FC236}">
                <a16:creationId xmlns:a16="http://schemas.microsoft.com/office/drawing/2014/main" id="{F2D0FC59-6F13-F34A-AB49-A75C6E501C3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439792B-42C3-8C40-9342-B02B80CDF991}"/>
              </a:ext>
            </a:extLst>
          </p:cNvPr>
          <p:cNvSpPr>
            <a:spLocks noGrp="1"/>
          </p:cNvSpPr>
          <p:nvPr>
            <p:ph type="sldNum" sz="quarter" idx="12"/>
          </p:nvPr>
        </p:nvSpPr>
        <p:spPr/>
        <p:txBody>
          <a:bodyPr/>
          <a:lstStyle/>
          <a:p>
            <a:fld id="{621B46F4-482E-2144-A759-43E483684607}" type="slidenum">
              <a:rPr lang="en-US" smtClean="0"/>
              <a:t>‹#›</a:t>
            </a:fld>
            <a:endParaRPr lang="en-US"/>
          </a:p>
        </p:txBody>
      </p:sp>
    </p:spTree>
    <p:extLst>
      <p:ext uri="{BB962C8B-B14F-4D97-AF65-F5344CB8AC3E}">
        <p14:creationId xmlns:p14="http://schemas.microsoft.com/office/powerpoint/2010/main" val="15810978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51175CB-59E7-244E-9ED3-6812338D497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FADAFFE-5EBA-9549-B185-31F0664DBB2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31B32DE-D631-CB4F-A5E8-623D442CC64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BD2B2A-5188-6541-B2D7-98AF04AD5DC6}" type="datetimeFigureOut">
              <a:rPr lang="en-US" smtClean="0"/>
              <a:t>11/23/2020</a:t>
            </a:fld>
            <a:endParaRPr lang="en-US"/>
          </a:p>
        </p:txBody>
      </p:sp>
      <p:sp>
        <p:nvSpPr>
          <p:cNvPr id="5" name="Footer Placeholder 4">
            <a:extLst>
              <a:ext uri="{FF2B5EF4-FFF2-40B4-BE49-F238E27FC236}">
                <a16:creationId xmlns:a16="http://schemas.microsoft.com/office/drawing/2014/main" id="{D1AAA1EA-9A78-6C42-B7A6-54464897688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C64D3E5-C8EB-2D41-8A49-6F07864DB3C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1B46F4-482E-2144-A759-43E483684607}" type="slidenum">
              <a:rPr lang="en-US" smtClean="0"/>
              <a:t>‹#›</a:t>
            </a:fld>
            <a:endParaRPr lang="en-US"/>
          </a:p>
        </p:txBody>
      </p:sp>
    </p:spTree>
    <p:extLst>
      <p:ext uri="{BB962C8B-B14F-4D97-AF65-F5344CB8AC3E}">
        <p14:creationId xmlns:p14="http://schemas.microsoft.com/office/powerpoint/2010/main" val="6174778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69063-5067-EE40-94E5-47928B32F79F}"/>
              </a:ext>
            </a:extLst>
          </p:cNvPr>
          <p:cNvSpPr>
            <a:spLocks noGrp="1"/>
          </p:cNvSpPr>
          <p:nvPr>
            <p:ph type="ctrTitle"/>
          </p:nvPr>
        </p:nvSpPr>
        <p:spPr>
          <a:xfrm>
            <a:off x="1178943" y="972899"/>
            <a:ext cx="9144000" cy="2387600"/>
          </a:xfrm>
        </p:spPr>
        <p:txBody>
          <a:bodyPr>
            <a:normAutofit/>
          </a:bodyPr>
          <a:lstStyle/>
          <a:p>
            <a:r>
              <a:rPr lang="en-US" dirty="0">
                <a:solidFill>
                  <a:schemeClr val="accent1"/>
                </a:solidFill>
              </a:rPr>
              <a:t>MARAM – Levels of Risk</a:t>
            </a:r>
            <a:br>
              <a:rPr lang="en-US" dirty="0">
                <a:solidFill>
                  <a:schemeClr val="accent1"/>
                </a:solidFill>
              </a:rPr>
            </a:br>
            <a:r>
              <a:rPr lang="en-US" dirty="0">
                <a:solidFill>
                  <a:schemeClr val="accent1"/>
                </a:solidFill>
              </a:rPr>
              <a:t>+ Training poll &amp; Q / A</a:t>
            </a:r>
          </a:p>
        </p:txBody>
      </p:sp>
      <p:sp>
        <p:nvSpPr>
          <p:cNvPr id="3" name="Subtitle 2">
            <a:extLst>
              <a:ext uri="{FF2B5EF4-FFF2-40B4-BE49-F238E27FC236}">
                <a16:creationId xmlns:a16="http://schemas.microsoft.com/office/drawing/2014/main" id="{7794AACF-C7CB-1349-960A-F5A502811015}"/>
              </a:ext>
            </a:extLst>
          </p:cNvPr>
          <p:cNvSpPr>
            <a:spLocks noGrp="1"/>
          </p:cNvSpPr>
          <p:nvPr>
            <p:ph type="subTitle" idx="1"/>
          </p:nvPr>
        </p:nvSpPr>
        <p:spPr>
          <a:xfrm>
            <a:off x="2057040" y="3836868"/>
            <a:ext cx="9144000" cy="1655762"/>
          </a:xfrm>
        </p:spPr>
        <p:txBody>
          <a:bodyPr/>
          <a:lstStyle/>
          <a:p>
            <a:pPr algn="l"/>
            <a:r>
              <a:rPr lang="en-US" dirty="0" err="1"/>
              <a:t>Nic</a:t>
            </a:r>
            <a:r>
              <a:rPr lang="en-US" dirty="0"/>
              <a:t> Watson</a:t>
            </a:r>
          </a:p>
          <a:p>
            <a:pPr algn="l"/>
            <a:r>
              <a:rPr lang="en-US" dirty="0"/>
              <a:t>MAV - MARAM Information Sharing Project Lead</a:t>
            </a:r>
          </a:p>
          <a:p>
            <a:pPr algn="l"/>
            <a:r>
              <a:rPr lang="en-US" b="1" dirty="0">
                <a:solidFill>
                  <a:schemeClr val="accent1"/>
                </a:solidFill>
              </a:rPr>
              <a:t>E: </a:t>
            </a:r>
            <a:r>
              <a:rPr lang="en-US" b="1" dirty="0" err="1">
                <a:solidFill>
                  <a:schemeClr val="accent1"/>
                </a:solidFill>
              </a:rPr>
              <a:t>nwatson@mav.asn.au</a:t>
            </a:r>
            <a:endParaRPr lang="en-US" b="1" dirty="0">
              <a:solidFill>
                <a:schemeClr val="accent1"/>
              </a:solidFill>
            </a:endParaRPr>
          </a:p>
        </p:txBody>
      </p:sp>
      <p:pic>
        <p:nvPicPr>
          <p:cNvPr id="5" name="Picture 4">
            <a:extLst>
              <a:ext uri="{FF2B5EF4-FFF2-40B4-BE49-F238E27FC236}">
                <a16:creationId xmlns:a16="http://schemas.microsoft.com/office/drawing/2014/main" id="{B6691102-8E60-8949-A50E-38286D0EC286}"/>
              </a:ext>
            </a:extLst>
          </p:cNvPr>
          <p:cNvPicPr>
            <a:picLocks noChangeAspect="1"/>
          </p:cNvPicPr>
          <p:nvPr/>
        </p:nvPicPr>
        <p:blipFill>
          <a:blip r:embed="rId2"/>
          <a:stretch>
            <a:fillRect/>
          </a:stretch>
        </p:blipFill>
        <p:spPr>
          <a:xfrm>
            <a:off x="0" y="5969000"/>
            <a:ext cx="12192000" cy="889000"/>
          </a:xfrm>
          <a:prstGeom prst="rect">
            <a:avLst/>
          </a:prstGeom>
        </p:spPr>
      </p:pic>
    </p:spTree>
    <p:extLst>
      <p:ext uri="{BB962C8B-B14F-4D97-AF65-F5344CB8AC3E}">
        <p14:creationId xmlns:p14="http://schemas.microsoft.com/office/powerpoint/2010/main" val="9557923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EFFAA1-8E7A-C743-BA4B-2BED6F8BB5D0}"/>
              </a:ext>
            </a:extLst>
          </p:cNvPr>
          <p:cNvSpPr>
            <a:spLocks noGrp="1"/>
          </p:cNvSpPr>
          <p:nvPr>
            <p:ph type="title"/>
          </p:nvPr>
        </p:nvSpPr>
        <p:spPr>
          <a:xfrm>
            <a:off x="1276350" y="1626393"/>
            <a:ext cx="9239250" cy="1525587"/>
          </a:xfrm>
        </p:spPr>
        <p:txBody>
          <a:bodyPr>
            <a:noAutofit/>
          </a:bodyPr>
          <a:lstStyle/>
          <a:p>
            <a:pPr lvl="0" algn="r">
              <a:lnSpc>
                <a:spcPct val="100000"/>
              </a:lnSpc>
              <a:spcBef>
                <a:spcPts val="0"/>
              </a:spcBef>
            </a:pPr>
            <a:r>
              <a:rPr lang="en-US" sz="6600" b="1" dirty="0">
                <a:solidFill>
                  <a:schemeClr val="accent1"/>
                </a:solidFill>
              </a:rPr>
              <a:t>Questions and Follow Up</a:t>
            </a:r>
            <a:br>
              <a:rPr lang="en-US" sz="6600" b="1" dirty="0">
                <a:solidFill>
                  <a:schemeClr val="accent1"/>
                </a:solidFill>
              </a:rPr>
            </a:br>
            <a:r>
              <a:rPr lang="en-US" dirty="0">
                <a:solidFill>
                  <a:prstClr val="black"/>
                </a:solidFill>
                <a:latin typeface="Calibri" panose="020F0502020204030204"/>
                <a:ea typeface="+mn-ea"/>
                <a:cs typeface="+mn-cs"/>
              </a:rPr>
              <a:t>Thank you MCH</a:t>
            </a:r>
            <a:br>
              <a:rPr lang="en-US" sz="3200" dirty="0">
                <a:solidFill>
                  <a:prstClr val="black"/>
                </a:solidFill>
                <a:latin typeface="Calibri" panose="020F0502020204030204"/>
                <a:ea typeface="+mn-ea"/>
                <a:cs typeface="+mn-cs"/>
              </a:rPr>
            </a:br>
            <a:endParaRPr lang="en-US" sz="4800" b="1" dirty="0">
              <a:solidFill>
                <a:schemeClr val="accent1"/>
              </a:solidFill>
            </a:endParaRPr>
          </a:p>
        </p:txBody>
      </p:sp>
      <p:sp>
        <p:nvSpPr>
          <p:cNvPr id="3" name="Content Placeholder 2">
            <a:extLst>
              <a:ext uri="{FF2B5EF4-FFF2-40B4-BE49-F238E27FC236}">
                <a16:creationId xmlns:a16="http://schemas.microsoft.com/office/drawing/2014/main" id="{A237656D-7B18-D541-8E2D-2F1F5F9376B2}"/>
              </a:ext>
            </a:extLst>
          </p:cNvPr>
          <p:cNvSpPr>
            <a:spLocks noGrp="1"/>
          </p:cNvSpPr>
          <p:nvPr>
            <p:ph idx="1"/>
          </p:nvPr>
        </p:nvSpPr>
        <p:spPr>
          <a:xfrm>
            <a:off x="5600700" y="3106737"/>
            <a:ext cx="5734050" cy="3033713"/>
          </a:xfrm>
        </p:spPr>
        <p:txBody>
          <a:bodyPr>
            <a:normAutofit/>
          </a:bodyPr>
          <a:lstStyle/>
          <a:p>
            <a:pPr marL="0" lvl="0" indent="0">
              <a:lnSpc>
                <a:spcPct val="100000"/>
              </a:lnSpc>
              <a:spcBef>
                <a:spcPts val="0"/>
              </a:spcBef>
              <a:buNone/>
            </a:pPr>
            <a:endParaRPr lang="en-US" dirty="0">
              <a:solidFill>
                <a:prstClr val="black"/>
              </a:solidFill>
            </a:endParaRPr>
          </a:p>
          <a:p>
            <a:pPr marL="0" lvl="0" indent="0">
              <a:lnSpc>
                <a:spcPct val="100000"/>
              </a:lnSpc>
              <a:spcBef>
                <a:spcPts val="0"/>
              </a:spcBef>
              <a:buNone/>
            </a:pPr>
            <a:r>
              <a:rPr lang="en-US" dirty="0" err="1">
                <a:solidFill>
                  <a:prstClr val="black"/>
                </a:solidFill>
              </a:rPr>
              <a:t>Nic</a:t>
            </a:r>
            <a:r>
              <a:rPr lang="en-US" dirty="0">
                <a:solidFill>
                  <a:prstClr val="black"/>
                </a:solidFill>
              </a:rPr>
              <a:t> Watson</a:t>
            </a:r>
          </a:p>
          <a:p>
            <a:pPr marL="0" lvl="0" indent="0">
              <a:lnSpc>
                <a:spcPct val="100000"/>
              </a:lnSpc>
              <a:spcBef>
                <a:spcPts val="0"/>
              </a:spcBef>
              <a:buNone/>
            </a:pPr>
            <a:r>
              <a:rPr lang="en-US" b="1" dirty="0">
                <a:solidFill>
                  <a:prstClr val="black"/>
                </a:solidFill>
              </a:rPr>
              <a:t>MAV MARAM Information Sharing Project Lead</a:t>
            </a:r>
          </a:p>
          <a:p>
            <a:pPr marL="0" lvl="0" indent="0">
              <a:lnSpc>
                <a:spcPct val="100000"/>
              </a:lnSpc>
              <a:spcBef>
                <a:spcPts val="0"/>
              </a:spcBef>
              <a:buNone/>
            </a:pPr>
            <a:endParaRPr lang="en-US" dirty="0">
              <a:solidFill>
                <a:prstClr val="black"/>
              </a:solidFill>
            </a:endParaRPr>
          </a:p>
          <a:p>
            <a:pPr marL="0" lvl="0" indent="0">
              <a:lnSpc>
                <a:spcPct val="100000"/>
              </a:lnSpc>
              <a:spcBef>
                <a:spcPts val="0"/>
              </a:spcBef>
              <a:buNone/>
            </a:pPr>
            <a:r>
              <a:rPr lang="en-US" dirty="0">
                <a:solidFill>
                  <a:prstClr val="black"/>
                </a:solidFill>
              </a:rPr>
              <a:t>e: </a:t>
            </a:r>
            <a:r>
              <a:rPr lang="en-US" dirty="0" err="1">
                <a:solidFill>
                  <a:prstClr val="black"/>
                </a:solidFill>
              </a:rPr>
              <a:t>nwatson@mav.asn.au</a:t>
            </a:r>
            <a:endParaRPr lang="en-US" dirty="0">
              <a:solidFill>
                <a:prstClr val="black"/>
              </a:solidFill>
            </a:endParaRPr>
          </a:p>
          <a:p>
            <a:endParaRPr lang="en-US" dirty="0"/>
          </a:p>
        </p:txBody>
      </p:sp>
      <p:pic>
        <p:nvPicPr>
          <p:cNvPr id="4" name="Picture 3">
            <a:extLst>
              <a:ext uri="{FF2B5EF4-FFF2-40B4-BE49-F238E27FC236}">
                <a16:creationId xmlns:a16="http://schemas.microsoft.com/office/drawing/2014/main" id="{ACED845D-DF7F-6C42-86A8-F9F7A31BBF18}"/>
              </a:ext>
            </a:extLst>
          </p:cNvPr>
          <p:cNvPicPr>
            <a:picLocks noChangeAspect="1"/>
          </p:cNvPicPr>
          <p:nvPr/>
        </p:nvPicPr>
        <p:blipFill>
          <a:blip r:embed="rId2"/>
          <a:stretch>
            <a:fillRect/>
          </a:stretch>
        </p:blipFill>
        <p:spPr>
          <a:xfrm>
            <a:off x="0" y="5969000"/>
            <a:ext cx="12192000" cy="889000"/>
          </a:xfrm>
          <a:prstGeom prst="rect">
            <a:avLst/>
          </a:prstGeom>
        </p:spPr>
      </p:pic>
    </p:spTree>
    <p:extLst>
      <p:ext uri="{BB962C8B-B14F-4D97-AF65-F5344CB8AC3E}">
        <p14:creationId xmlns:p14="http://schemas.microsoft.com/office/powerpoint/2010/main" val="37774849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Content Placeholder 8">
            <a:extLst>
              <a:ext uri="{FF2B5EF4-FFF2-40B4-BE49-F238E27FC236}">
                <a16:creationId xmlns:a16="http://schemas.microsoft.com/office/drawing/2014/main" id="{FE0AFECD-D342-3B4A-B62E-63AFC221E0EC}"/>
              </a:ext>
            </a:extLst>
          </p:cNvPr>
          <p:cNvPicPr>
            <a:picLocks noGrp="1" noChangeAspect="1"/>
          </p:cNvPicPr>
          <p:nvPr>
            <p:ph idx="1"/>
          </p:nvPr>
        </p:nvPicPr>
        <p:blipFill>
          <a:blip r:embed="rId2"/>
          <a:stretch>
            <a:fillRect/>
          </a:stretch>
        </p:blipFill>
        <p:spPr>
          <a:xfrm>
            <a:off x="1390649" y="0"/>
            <a:ext cx="8570493" cy="6199211"/>
          </a:xfrm>
        </p:spPr>
      </p:pic>
      <p:pic>
        <p:nvPicPr>
          <p:cNvPr id="10" name="Picture 9">
            <a:extLst>
              <a:ext uri="{FF2B5EF4-FFF2-40B4-BE49-F238E27FC236}">
                <a16:creationId xmlns:a16="http://schemas.microsoft.com/office/drawing/2014/main" id="{74E1D7A5-5BAE-074C-8002-820C236C3385}"/>
              </a:ext>
            </a:extLst>
          </p:cNvPr>
          <p:cNvPicPr>
            <a:picLocks noChangeAspect="1"/>
          </p:cNvPicPr>
          <p:nvPr/>
        </p:nvPicPr>
        <p:blipFill>
          <a:blip r:embed="rId3"/>
          <a:stretch>
            <a:fillRect/>
          </a:stretch>
        </p:blipFill>
        <p:spPr>
          <a:xfrm>
            <a:off x="0" y="5969000"/>
            <a:ext cx="12192000" cy="889000"/>
          </a:xfrm>
          <a:prstGeom prst="rect">
            <a:avLst/>
          </a:prstGeom>
        </p:spPr>
      </p:pic>
    </p:spTree>
    <p:extLst>
      <p:ext uri="{BB962C8B-B14F-4D97-AF65-F5344CB8AC3E}">
        <p14:creationId xmlns:p14="http://schemas.microsoft.com/office/powerpoint/2010/main" val="8205830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7F3596-0C76-F34E-BE9F-250E4D0E3C93}"/>
              </a:ext>
            </a:extLst>
          </p:cNvPr>
          <p:cNvSpPr>
            <a:spLocks noGrp="1"/>
          </p:cNvSpPr>
          <p:nvPr>
            <p:ph type="title"/>
          </p:nvPr>
        </p:nvSpPr>
        <p:spPr>
          <a:xfrm>
            <a:off x="579408" y="4328054"/>
            <a:ext cx="11612592" cy="1325563"/>
          </a:xfrm>
        </p:spPr>
        <p:txBody>
          <a:bodyPr>
            <a:noAutofit/>
          </a:bodyPr>
          <a:lstStyle/>
          <a:p>
            <a:r>
              <a:rPr lang="en-US" sz="2400" dirty="0"/>
              <a:t>           At Risk                          Elevated Risk                    Serious Risk                     Serious Risk</a:t>
            </a:r>
            <a:br>
              <a:rPr lang="en-US" sz="2400" dirty="0"/>
            </a:br>
            <a:r>
              <a:rPr lang="en-US" sz="2400" dirty="0"/>
              <a:t>                                                                                                                                            Requires</a:t>
            </a:r>
            <a:br>
              <a:rPr lang="en-US" sz="2400" dirty="0"/>
            </a:br>
            <a:r>
              <a:rPr lang="en-US" sz="2400" dirty="0"/>
              <a:t>                                                                                                                                        Immediate</a:t>
            </a:r>
            <a:br>
              <a:rPr lang="en-US" sz="2400" dirty="0"/>
            </a:br>
            <a:r>
              <a:rPr lang="en-US" sz="2400" dirty="0"/>
              <a:t>                                                                                                                                         Protection</a:t>
            </a:r>
          </a:p>
        </p:txBody>
      </p:sp>
      <p:pic>
        <p:nvPicPr>
          <p:cNvPr id="5" name="Content Placeholder 4">
            <a:extLst>
              <a:ext uri="{FF2B5EF4-FFF2-40B4-BE49-F238E27FC236}">
                <a16:creationId xmlns:a16="http://schemas.microsoft.com/office/drawing/2014/main" id="{516DF22B-D08F-4844-ABA4-DCBCCF0536BB}"/>
              </a:ext>
            </a:extLst>
          </p:cNvPr>
          <p:cNvPicPr>
            <a:picLocks noGrp="1" noChangeAspect="1"/>
          </p:cNvPicPr>
          <p:nvPr>
            <p:ph idx="1"/>
          </p:nvPr>
        </p:nvPicPr>
        <p:blipFill>
          <a:blip r:embed="rId2"/>
          <a:stretch>
            <a:fillRect/>
          </a:stretch>
        </p:blipFill>
        <p:spPr>
          <a:xfrm>
            <a:off x="0" y="1379989"/>
            <a:ext cx="12192000" cy="2948065"/>
          </a:xfrm>
        </p:spPr>
      </p:pic>
      <p:pic>
        <p:nvPicPr>
          <p:cNvPr id="6" name="Picture 5">
            <a:extLst>
              <a:ext uri="{FF2B5EF4-FFF2-40B4-BE49-F238E27FC236}">
                <a16:creationId xmlns:a16="http://schemas.microsoft.com/office/drawing/2014/main" id="{3FAAB48C-7870-E240-8102-4D2FA63ACC46}"/>
              </a:ext>
            </a:extLst>
          </p:cNvPr>
          <p:cNvPicPr>
            <a:picLocks noChangeAspect="1"/>
          </p:cNvPicPr>
          <p:nvPr/>
        </p:nvPicPr>
        <p:blipFill>
          <a:blip r:embed="rId3"/>
          <a:stretch>
            <a:fillRect/>
          </a:stretch>
        </p:blipFill>
        <p:spPr>
          <a:xfrm>
            <a:off x="0" y="5969000"/>
            <a:ext cx="12192000" cy="889000"/>
          </a:xfrm>
          <a:prstGeom prst="rect">
            <a:avLst/>
          </a:prstGeom>
        </p:spPr>
      </p:pic>
    </p:spTree>
    <p:extLst>
      <p:ext uri="{BB962C8B-B14F-4D97-AF65-F5344CB8AC3E}">
        <p14:creationId xmlns:p14="http://schemas.microsoft.com/office/powerpoint/2010/main" val="25975094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D5F020-3613-8844-9AE1-208BD7AFC150}"/>
              </a:ext>
            </a:extLst>
          </p:cNvPr>
          <p:cNvSpPr>
            <a:spLocks noGrp="1"/>
          </p:cNvSpPr>
          <p:nvPr>
            <p:ph type="title"/>
          </p:nvPr>
        </p:nvSpPr>
        <p:spPr>
          <a:xfrm>
            <a:off x="838200" y="500062"/>
            <a:ext cx="10515600" cy="1325563"/>
          </a:xfrm>
        </p:spPr>
        <p:txBody>
          <a:bodyPr/>
          <a:lstStyle/>
          <a:p>
            <a:r>
              <a:rPr lang="en-US" b="1" dirty="0">
                <a:solidFill>
                  <a:schemeClr val="accent1"/>
                </a:solidFill>
              </a:rPr>
              <a:t>MARAM - At Risk</a:t>
            </a:r>
          </a:p>
        </p:txBody>
      </p:sp>
      <p:sp>
        <p:nvSpPr>
          <p:cNvPr id="3" name="Content Placeholder 2">
            <a:extLst>
              <a:ext uri="{FF2B5EF4-FFF2-40B4-BE49-F238E27FC236}">
                <a16:creationId xmlns:a16="http://schemas.microsoft.com/office/drawing/2014/main" id="{8816B612-186F-F044-AE24-3D3EBCFEAACC}"/>
              </a:ext>
            </a:extLst>
          </p:cNvPr>
          <p:cNvSpPr>
            <a:spLocks noGrp="1"/>
          </p:cNvSpPr>
          <p:nvPr>
            <p:ph idx="1"/>
          </p:nvPr>
        </p:nvSpPr>
        <p:spPr>
          <a:xfrm>
            <a:off x="838200" y="1617662"/>
            <a:ext cx="10515600" cy="4351338"/>
          </a:xfrm>
        </p:spPr>
        <p:txBody>
          <a:bodyPr>
            <a:normAutofit fontScale="92500" lnSpcReduction="10000"/>
          </a:bodyPr>
          <a:lstStyle/>
          <a:p>
            <a:pPr>
              <a:lnSpc>
                <a:spcPct val="150000"/>
              </a:lnSpc>
            </a:pPr>
            <a:r>
              <a:rPr lang="en-AU" dirty="0"/>
              <a:t>High risk factors are not present. </a:t>
            </a:r>
          </a:p>
          <a:p>
            <a:pPr>
              <a:lnSpc>
                <a:spcPct val="150000"/>
              </a:lnSpc>
            </a:pPr>
            <a:r>
              <a:rPr lang="en-AU" dirty="0"/>
              <a:t>Some other recognised family violence risk factors are present, but protective factors and risk management strategies, such as advocacy, information and victim survivor support and referral are in place to manage (lessen or remove) the risk from the perpetrator. </a:t>
            </a:r>
          </a:p>
          <a:p>
            <a:pPr>
              <a:lnSpc>
                <a:spcPct val="150000"/>
              </a:lnSpc>
            </a:pPr>
            <a:r>
              <a:rPr lang="en-AU" dirty="0"/>
              <a:t>Victim survivor self-assessed level of fear and risk is low and safety is medium to high.</a:t>
            </a:r>
          </a:p>
          <a:p>
            <a:endParaRPr lang="en-US" dirty="0"/>
          </a:p>
        </p:txBody>
      </p:sp>
      <p:pic>
        <p:nvPicPr>
          <p:cNvPr id="4" name="Picture 3">
            <a:extLst>
              <a:ext uri="{FF2B5EF4-FFF2-40B4-BE49-F238E27FC236}">
                <a16:creationId xmlns:a16="http://schemas.microsoft.com/office/drawing/2014/main" id="{83478712-659F-8241-96C8-EAE89187099F}"/>
              </a:ext>
            </a:extLst>
          </p:cNvPr>
          <p:cNvPicPr>
            <a:picLocks noChangeAspect="1"/>
          </p:cNvPicPr>
          <p:nvPr/>
        </p:nvPicPr>
        <p:blipFill>
          <a:blip r:embed="rId2"/>
          <a:stretch>
            <a:fillRect/>
          </a:stretch>
        </p:blipFill>
        <p:spPr>
          <a:xfrm>
            <a:off x="0" y="5969000"/>
            <a:ext cx="12192000" cy="889000"/>
          </a:xfrm>
          <a:prstGeom prst="rect">
            <a:avLst/>
          </a:prstGeom>
        </p:spPr>
      </p:pic>
    </p:spTree>
    <p:extLst>
      <p:ext uri="{BB962C8B-B14F-4D97-AF65-F5344CB8AC3E}">
        <p14:creationId xmlns:p14="http://schemas.microsoft.com/office/powerpoint/2010/main" val="12902421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52C365-FF26-6347-ACE1-8B42E485486B}"/>
              </a:ext>
            </a:extLst>
          </p:cNvPr>
          <p:cNvSpPr>
            <a:spLocks noGrp="1"/>
          </p:cNvSpPr>
          <p:nvPr>
            <p:ph type="title"/>
          </p:nvPr>
        </p:nvSpPr>
        <p:spPr/>
        <p:txBody>
          <a:bodyPr/>
          <a:lstStyle/>
          <a:p>
            <a:r>
              <a:rPr lang="en-US" b="1" dirty="0">
                <a:solidFill>
                  <a:schemeClr val="accent1"/>
                </a:solidFill>
              </a:rPr>
              <a:t>Elevated Risk</a:t>
            </a:r>
          </a:p>
        </p:txBody>
      </p:sp>
      <p:sp>
        <p:nvSpPr>
          <p:cNvPr id="3" name="Content Placeholder 2">
            <a:extLst>
              <a:ext uri="{FF2B5EF4-FFF2-40B4-BE49-F238E27FC236}">
                <a16:creationId xmlns:a16="http://schemas.microsoft.com/office/drawing/2014/main" id="{72401423-14C2-4947-A003-9101CE9D3659}"/>
              </a:ext>
            </a:extLst>
          </p:cNvPr>
          <p:cNvSpPr>
            <a:spLocks noGrp="1"/>
          </p:cNvSpPr>
          <p:nvPr>
            <p:ph idx="1"/>
          </p:nvPr>
        </p:nvSpPr>
        <p:spPr>
          <a:xfrm>
            <a:off x="838200" y="1498600"/>
            <a:ext cx="10515600" cy="4351338"/>
          </a:xfrm>
        </p:spPr>
        <p:txBody>
          <a:bodyPr>
            <a:normAutofit fontScale="92500" lnSpcReduction="10000"/>
          </a:bodyPr>
          <a:lstStyle/>
          <a:p>
            <a:pPr>
              <a:lnSpc>
                <a:spcPct val="150000"/>
              </a:lnSpc>
            </a:pPr>
            <a:r>
              <a:rPr lang="en-AU" dirty="0"/>
              <a:t>A number of risk factors are present, including some high-risk factors that are likely to continue if risk management is not initiated. </a:t>
            </a:r>
          </a:p>
          <a:p>
            <a:pPr>
              <a:lnSpc>
                <a:spcPct val="150000"/>
              </a:lnSpc>
            </a:pPr>
            <a:r>
              <a:rPr lang="en-AU" dirty="0"/>
              <a:t>The likelihood of a serious outcome is not high. However, the impact of risk from the perpetrator is affecting the victim survivor’s day-to-day functioning. </a:t>
            </a:r>
          </a:p>
          <a:p>
            <a:pPr>
              <a:lnSpc>
                <a:spcPct val="150000"/>
              </a:lnSpc>
            </a:pPr>
            <a:r>
              <a:rPr lang="en-AU" dirty="0"/>
              <a:t>Victim survivor self-assessed level of fear and risk is elevated and safety is medium.</a:t>
            </a:r>
          </a:p>
        </p:txBody>
      </p:sp>
      <p:pic>
        <p:nvPicPr>
          <p:cNvPr id="4" name="Picture 3">
            <a:extLst>
              <a:ext uri="{FF2B5EF4-FFF2-40B4-BE49-F238E27FC236}">
                <a16:creationId xmlns:a16="http://schemas.microsoft.com/office/drawing/2014/main" id="{7CB5BB62-604C-A744-AA2E-9E0A20433F15}"/>
              </a:ext>
            </a:extLst>
          </p:cNvPr>
          <p:cNvPicPr>
            <a:picLocks noChangeAspect="1"/>
          </p:cNvPicPr>
          <p:nvPr/>
        </p:nvPicPr>
        <p:blipFill>
          <a:blip r:embed="rId2"/>
          <a:stretch>
            <a:fillRect/>
          </a:stretch>
        </p:blipFill>
        <p:spPr>
          <a:xfrm>
            <a:off x="0" y="5969000"/>
            <a:ext cx="12192000" cy="889000"/>
          </a:xfrm>
          <a:prstGeom prst="rect">
            <a:avLst/>
          </a:prstGeom>
        </p:spPr>
      </p:pic>
    </p:spTree>
    <p:extLst>
      <p:ext uri="{BB962C8B-B14F-4D97-AF65-F5344CB8AC3E}">
        <p14:creationId xmlns:p14="http://schemas.microsoft.com/office/powerpoint/2010/main" val="10756299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0AA082-4C1A-7845-8F24-D1EBA799E9CC}"/>
              </a:ext>
            </a:extLst>
          </p:cNvPr>
          <p:cNvSpPr>
            <a:spLocks noGrp="1"/>
          </p:cNvSpPr>
          <p:nvPr>
            <p:ph type="title"/>
          </p:nvPr>
        </p:nvSpPr>
        <p:spPr>
          <a:xfrm>
            <a:off x="838200" y="179387"/>
            <a:ext cx="10515600" cy="1325563"/>
          </a:xfrm>
        </p:spPr>
        <p:txBody>
          <a:bodyPr/>
          <a:lstStyle/>
          <a:p>
            <a:r>
              <a:rPr lang="en-AU" b="1" dirty="0">
                <a:solidFill>
                  <a:schemeClr val="accent1"/>
                </a:solidFill>
              </a:rPr>
              <a:t>Serious Risk</a:t>
            </a:r>
            <a:endParaRPr lang="en-US" dirty="0"/>
          </a:p>
        </p:txBody>
      </p:sp>
      <p:sp>
        <p:nvSpPr>
          <p:cNvPr id="3" name="Content Placeholder 2">
            <a:extLst>
              <a:ext uri="{FF2B5EF4-FFF2-40B4-BE49-F238E27FC236}">
                <a16:creationId xmlns:a16="http://schemas.microsoft.com/office/drawing/2014/main" id="{53F65FE2-503A-4C45-AB85-B2B5F10CA03B}"/>
              </a:ext>
            </a:extLst>
          </p:cNvPr>
          <p:cNvSpPr>
            <a:spLocks noGrp="1"/>
          </p:cNvSpPr>
          <p:nvPr>
            <p:ph idx="1"/>
          </p:nvPr>
        </p:nvSpPr>
        <p:spPr>
          <a:xfrm>
            <a:off x="838200" y="1276350"/>
            <a:ext cx="11125200" cy="4900613"/>
          </a:xfrm>
        </p:spPr>
        <p:txBody>
          <a:bodyPr>
            <a:normAutofit fontScale="77500" lnSpcReduction="20000"/>
          </a:bodyPr>
          <a:lstStyle/>
          <a:p>
            <a:pPr>
              <a:lnSpc>
                <a:spcPct val="150000"/>
              </a:lnSpc>
            </a:pPr>
            <a:r>
              <a:rPr lang="en-AU" dirty="0"/>
              <a:t>A number of high-risk factors are present related to likelihood of lethality or serious injury. Risk factors may have changed/escalated in frequency. </a:t>
            </a:r>
          </a:p>
          <a:p>
            <a:pPr>
              <a:lnSpc>
                <a:spcPct val="150000"/>
              </a:lnSpc>
            </a:pPr>
            <a:r>
              <a:rPr lang="en-AU" dirty="0"/>
              <a:t>Serious outcomes from current violence has occurred and it is indicated further serious outcomes from the use of violence by the perpetrator is likely, and may be imminent.</a:t>
            </a:r>
          </a:p>
          <a:p>
            <a:pPr>
              <a:lnSpc>
                <a:spcPct val="150000"/>
              </a:lnSpc>
            </a:pPr>
            <a:r>
              <a:rPr lang="en-AU" dirty="0"/>
              <a:t>Immediate risk management is required to lessen risk or prevent a serious outcome from the identified threat posed by the perpetrator. </a:t>
            </a:r>
          </a:p>
          <a:p>
            <a:pPr>
              <a:lnSpc>
                <a:spcPct val="150000"/>
              </a:lnSpc>
            </a:pPr>
            <a:r>
              <a:rPr lang="en-AU" dirty="0"/>
              <a:t>Coordinated and collaborative risk management and action planning by statutory and non-statutory services response is required.</a:t>
            </a:r>
          </a:p>
          <a:p>
            <a:pPr>
              <a:lnSpc>
                <a:spcPct val="150000"/>
              </a:lnSpc>
            </a:pPr>
            <a:r>
              <a:rPr lang="en-AU" dirty="0"/>
              <a:t>Victim survivor self-assessed level of fear and risk is high-extremely high and safety is low. </a:t>
            </a:r>
          </a:p>
        </p:txBody>
      </p:sp>
      <p:pic>
        <p:nvPicPr>
          <p:cNvPr id="4" name="Picture 3">
            <a:extLst>
              <a:ext uri="{FF2B5EF4-FFF2-40B4-BE49-F238E27FC236}">
                <a16:creationId xmlns:a16="http://schemas.microsoft.com/office/drawing/2014/main" id="{AA3E8C2A-43DD-8643-BC1F-28952E6A8709}"/>
              </a:ext>
            </a:extLst>
          </p:cNvPr>
          <p:cNvPicPr>
            <a:picLocks noChangeAspect="1"/>
          </p:cNvPicPr>
          <p:nvPr/>
        </p:nvPicPr>
        <p:blipFill>
          <a:blip r:embed="rId2"/>
          <a:stretch>
            <a:fillRect/>
          </a:stretch>
        </p:blipFill>
        <p:spPr>
          <a:xfrm>
            <a:off x="0" y="5969000"/>
            <a:ext cx="12192000" cy="889000"/>
          </a:xfrm>
          <a:prstGeom prst="rect">
            <a:avLst/>
          </a:prstGeom>
        </p:spPr>
      </p:pic>
    </p:spTree>
    <p:extLst>
      <p:ext uri="{BB962C8B-B14F-4D97-AF65-F5344CB8AC3E}">
        <p14:creationId xmlns:p14="http://schemas.microsoft.com/office/powerpoint/2010/main" val="19615435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18A196-C8BA-7D43-9B43-747A5EBA70B4}"/>
              </a:ext>
            </a:extLst>
          </p:cNvPr>
          <p:cNvSpPr>
            <a:spLocks noGrp="1"/>
          </p:cNvSpPr>
          <p:nvPr>
            <p:ph type="title"/>
          </p:nvPr>
        </p:nvSpPr>
        <p:spPr>
          <a:xfrm>
            <a:off x="838200" y="517525"/>
            <a:ext cx="11125200" cy="1325563"/>
          </a:xfrm>
        </p:spPr>
        <p:txBody>
          <a:bodyPr>
            <a:normAutofit fontScale="90000"/>
          </a:bodyPr>
          <a:lstStyle/>
          <a:p>
            <a:r>
              <a:rPr lang="en-US" sz="4900" b="1" dirty="0">
                <a:solidFill>
                  <a:schemeClr val="accent1"/>
                </a:solidFill>
              </a:rPr>
              <a:t>Serious Risk and Requires Immediate Protection</a:t>
            </a:r>
            <a:br>
              <a:rPr lang="en-US" b="1" dirty="0">
                <a:solidFill>
                  <a:schemeClr val="accent1"/>
                </a:solidFill>
              </a:rPr>
            </a:br>
            <a:r>
              <a:rPr lang="en-AU" sz="2200" b="1" dirty="0">
                <a:solidFill>
                  <a:schemeClr val="accent1"/>
                </a:solidFill>
              </a:rPr>
              <a:t>Additional category within serious risk where the victim survivor requires immediate protection.</a:t>
            </a:r>
            <a:br>
              <a:rPr lang="en-AU" b="1" dirty="0"/>
            </a:br>
            <a:endParaRPr lang="en-US" b="1" dirty="0">
              <a:solidFill>
                <a:schemeClr val="accent1"/>
              </a:solidFill>
            </a:endParaRPr>
          </a:p>
        </p:txBody>
      </p:sp>
      <p:sp>
        <p:nvSpPr>
          <p:cNvPr id="3" name="Content Placeholder 2">
            <a:extLst>
              <a:ext uri="{FF2B5EF4-FFF2-40B4-BE49-F238E27FC236}">
                <a16:creationId xmlns:a16="http://schemas.microsoft.com/office/drawing/2014/main" id="{106DBB7F-D4DC-F94F-944E-0C5CA8387340}"/>
              </a:ext>
            </a:extLst>
          </p:cNvPr>
          <p:cNvSpPr>
            <a:spLocks noGrp="1"/>
          </p:cNvSpPr>
          <p:nvPr>
            <p:ph idx="1"/>
          </p:nvPr>
        </p:nvSpPr>
        <p:spPr>
          <a:xfrm>
            <a:off x="723900" y="1482725"/>
            <a:ext cx="11353800" cy="4486275"/>
          </a:xfrm>
        </p:spPr>
        <p:txBody>
          <a:bodyPr>
            <a:noAutofit/>
          </a:bodyPr>
          <a:lstStyle/>
          <a:p>
            <a:pPr>
              <a:lnSpc>
                <a:spcPct val="170000"/>
              </a:lnSpc>
            </a:pPr>
            <a:r>
              <a:rPr lang="en-AU" sz="2200" dirty="0"/>
              <a:t>Previous strategies for risk management have been unsuccessful. Escalation of frequency of violence has occurred/likely to occur. </a:t>
            </a:r>
          </a:p>
          <a:p>
            <a:pPr>
              <a:lnSpc>
                <a:spcPct val="170000"/>
              </a:lnSpc>
            </a:pPr>
            <a:r>
              <a:rPr lang="en-AU" sz="2200" dirty="0"/>
              <a:t>Formally structured coordination and collaboration of service responses is required with involvement from statutory and non-statutory crisis response services. </a:t>
            </a:r>
          </a:p>
          <a:p>
            <a:pPr>
              <a:lnSpc>
                <a:spcPct val="170000"/>
              </a:lnSpc>
            </a:pPr>
            <a:r>
              <a:rPr lang="en-AU" sz="2200" dirty="0"/>
              <a:t>May include referral for a RAMP (Risk Assessment &amp; Management Panel) to lessen or remove serious risk that is likely to result in lethality or serious physical or sexual violence. </a:t>
            </a:r>
          </a:p>
          <a:p>
            <a:pPr>
              <a:lnSpc>
                <a:spcPct val="170000"/>
              </a:lnSpc>
            </a:pPr>
            <a:r>
              <a:rPr lang="en-AU" sz="2200" dirty="0"/>
              <a:t>Victim survivor self-assessed level of fear and risk is high-extremely high and safety is extremely low.</a:t>
            </a:r>
          </a:p>
          <a:p>
            <a:pPr>
              <a:lnSpc>
                <a:spcPct val="170000"/>
              </a:lnSpc>
            </a:pPr>
            <a:endParaRPr lang="en-AU" sz="1800" dirty="0"/>
          </a:p>
        </p:txBody>
      </p:sp>
      <p:pic>
        <p:nvPicPr>
          <p:cNvPr id="4" name="Picture 3">
            <a:extLst>
              <a:ext uri="{FF2B5EF4-FFF2-40B4-BE49-F238E27FC236}">
                <a16:creationId xmlns:a16="http://schemas.microsoft.com/office/drawing/2014/main" id="{F425D189-A059-F74F-B94A-587D1CA0BD87}"/>
              </a:ext>
            </a:extLst>
          </p:cNvPr>
          <p:cNvPicPr>
            <a:picLocks noChangeAspect="1"/>
          </p:cNvPicPr>
          <p:nvPr/>
        </p:nvPicPr>
        <p:blipFill>
          <a:blip r:embed="rId2"/>
          <a:stretch>
            <a:fillRect/>
          </a:stretch>
        </p:blipFill>
        <p:spPr>
          <a:xfrm>
            <a:off x="0" y="5969000"/>
            <a:ext cx="12192000" cy="889000"/>
          </a:xfrm>
          <a:prstGeom prst="rect">
            <a:avLst/>
          </a:prstGeom>
        </p:spPr>
      </p:pic>
    </p:spTree>
    <p:extLst>
      <p:ext uri="{BB962C8B-B14F-4D97-AF65-F5344CB8AC3E}">
        <p14:creationId xmlns:p14="http://schemas.microsoft.com/office/powerpoint/2010/main" val="34032845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a:extLst>
              <a:ext uri="{FF2B5EF4-FFF2-40B4-BE49-F238E27FC236}">
                <a16:creationId xmlns:a16="http://schemas.microsoft.com/office/drawing/2014/main" id="{10453A3E-0B14-BE4B-A6FF-6A9EB7BF29BF}"/>
              </a:ext>
            </a:extLst>
          </p:cNvPr>
          <p:cNvPicPr>
            <a:picLocks noGrp="1" noChangeAspect="1"/>
          </p:cNvPicPr>
          <p:nvPr>
            <p:ph idx="1"/>
          </p:nvPr>
        </p:nvPicPr>
        <p:blipFill>
          <a:blip r:embed="rId2"/>
          <a:stretch>
            <a:fillRect/>
          </a:stretch>
        </p:blipFill>
        <p:spPr>
          <a:xfrm>
            <a:off x="647808" y="162177"/>
            <a:ext cx="7524642" cy="5806823"/>
          </a:xfrm>
        </p:spPr>
      </p:pic>
      <p:sp>
        <p:nvSpPr>
          <p:cNvPr id="6" name="TextBox 5">
            <a:extLst>
              <a:ext uri="{FF2B5EF4-FFF2-40B4-BE49-F238E27FC236}">
                <a16:creationId xmlns:a16="http://schemas.microsoft.com/office/drawing/2014/main" id="{471A5907-DD59-1D41-A3A1-D483063E7914}"/>
              </a:ext>
            </a:extLst>
          </p:cNvPr>
          <p:cNvSpPr txBox="1"/>
          <p:nvPr/>
        </p:nvSpPr>
        <p:spPr>
          <a:xfrm>
            <a:off x="7886700" y="1239421"/>
            <a:ext cx="4000500" cy="4524315"/>
          </a:xfrm>
          <a:prstGeom prst="rect">
            <a:avLst/>
          </a:prstGeom>
          <a:noFill/>
        </p:spPr>
        <p:txBody>
          <a:bodyPr wrap="square" rtlCol="0">
            <a:spAutoFit/>
          </a:bodyPr>
          <a:lstStyle/>
          <a:p>
            <a:r>
              <a:rPr lang="en-US" sz="4800" dirty="0">
                <a:solidFill>
                  <a:schemeClr val="accent1"/>
                </a:solidFill>
              </a:rPr>
              <a:t>Continue to refer onto Family Violence Specialist </a:t>
            </a:r>
          </a:p>
          <a:p>
            <a:r>
              <a:rPr lang="en-US" sz="4800" dirty="0">
                <a:solidFill>
                  <a:schemeClr val="accent1"/>
                </a:solidFill>
              </a:rPr>
              <a:t>and / or Police</a:t>
            </a:r>
          </a:p>
        </p:txBody>
      </p:sp>
      <p:pic>
        <p:nvPicPr>
          <p:cNvPr id="7" name="Picture 6">
            <a:extLst>
              <a:ext uri="{FF2B5EF4-FFF2-40B4-BE49-F238E27FC236}">
                <a16:creationId xmlns:a16="http://schemas.microsoft.com/office/drawing/2014/main" id="{C10D9B7D-93F4-244E-B3DE-FFA76BF0E528}"/>
              </a:ext>
            </a:extLst>
          </p:cNvPr>
          <p:cNvPicPr>
            <a:picLocks noChangeAspect="1"/>
          </p:cNvPicPr>
          <p:nvPr/>
        </p:nvPicPr>
        <p:blipFill>
          <a:blip r:embed="rId3"/>
          <a:stretch>
            <a:fillRect/>
          </a:stretch>
        </p:blipFill>
        <p:spPr>
          <a:xfrm>
            <a:off x="0" y="5969000"/>
            <a:ext cx="12192000" cy="889000"/>
          </a:xfrm>
          <a:prstGeom prst="rect">
            <a:avLst/>
          </a:prstGeom>
        </p:spPr>
      </p:pic>
    </p:spTree>
    <p:extLst>
      <p:ext uri="{BB962C8B-B14F-4D97-AF65-F5344CB8AC3E}">
        <p14:creationId xmlns:p14="http://schemas.microsoft.com/office/powerpoint/2010/main" val="3110979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AC9BA5-97BA-6D46-9466-6E57CD40F64D}"/>
              </a:ext>
            </a:extLst>
          </p:cNvPr>
          <p:cNvSpPr>
            <a:spLocks noGrp="1"/>
          </p:cNvSpPr>
          <p:nvPr>
            <p:ph type="title"/>
          </p:nvPr>
        </p:nvSpPr>
        <p:spPr>
          <a:xfrm>
            <a:off x="838200" y="365125"/>
            <a:ext cx="10515600" cy="1463675"/>
          </a:xfrm>
        </p:spPr>
        <p:txBody>
          <a:bodyPr/>
          <a:lstStyle/>
          <a:p>
            <a:r>
              <a:rPr lang="en-US" b="1" dirty="0">
                <a:solidFill>
                  <a:schemeClr val="accent1"/>
                </a:solidFill>
              </a:rPr>
              <a:t>Zoom Poll</a:t>
            </a:r>
            <a:br>
              <a:rPr lang="en-US" b="1" dirty="0">
                <a:solidFill>
                  <a:schemeClr val="accent1"/>
                </a:solidFill>
              </a:rPr>
            </a:br>
            <a:r>
              <a:rPr lang="en-US" b="1" dirty="0">
                <a:solidFill>
                  <a:schemeClr val="accent1"/>
                </a:solidFill>
              </a:rPr>
              <a:t> – MARAM Modules Training participation</a:t>
            </a:r>
          </a:p>
        </p:txBody>
      </p:sp>
      <p:sp>
        <p:nvSpPr>
          <p:cNvPr id="3" name="Content Placeholder 2">
            <a:extLst>
              <a:ext uri="{FF2B5EF4-FFF2-40B4-BE49-F238E27FC236}">
                <a16:creationId xmlns:a16="http://schemas.microsoft.com/office/drawing/2014/main" id="{6CED4B7E-BCC4-1A45-926F-E9A680F77196}"/>
              </a:ext>
            </a:extLst>
          </p:cNvPr>
          <p:cNvSpPr>
            <a:spLocks noGrp="1"/>
          </p:cNvSpPr>
          <p:nvPr>
            <p:ph idx="1"/>
          </p:nvPr>
        </p:nvSpPr>
        <p:spPr>
          <a:xfrm>
            <a:off x="838200" y="2062162"/>
            <a:ext cx="9467850" cy="3671888"/>
          </a:xfrm>
        </p:spPr>
        <p:txBody>
          <a:bodyPr>
            <a:normAutofit/>
          </a:bodyPr>
          <a:lstStyle/>
          <a:p>
            <a:pPr marL="0" indent="0">
              <a:buNone/>
            </a:pPr>
            <a:r>
              <a:rPr lang="en-US" u="sng" dirty="0"/>
              <a:t>For the two CFECFW MARAM modules:</a:t>
            </a:r>
          </a:p>
          <a:p>
            <a:endParaRPr lang="en-US" dirty="0"/>
          </a:p>
          <a:p>
            <a:r>
              <a:rPr lang="en-US" b="1" dirty="0">
                <a:solidFill>
                  <a:schemeClr val="accent1"/>
                </a:solidFill>
              </a:rPr>
              <a:t>Have you completed Module 1?</a:t>
            </a:r>
          </a:p>
          <a:p>
            <a:pPr marL="0" indent="0">
              <a:buNone/>
            </a:pPr>
            <a:endParaRPr lang="en-US" dirty="0"/>
          </a:p>
          <a:p>
            <a:r>
              <a:rPr lang="en-US" b="1" dirty="0">
                <a:solidFill>
                  <a:schemeClr val="accent1"/>
                </a:solidFill>
              </a:rPr>
              <a:t>Have you completed Module 2?</a:t>
            </a:r>
          </a:p>
          <a:p>
            <a:endParaRPr lang="en-US" dirty="0"/>
          </a:p>
          <a:p>
            <a:r>
              <a:rPr lang="en-US" dirty="0"/>
              <a:t>Options for those requiring further training to be explored</a:t>
            </a:r>
          </a:p>
        </p:txBody>
      </p:sp>
      <p:pic>
        <p:nvPicPr>
          <p:cNvPr id="4" name="Picture 3">
            <a:extLst>
              <a:ext uri="{FF2B5EF4-FFF2-40B4-BE49-F238E27FC236}">
                <a16:creationId xmlns:a16="http://schemas.microsoft.com/office/drawing/2014/main" id="{4CD78D96-9AF3-D84D-B97C-D253B54A1F25}"/>
              </a:ext>
            </a:extLst>
          </p:cNvPr>
          <p:cNvPicPr>
            <a:picLocks noChangeAspect="1"/>
          </p:cNvPicPr>
          <p:nvPr/>
        </p:nvPicPr>
        <p:blipFill>
          <a:blip r:embed="rId2"/>
          <a:stretch>
            <a:fillRect/>
          </a:stretch>
        </p:blipFill>
        <p:spPr>
          <a:xfrm>
            <a:off x="0" y="5969000"/>
            <a:ext cx="12192000" cy="889000"/>
          </a:xfrm>
          <a:prstGeom prst="rect">
            <a:avLst/>
          </a:prstGeom>
        </p:spPr>
      </p:pic>
    </p:spTree>
    <p:extLst>
      <p:ext uri="{BB962C8B-B14F-4D97-AF65-F5344CB8AC3E}">
        <p14:creationId xmlns:p14="http://schemas.microsoft.com/office/powerpoint/2010/main" val="16416170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customXsn xmlns="http://schemas.microsoft.com/office/2006/metadata/customXsn">
  <xsnLocation/>
  <cached>True</cached>
  <openByDefault>True</openByDefault>
  <xsnScope/>
</customXsn>
</file>

<file path=customXml/item2.xml><?xml version="1.0" encoding="utf-8"?>
<ct:contentTypeSchema xmlns:ct="http://schemas.microsoft.com/office/2006/metadata/contentType" xmlns:ma="http://schemas.microsoft.com/office/2006/metadata/properties/metaAttributes" ct:_="" ma:_="" ma:contentTypeName="MAVIS Document" ma:contentTypeID="0x01010047F300E8C4CE084FBE76E40152BBD2150054514AC3782AE144996C0FED0A1EFB3D" ma:contentTypeVersion="38" ma:contentTypeDescription="" ma:contentTypeScope="" ma:versionID="15d0432fdbe1ef665a903483716c4eea">
  <xsd:schema xmlns:xsd="http://www.w3.org/2001/XMLSchema" xmlns:xs="http://www.w3.org/2001/XMLSchema" xmlns:p="http://schemas.microsoft.com/office/2006/metadata/properties" xmlns:ns2="15da99a3-2f86-4085-8ff6-fd9874f2194a" xmlns:ns3="598c73d0-6bbc-4c43-bf71-bdd6a3679256" targetNamespace="http://schemas.microsoft.com/office/2006/metadata/properties" ma:root="true" ma:fieldsID="72211938b96b66522110cf36577acc22" ns2:_="" ns3:_="">
    <xsd:import namespace="15da99a3-2f86-4085-8ff6-fd9874f2194a"/>
    <xsd:import namespace="598c73d0-6bbc-4c43-bf71-bdd6a3679256"/>
    <xsd:element name="properties">
      <xsd:complexType>
        <xsd:sequence>
          <xsd:element name="documentManagement">
            <xsd:complexType>
              <xsd:all>
                <xsd:element ref="ns3:TaxCatchAll" minOccurs="0"/>
                <xsd:element ref="ns3:TaxCatchAllLabel" minOccurs="0"/>
                <xsd:element ref="ns3:j8fb93fd06e04ce0a0eee17b4784196f" minOccurs="0"/>
                <xsd:element ref="ns3:k0142a050b45447ea1caf21acd747e46" minOccurs="0"/>
                <xsd:element ref="ns2:mb97c31730ec4fbc961c281f06f7d781" minOccurs="0"/>
                <xsd:element ref="ns2:pb21f99764724e3ba74e3dcb6be4e98c" minOccurs="0"/>
                <xsd:element ref="ns2:ka2d09438f3547e9b620e662115e34a7" minOccurs="0"/>
                <xsd:element ref="ns3:f48b69f73a154001ae726ea4b17c7918" minOccurs="0"/>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ie54105e2d3a4232a63c5371c34a6630" minOccurs="0"/>
                <xsd:element ref="ns2:jd0a0bba19d5427f8279464b375e0367" minOccurs="0"/>
                <xsd:element ref="ns2:n303a79294904b1098bf5344f29431ec"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5da99a3-2f86-4085-8ff6-fd9874f2194a" elementFormDefault="qualified">
    <xsd:import namespace="http://schemas.microsoft.com/office/2006/documentManagement/types"/>
    <xsd:import namespace="http://schemas.microsoft.com/office/infopath/2007/PartnerControls"/>
    <xsd:element name="mb97c31730ec4fbc961c281f06f7d781" ma:index="16" nillable="true" ma:taxonomy="true" ma:internalName="mb97c31730ec4fbc961c281f06f7d781" ma:taxonomyFieldName="Event" ma:displayName="Event" ma:readOnly="false" ma:fieldId="{6b97c317-30ec-4fbc-961c-281f06f7d781}" ma:sspId="fde11242-6e73-49c6-980c-6919cde2f27c" ma:termSetId="f4c07892-6e7c-4a1e-9532-ae754ed08b5e" ma:anchorId="00000000-0000-0000-0000-000000000000" ma:open="false" ma:isKeyword="false">
      <xsd:complexType>
        <xsd:sequence>
          <xsd:element ref="pc:Terms" minOccurs="0" maxOccurs="1"/>
        </xsd:sequence>
      </xsd:complexType>
    </xsd:element>
    <xsd:element name="pb21f99764724e3ba74e3dcb6be4e98c" ma:index="18" nillable="true" ma:taxonomy="true" ma:internalName="pb21f99764724e3ba74e3dcb6be4e98c" ma:taxonomyFieldName="Event_x0020_Types" ma:displayName="Event Types" ma:readOnly="false" ma:fieldId="{9b21f997-6472-4e3b-a74e-3dcb6be4e98c}" ma:sspId="fde11242-6e73-49c6-980c-6919cde2f27c" ma:termSetId="f1254f86-027c-4409-9557-4e85573add2a" ma:anchorId="00000000-0000-0000-0000-000000000000" ma:open="false" ma:isKeyword="false">
      <xsd:complexType>
        <xsd:sequence>
          <xsd:element ref="pc:Terms" minOccurs="0" maxOccurs="1"/>
        </xsd:sequence>
      </xsd:complexType>
    </xsd:element>
    <xsd:element name="ka2d09438f3547e9b620e662115e34a7" ma:index="20" nillable="true" ma:taxonomy="true" ma:internalName="ka2d09438f3547e9b620e662115e34a7" ma:taxonomyFieldName="Function" ma:displayName="Function" ma:readOnly="false" ma:fieldId="{4a2d0943-8f35-47e9-b620-e662115e34a7}" ma:sspId="fde11242-6e73-49c6-980c-6919cde2f27c" ma:termSetId="1be38e8c-3054-4a1e-9eea-ab3bad4fff97" ma:anchorId="00000000-0000-0000-0000-000000000000" ma:open="false" ma:isKeyword="false">
      <xsd:complexType>
        <xsd:sequence>
          <xsd:element ref="pc:Terms" minOccurs="0" maxOccurs="1"/>
        </xsd:sequence>
      </xsd:complexType>
    </xsd:element>
    <xsd:element name="MediaServiceMetadata" ma:index="22" nillable="true" ma:displayName="MediaServiceMetadata" ma:hidden="true" ma:internalName="MediaServiceMetadata" ma:readOnly="true">
      <xsd:simpleType>
        <xsd:restriction base="dms:Note"/>
      </xsd:simpleType>
    </xsd:element>
    <xsd:element name="MediaServiceFastMetadata" ma:index="23" nillable="true" ma:displayName="MediaServiceFastMetadata" ma:hidden="true" ma:internalName="MediaServiceFastMetadata" ma:readOnly="true">
      <xsd:simpleType>
        <xsd:restriction base="dms:Note"/>
      </xsd:simpleType>
    </xsd:element>
    <xsd:element name="MediaServiceAutoKeyPoints" ma:index="26" nillable="true" ma:displayName="MediaServiceAutoKeyPoints" ma:hidden="true" ma:internalName="MediaServiceAutoKeyPoints" ma:readOnly="true">
      <xsd:simpleType>
        <xsd:restriction base="dms:Note"/>
      </xsd:simpleType>
    </xsd:element>
    <xsd:element name="MediaServiceKeyPoints" ma:index="27" nillable="true" ma:displayName="KeyPoints" ma:internalName="MediaServiceKeyPoints" ma:readOnly="true">
      <xsd:simpleType>
        <xsd:restriction base="dms:Note">
          <xsd:maxLength value="255"/>
        </xsd:restriction>
      </xsd:simpleType>
    </xsd:element>
    <xsd:element name="MediaServiceDateTaken" ma:index="28" nillable="true" ma:displayName="MediaServiceDateTaken" ma:hidden="true" ma:internalName="MediaServiceDateTaken" ma:readOnly="true">
      <xsd:simpleType>
        <xsd:restriction base="dms:Text"/>
      </xsd:simpleType>
    </xsd:element>
    <xsd:element name="MediaServiceAutoTags" ma:index="29" nillable="true" ma:displayName="Tags" ma:internalName="MediaServiceAutoTags" ma:readOnly="true">
      <xsd:simpleType>
        <xsd:restriction base="dms:Text"/>
      </xsd:simpleType>
    </xsd:element>
    <xsd:element name="MediaServiceOCR" ma:index="30" nillable="true" ma:displayName="Extracted Text" ma:internalName="MediaServiceOCR" ma:readOnly="true">
      <xsd:simpleType>
        <xsd:restriction base="dms:Note">
          <xsd:maxLength value="255"/>
        </xsd:restriction>
      </xsd:simpleType>
    </xsd:element>
    <xsd:element name="MediaServiceGenerationTime" ma:index="31" nillable="true" ma:displayName="MediaServiceGenerationTime" ma:hidden="true" ma:internalName="MediaServiceGenerationTime" ma:readOnly="true">
      <xsd:simpleType>
        <xsd:restriction base="dms:Text"/>
      </xsd:simpleType>
    </xsd:element>
    <xsd:element name="MediaServiceEventHashCode" ma:index="32" nillable="true" ma:displayName="MediaServiceEventHashCode" ma:hidden="true" ma:internalName="MediaServiceEventHashCode" ma:readOnly="true">
      <xsd:simpleType>
        <xsd:restriction base="dms:Text"/>
      </xsd:simpleType>
    </xsd:element>
    <xsd:element name="ie54105e2d3a4232a63c5371c34a6630" ma:index="34" nillable="true" ma:taxonomy="true" ma:internalName="ie54105e2d3a4232a63c5371c34a6630" ma:taxonomyFieldName="Stakeholder" ma:displayName="Stakeholder" ma:default="" ma:fieldId="{2e54105e-2d3a-4232-a63c-5371c34a6630}" ma:sspId="fde11242-6e73-49c6-980c-6919cde2f27c" ma:termSetId="876bfadc-2860-426d-8e51-012174624128" ma:anchorId="00000000-0000-0000-0000-000000000000" ma:open="false" ma:isKeyword="false">
      <xsd:complexType>
        <xsd:sequence>
          <xsd:element ref="pc:Terms" minOccurs="0" maxOccurs="1"/>
        </xsd:sequence>
      </xsd:complexType>
    </xsd:element>
    <xsd:element name="jd0a0bba19d5427f8279464b375e0367" ma:index="36" nillable="true" ma:taxonomy="true" ma:internalName="jd0a0bba19d5427f8279464b375e0367" ma:taxonomyFieldName="Topic" ma:displayName="Topic" ma:default="" ma:fieldId="{3d0a0bba-19d5-427f-8279-464b375e0367}" ma:sspId="fde11242-6e73-49c6-980c-6919cde2f27c" ma:termSetId="41c7ede2-9c1a-429f-a2e9-76c737bbbea2" ma:anchorId="00000000-0000-0000-0000-000000000000" ma:open="false" ma:isKeyword="false">
      <xsd:complexType>
        <xsd:sequence>
          <xsd:element ref="pc:Terms" minOccurs="0" maxOccurs="1"/>
        </xsd:sequence>
      </xsd:complexType>
    </xsd:element>
    <xsd:element name="n303a79294904b1098bf5344f29431ec" ma:index="38" nillable="true" ma:taxonomy="true" ma:internalName="n303a79294904b1098bf5344f29431ec" ma:taxonomyFieldName="Sponsor" ma:displayName="Sponsor" ma:default="" ma:fieldId="{7303a792-9490-4b10-98bf-5344f29431ec}" ma:sspId="fde11242-6e73-49c6-980c-6919cde2f27c" ma:termSetId="e856d352-b5ce-448f-b60f-c10825ef5bc8"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598c73d0-6bbc-4c43-bf71-bdd6a3679256" elementFormDefault="qualified">
    <xsd:import namespace="http://schemas.microsoft.com/office/2006/documentManagement/types"/>
    <xsd:import namespace="http://schemas.microsoft.com/office/infopath/2007/PartnerControls"/>
    <xsd:element name="TaxCatchAll" ma:index="9" nillable="true" ma:displayName="Taxonomy Catch All Column" ma:hidden="true" ma:list="{831edf3a-387f-42ad-a94d-b252576f806c}" ma:internalName="TaxCatchAll" ma:readOnly="false" ma:showField="CatchAllData" ma:web="598c73d0-6bbc-4c43-bf71-bdd6a3679256">
      <xsd:complexType>
        <xsd:complexContent>
          <xsd:extension base="dms:MultiChoiceLookup">
            <xsd:sequence>
              <xsd:element name="Value" type="dms:Lookup" maxOccurs="unbounded" minOccurs="0" nillable="true"/>
            </xsd:sequence>
          </xsd:extension>
        </xsd:complexContent>
      </xsd:complexType>
    </xsd:element>
    <xsd:element name="TaxCatchAllLabel" ma:index="10" nillable="true" ma:displayName="Taxonomy Catch All Column1" ma:hidden="true" ma:list="{831edf3a-387f-42ad-a94d-b252576f806c}" ma:internalName="TaxCatchAllLabel" ma:readOnly="true" ma:showField="CatchAllDataLabel" ma:web="598c73d0-6bbc-4c43-bf71-bdd6a3679256">
      <xsd:complexType>
        <xsd:complexContent>
          <xsd:extension base="dms:MultiChoiceLookup">
            <xsd:sequence>
              <xsd:element name="Value" type="dms:Lookup" maxOccurs="unbounded" minOccurs="0" nillable="true"/>
            </xsd:sequence>
          </xsd:extension>
        </xsd:complexContent>
      </xsd:complexType>
    </xsd:element>
    <xsd:element name="j8fb93fd06e04ce0a0eee17b4784196f" ma:index="12" nillable="true" ma:taxonomy="true" ma:internalName="j8fb93fd06e04ce0a0eee17b4784196f" ma:taxonomyFieldName="Month" ma:displayName="Month" ma:readOnly="false" ma:fieldId="{38fb93fd-06e0-4ce0-a0ee-e17b4784196f}" ma:sspId="fde11242-6e73-49c6-980c-6919cde2f27c" ma:termSetId="93d674fd-138a-4c5d-b264-c0eb5d48ff27" ma:anchorId="00000000-0000-0000-0000-000000000000" ma:open="false" ma:isKeyword="false">
      <xsd:complexType>
        <xsd:sequence>
          <xsd:element ref="pc:Terms" minOccurs="0" maxOccurs="1"/>
        </xsd:sequence>
      </xsd:complexType>
    </xsd:element>
    <xsd:element name="k0142a050b45447ea1caf21acd747e46" ma:index="14" nillable="true" ma:taxonomy="true" ma:internalName="k0142a050b45447ea1caf21acd747e46" ma:taxonomyFieldName="Year" ma:displayName="Year" ma:readOnly="false" ma:fieldId="{40142a05-0b45-447e-a1ca-f21acd747e46}" ma:sspId="fde11242-6e73-49c6-980c-6919cde2f27c" ma:termSetId="aaffa071-a142-4ca5-b031-c794790264a6" ma:anchorId="00000000-0000-0000-0000-000000000000" ma:open="false" ma:isKeyword="false">
      <xsd:complexType>
        <xsd:sequence>
          <xsd:element ref="pc:Terms" minOccurs="0" maxOccurs="1"/>
        </xsd:sequence>
      </xsd:complexType>
    </xsd:element>
    <xsd:element name="f48b69f73a154001ae726ea4b17c7918" ma:index="21" ma:taxonomy="true" ma:internalName="f48b69f73a154001ae726ea4b17c7918" ma:taxonomyFieldName="Doc_x0020_Type" ma:displayName="Doc Type" ma:readOnly="false" ma:fieldId="{f48b69f7-3a15-4001-ae72-6ea4b17c7918}" ma:sspId="fde11242-6e73-49c6-980c-6919cde2f27c" ma:termSetId="34f10eaa-5417-4633-8775-0616c2ee193a" ma:anchorId="00000000-0000-0000-0000-000000000000" ma:open="false" ma:isKeyword="false">
      <xsd:complexType>
        <xsd:sequence>
          <xsd:element ref="pc:Terms" minOccurs="0" maxOccurs="1"/>
        </xsd:sequence>
      </xsd:complexType>
    </xsd:element>
    <xsd:element name="SharedWithUsers" ma:index="2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7"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f48b69f73a154001ae726ea4b17c7918 xmlns="598c73d0-6bbc-4c43-bf71-bdd6a3679256">
      <Terms xmlns="http://schemas.microsoft.com/office/infopath/2007/PartnerControls">
        <TermInfo xmlns="http://schemas.microsoft.com/office/infopath/2007/PartnerControls">
          <TermName xmlns="http://schemas.microsoft.com/office/infopath/2007/PartnerControls">Presentation</TermName>
          <TermId xmlns="http://schemas.microsoft.com/office/infopath/2007/PartnerControls">f2cd3cc0-af78-460c-b246-898f1d181861</TermId>
        </TermInfo>
      </Terms>
    </f48b69f73a154001ae726ea4b17c7918>
    <jd0a0bba19d5427f8279464b375e0367 xmlns="15da99a3-2f86-4085-8ff6-fd9874f2194a">
      <Terms xmlns="http://schemas.microsoft.com/office/infopath/2007/PartnerControls"/>
    </jd0a0bba19d5427f8279464b375e0367>
    <pb21f99764724e3ba74e3dcb6be4e98c xmlns="15da99a3-2f86-4085-8ff6-fd9874f2194a">
      <Terms xmlns="http://schemas.microsoft.com/office/infopath/2007/PartnerControls"/>
    </pb21f99764724e3ba74e3dcb6be4e98c>
    <ie54105e2d3a4232a63c5371c34a6630 xmlns="15da99a3-2f86-4085-8ff6-fd9874f2194a">
      <Terms xmlns="http://schemas.microsoft.com/office/infopath/2007/PartnerControls"/>
    </ie54105e2d3a4232a63c5371c34a6630>
    <j8fb93fd06e04ce0a0eee17b4784196f xmlns="598c73d0-6bbc-4c43-bf71-bdd6a3679256">
      <Terms xmlns="http://schemas.microsoft.com/office/infopath/2007/PartnerControls">
        <TermInfo xmlns="http://schemas.microsoft.com/office/infopath/2007/PartnerControls">
          <TermName xmlns="http://schemas.microsoft.com/office/infopath/2007/PartnerControls">10. October</TermName>
          <TermId xmlns="http://schemas.microsoft.com/office/infopath/2007/PartnerControls">fc90b493-563b-4bd6-a94b-42a6b1f640c1</TermId>
        </TermInfo>
      </Terms>
    </j8fb93fd06e04ce0a0eee17b4784196f>
    <TaxCatchAll xmlns="598c73d0-6bbc-4c43-bf71-bdd6a3679256">
      <Value>335</Value>
      <Value>17</Value>
      <Value>149</Value>
      <Value>1</Value>
    </TaxCatchAll>
    <n303a79294904b1098bf5344f29431ec xmlns="15da99a3-2f86-4085-8ff6-fd9874f2194a">
      <Terms xmlns="http://schemas.microsoft.com/office/infopath/2007/PartnerControls"/>
    </n303a79294904b1098bf5344f29431ec>
    <mb97c31730ec4fbc961c281f06f7d781 xmlns="15da99a3-2f86-4085-8ff6-fd9874f2194a">
      <Terms xmlns="http://schemas.microsoft.com/office/infopath/2007/PartnerControls">
        <TermInfo xmlns="http://schemas.microsoft.com/office/infopath/2007/PartnerControls">
          <TermName xmlns="http://schemas.microsoft.com/office/infopath/2007/PartnerControls">Maternal and Child Health Conference</TermName>
          <TermId xmlns="http://schemas.microsoft.com/office/infopath/2007/PartnerControls">ce77126e-b645-4da7-8075-f75889409961</TermId>
        </TermInfo>
      </Terms>
    </mb97c31730ec4fbc961c281f06f7d781>
    <ka2d09438f3547e9b620e662115e34a7 xmlns="15da99a3-2f86-4085-8ff6-fd9874f2194a">
      <Terms xmlns="http://schemas.microsoft.com/office/infopath/2007/PartnerControls"/>
    </ka2d09438f3547e9b620e662115e34a7>
    <k0142a050b45447ea1caf21acd747e46 xmlns="598c73d0-6bbc-4c43-bf71-bdd6a3679256">
      <Terms xmlns="http://schemas.microsoft.com/office/infopath/2007/PartnerControls">
        <TermInfo xmlns="http://schemas.microsoft.com/office/infopath/2007/PartnerControls">
          <TermName xmlns="http://schemas.microsoft.com/office/infopath/2007/PartnerControls">2020</TermName>
          <TermId xmlns="http://schemas.microsoft.com/office/infopath/2007/PartnerControls">e4fb3329-53af-44c8-8e00-fdf448259f1d</TermId>
        </TermInfo>
      </Terms>
    </k0142a050b45447ea1caf21acd747e46>
    <SharedWithUsers xmlns="598c73d0-6bbc-4c43-bf71-bdd6a3679256">
      <UserInfo>
        <DisplayName>mavonline</DisplayName>
        <AccountId>645</AccountId>
        <AccountType/>
      </UserInfo>
      <UserInfo>
        <DisplayName>MAV Learning and Events</DisplayName>
        <AccountId>233</AccountId>
        <AccountType/>
      </UserInfo>
    </SharedWithUsers>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E5C134B-FD06-44D0-90C5-B711B928A15D}">
  <ds:schemaRefs>
    <ds:schemaRef ds:uri="http://schemas.microsoft.com/office/2006/metadata/customXsn"/>
  </ds:schemaRefs>
</ds:datastoreItem>
</file>

<file path=customXml/itemProps2.xml><?xml version="1.0" encoding="utf-8"?>
<ds:datastoreItem xmlns:ds="http://schemas.openxmlformats.org/officeDocument/2006/customXml" ds:itemID="{D92C6422-42D9-4177-8042-781D7C4A37E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5da99a3-2f86-4085-8ff6-fd9874f2194a"/>
    <ds:schemaRef ds:uri="598c73d0-6bbc-4c43-bf71-bdd6a367925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84EF5B6-DA38-4A85-AA46-6ED27932E9E3}">
  <ds:schemaRefs>
    <ds:schemaRef ds:uri="http://schemas.microsoft.com/office/2006/metadata/properties"/>
    <ds:schemaRef ds:uri="http://schemas.microsoft.com/office/infopath/2007/PartnerControls"/>
    <ds:schemaRef ds:uri="598c73d0-6bbc-4c43-bf71-bdd6a3679256"/>
    <ds:schemaRef ds:uri="15da99a3-2f86-4085-8ff6-fd9874f2194a"/>
  </ds:schemaRefs>
</ds:datastoreItem>
</file>

<file path=customXml/itemProps4.xml><?xml version="1.0" encoding="utf-8"?>
<ds:datastoreItem xmlns:ds="http://schemas.openxmlformats.org/officeDocument/2006/customXml" ds:itemID="{B0171D2E-91B6-4F31-B734-CB17C7173F4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122</TotalTime>
  <Words>489</Words>
  <Application>Microsoft Office PowerPoint</Application>
  <PresentationFormat>Widescreen</PresentationFormat>
  <Paragraphs>40</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MARAM – Levels of Risk + Training poll &amp; Q / A</vt:lpstr>
      <vt:lpstr>PowerPoint Presentation</vt:lpstr>
      <vt:lpstr>           At Risk                          Elevated Risk                    Serious Risk                     Serious Risk                                                                                                                                             Requires                                                                                                                                         Immediate                                                                                                                                          Protection</vt:lpstr>
      <vt:lpstr>MARAM - At Risk</vt:lpstr>
      <vt:lpstr>Elevated Risk</vt:lpstr>
      <vt:lpstr>Serious Risk</vt:lpstr>
      <vt:lpstr>Serious Risk and Requires Immediate Protection Additional category within serious risk where the victim survivor requires immediate protection. </vt:lpstr>
      <vt:lpstr>PowerPoint Presentation</vt:lpstr>
      <vt:lpstr>Zoom Poll  – MARAM Modules Training participation</vt:lpstr>
      <vt:lpstr>Questions and Follow Up Thank you MCH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MCH Conference 30 October - Nic Watson Slides MARAM What is risk</dc:title>
  <dc:creator>Nic Watson</dc:creator>
  <cp:lastModifiedBy>Nic Watson</cp:lastModifiedBy>
  <cp:revision>20</cp:revision>
  <dcterms:created xsi:type="dcterms:W3CDTF">2020-10-29T00:09:29Z</dcterms:created>
  <dcterms:modified xsi:type="dcterms:W3CDTF">2020-11-24T00:44:57Z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0x01010047F300E8C4CE084FBE76E40152BBD2150054514AC3782AE144996C0FED0A1EFB3D</vt:lpwstr>
  </property>
  <property fmtid="{D5CDD505-2E9C-101B-9397-08002B2CF9AE}" pid="3" name="Topic">
    <vt:lpwstr/>
  </property>
  <property fmtid="{D5CDD505-2E9C-101B-9397-08002B2CF9AE}" pid="4" name="Year">
    <vt:lpwstr>335;#2020|e4fb3329-53af-44c8-8e00-fdf448259f1d</vt:lpwstr>
  </property>
  <property fmtid="{D5CDD505-2E9C-101B-9397-08002B2CF9AE}" pid="5" name="Event Types">
    <vt:lpwstr/>
  </property>
  <property fmtid="{D5CDD505-2E9C-101B-9397-08002B2CF9AE}" pid="6" name="Month">
    <vt:lpwstr>1;#10. October|fc90b493-563b-4bd6-a94b-42a6b1f640c1</vt:lpwstr>
  </property>
  <property fmtid="{D5CDD505-2E9C-101B-9397-08002B2CF9AE}" pid="7" name="Function">
    <vt:lpwstr/>
  </property>
  <property fmtid="{D5CDD505-2E9C-101B-9397-08002B2CF9AE}" pid="8" name="Sponsor">
    <vt:lpwstr/>
  </property>
  <property fmtid="{D5CDD505-2E9C-101B-9397-08002B2CF9AE}" pid="9" name="Event">
    <vt:lpwstr>149;#Maternal and Child Health Conference|ce77126e-b645-4da7-8075-f75889409961</vt:lpwstr>
  </property>
  <property fmtid="{D5CDD505-2E9C-101B-9397-08002B2CF9AE}" pid="10" name="Doc Type">
    <vt:lpwstr>17;#Presentation|f2cd3cc0-af78-460c-b246-898f1d181861</vt:lpwstr>
  </property>
  <property fmtid="{D5CDD505-2E9C-101B-9397-08002B2CF9AE}" pid="11" name="Stakeholder">
    <vt:lpwstr/>
  </property>
</Properties>
</file>