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327" r:id="rId2"/>
    <p:sldId id="328" r:id="rId3"/>
    <p:sldId id="340" r:id="rId4"/>
    <p:sldId id="338" r:id="rId5"/>
    <p:sldId id="330" r:id="rId6"/>
    <p:sldId id="329" r:id="rId7"/>
    <p:sldId id="377" r:id="rId8"/>
    <p:sldId id="376" r:id="rId9"/>
    <p:sldId id="378" r:id="rId10"/>
    <p:sldId id="379" r:id="rId11"/>
    <p:sldId id="380" r:id="rId12"/>
    <p:sldId id="381" r:id="rId13"/>
    <p:sldId id="382" r:id="rId14"/>
    <p:sldId id="383"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F3AD32C-E97D-26F0-15D8-CD32554FD321}" name="Melissa Ryan" initials="MR" userId="S::mryan@mav.asn.au::169f3ad4-a1c1-4d4c-bc50-d9e66cb109a9"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688DBBA-180B-495C-AB75-DDD7FEED1218}" v="24" dt="2024-04-22T23:00:39.84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8" d="100"/>
          <a:sy n="108" d="100"/>
        </p:scale>
        <p:origin x="7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8/10/relationships/authors" Target="authors.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lissa Ryan" userId="169f3ad4-a1c1-4d4c-bc50-d9e66cb109a9" providerId="ADAL" clId="{5688DBBA-180B-495C-AB75-DDD7FEED1218}"/>
    <pc:docChg chg="undo custSel addSld delSld modSld sldOrd">
      <pc:chgData name="Melissa Ryan" userId="169f3ad4-a1c1-4d4c-bc50-d9e66cb109a9" providerId="ADAL" clId="{5688DBBA-180B-495C-AB75-DDD7FEED1218}" dt="2024-04-23T03:41:46.084" v="3237" actId="27636"/>
      <pc:docMkLst>
        <pc:docMk/>
      </pc:docMkLst>
      <pc:sldChg chg="del">
        <pc:chgData name="Melissa Ryan" userId="169f3ad4-a1c1-4d4c-bc50-d9e66cb109a9" providerId="ADAL" clId="{5688DBBA-180B-495C-AB75-DDD7FEED1218}" dt="2024-04-22T22:49:11.210" v="2134" actId="2696"/>
        <pc:sldMkLst>
          <pc:docMk/>
          <pc:sldMk cId="714227714" sldId="276"/>
        </pc:sldMkLst>
      </pc:sldChg>
      <pc:sldChg chg="modSp mod">
        <pc:chgData name="Melissa Ryan" userId="169f3ad4-a1c1-4d4c-bc50-d9e66cb109a9" providerId="ADAL" clId="{5688DBBA-180B-495C-AB75-DDD7FEED1218}" dt="2024-04-23T03:41:46.084" v="3237" actId="27636"/>
        <pc:sldMkLst>
          <pc:docMk/>
          <pc:sldMk cId="3201992264" sldId="327"/>
        </pc:sldMkLst>
        <pc:spChg chg="mod">
          <ac:chgData name="Melissa Ryan" userId="169f3ad4-a1c1-4d4c-bc50-d9e66cb109a9" providerId="ADAL" clId="{5688DBBA-180B-495C-AB75-DDD7FEED1218}" dt="2024-04-22T22:59:27.614" v="2437" actId="20577"/>
          <ac:spMkLst>
            <pc:docMk/>
            <pc:sldMk cId="3201992264" sldId="327"/>
            <ac:spMk id="2" creationId="{24DF0C0C-4431-4DF8-8D2F-F134EADB5357}"/>
          </ac:spMkLst>
        </pc:spChg>
        <pc:spChg chg="mod">
          <ac:chgData name="Melissa Ryan" userId="169f3ad4-a1c1-4d4c-bc50-d9e66cb109a9" providerId="ADAL" clId="{5688DBBA-180B-495C-AB75-DDD7FEED1218}" dt="2024-04-23T03:41:46.084" v="3237" actId="27636"/>
          <ac:spMkLst>
            <pc:docMk/>
            <pc:sldMk cId="3201992264" sldId="327"/>
            <ac:spMk id="3" creationId="{9EFEE713-D7C0-468A-A5A5-112367389CED}"/>
          </ac:spMkLst>
        </pc:spChg>
      </pc:sldChg>
      <pc:sldChg chg="addSp modSp mod setBg">
        <pc:chgData name="Melissa Ryan" userId="169f3ad4-a1c1-4d4c-bc50-d9e66cb109a9" providerId="ADAL" clId="{5688DBBA-180B-495C-AB75-DDD7FEED1218}" dt="2024-04-22T22:59:53.978" v="2461" actId="20577"/>
        <pc:sldMkLst>
          <pc:docMk/>
          <pc:sldMk cId="665912548" sldId="328"/>
        </pc:sldMkLst>
        <pc:spChg chg="add">
          <ac:chgData name="Melissa Ryan" userId="169f3ad4-a1c1-4d4c-bc50-d9e66cb109a9" providerId="ADAL" clId="{5688DBBA-180B-495C-AB75-DDD7FEED1218}" dt="2024-04-12T01:23:17.667" v="1199" actId="26606"/>
          <ac:spMkLst>
            <pc:docMk/>
            <pc:sldMk cId="665912548" sldId="328"/>
            <ac:spMk id="10" creationId="{F3060C83-F051-4F0E-ABAD-AA0DFC48B218}"/>
          </ac:spMkLst>
        </pc:spChg>
        <pc:spChg chg="add">
          <ac:chgData name="Melissa Ryan" userId="169f3ad4-a1c1-4d4c-bc50-d9e66cb109a9" providerId="ADAL" clId="{5688DBBA-180B-495C-AB75-DDD7FEED1218}" dt="2024-04-12T01:23:17.667" v="1199" actId="26606"/>
          <ac:spMkLst>
            <pc:docMk/>
            <pc:sldMk cId="665912548" sldId="328"/>
            <ac:spMk id="12" creationId="{83C98ABE-055B-441F-B07E-44F97F083C39}"/>
          </ac:spMkLst>
        </pc:spChg>
        <pc:spChg chg="add">
          <ac:chgData name="Melissa Ryan" userId="169f3ad4-a1c1-4d4c-bc50-d9e66cb109a9" providerId="ADAL" clId="{5688DBBA-180B-495C-AB75-DDD7FEED1218}" dt="2024-04-12T01:23:17.667" v="1199" actId="26606"/>
          <ac:spMkLst>
            <pc:docMk/>
            <pc:sldMk cId="665912548" sldId="328"/>
            <ac:spMk id="14" creationId="{29FDB030-9B49-4CED-8CCD-4D99382388AC}"/>
          </ac:spMkLst>
        </pc:spChg>
        <pc:spChg chg="add">
          <ac:chgData name="Melissa Ryan" userId="169f3ad4-a1c1-4d4c-bc50-d9e66cb109a9" providerId="ADAL" clId="{5688DBBA-180B-495C-AB75-DDD7FEED1218}" dt="2024-04-12T01:23:17.667" v="1199" actId="26606"/>
          <ac:spMkLst>
            <pc:docMk/>
            <pc:sldMk cId="665912548" sldId="328"/>
            <ac:spMk id="16" creationId="{3783CA14-24A1-485C-8B30-D6A5D87987AD}"/>
          </ac:spMkLst>
        </pc:spChg>
        <pc:spChg chg="add">
          <ac:chgData name="Melissa Ryan" userId="169f3ad4-a1c1-4d4c-bc50-d9e66cb109a9" providerId="ADAL" clId="{5688DBBA-180B-495C-AB75-DDD7FEED1218}" dt="2024-04-12T01:23:17.667" v="1199" actId="26606"/>
          <ac:spMkLst>
            <pc:docMk/>
            <pc:sldMk cId="665912548" sldId="328"/>
            <ac:spMk id="18" creationId="{9A97C86A-04D6-40F7-AE84-31AB43E6A846}"/>
          </ac:spMkLst>
        </pc:spChg>
        <pc:spChg chg="add">
          <ac:chgData name="Melissa Ryan" userId="169f3ad4-a1c1-4d4c-bc50-d9e66cb109a9" providerId="ADAL" clId="{5688DBBA-180B-495C-AB75-DDD7FEED1218}" dt="2024-04-12T01:23:17.667" v="1199" actId="26606"/>
          <ac:spMkLst>
            <pc:docMk/>
            <pc:sldMk cId="665912548" sldId="328"/>
            <ac:spMk id="20" creationId="{FF9F2414-84E8-453E-B1F3-389FDE8192D9}"/>
          </ac:spMkLst>
        </pc:spChg>
        <pc:spChg chg="add">
          <ac:chgData name="Melissa Ryan" userId="169f3ad4-a1c1-4d4c-bc50-d9e66cb109a9" providerId="ADAL" clId="{5688DBBA-180B-495C-AB75-DDD7FEED1218}" dt="2024-04-12T01:23:17.667" v="1199" actId="26606"/>
          <ac:spMkLst>
            <pc:docMk/>
            <pc:sldMk cId="665912548" sldId="328"/>
            <ac:spMk id="22" creationId="{3ECA69A1-7536-43AC-85EF-C7106179F5ED}"/>
          </ac:spMkLst>
        </pc:spChg>
        <pc:graphicFrameChg chg="mod modGraphic">
          <ac:chgData name="Melissa Ryan" userId="169f3ad4-a1c1-4d4c-bc50-d9e66cb109a9" providerId="ADAL" clId="{5688DBBA-180B-495C-AB75-DDD7FEED1218}" dt="2024-04-22T22:59:53.978" v="2461" actId="20577"/>
          <ac:graphicFrameMkLst>
            <pc:docMk/>
            <pc:sldMk cId="665912548" sldId="328"/>
            <ac:graphicFrameMk id="2" creationId="{801BE9F7-CDDD-4453-AB9B-67075E704610}"/>
          </ac:graphicFrameMkLst>
        </pc:graphicFrameChg>
      </pc:sldChg>
      <pc:sldChg chg="addSp delSp modSp new mod ord setBg modClrScheme chgLayout modNotesTx">
        <pc:chgData name="Melissa Ryan" userId="169f3ad4-a1c1-4d4c-bc50-d9e66cb109a9" providerId="ADAL" clId="{5688DBBA-180B-495C-AB75-DDD7FEED1218}" dt="2024-04-23T03:41:17.471" v="3235" actId="20577"/>
        <pc:sldMkLst>
          <pc:docMk/>
          <pc:sldMk cId="1485196417" sldId="329"/>
        </pc:sldMkLst>
        <pc:spChg chg="add mod">
          <ac:chgData name="Melissa Ryan" userId="169f3ad4-a1c1-4d4c-bc50-d9e66cb109a9" providerId="ADAL" clId="{5688DBBA-180B-495C-AB75-DDD7FEED1218}" dt="2024-04-12T00:56:45.478" v="1097" actId="26606"/>
          <ac:spMkLst>
            <pc:docMk/>
            <pc:sldMk cId="1485196417" sldId="329"/>
            <ac:spMk id="2" creationId="{1AC08FD8-A853-01E2-AF79-0A66F821B7C4}"/>
          </ac:spMkLst>
        </pc:spChg>
        <pc:spChg chg="add mod">
          <ac:chgData name="Melissa Ryan" userId="169f3ad4-a1c1-4d4c-bc50-d9e66cb109a9" providerId="ADAL" clId="{5688DBBA-180B-495C-AB75-DDD7FEED1218}" dt="2024-04-15T07:19:08.004" v="2060" actId="20577"/>
          <ac:spMkLst>
            <pc:docMk/>
            <pc:sldMk cId="1485196417" sldId="329"/>
            <ac:spMk id="3" creationId="{775F2F5D-A826-3751-5536-8A31EC0E63B8}"/>
          </ac:spMkLst>
        </pc:spChg>
        <pc:spChg chg="add del">
          <ac:chgData name="Melissa Ryan" userId="169f3ad4-a1c1-4d4c-bc50-d9e66cb109a9" providerId="ADAL" clId="{5688DBBA-180B-495C-AB75-DDD7FEED1218}" dt="2024-04-23T03:24:03.610" v="3171" actId="22"/>
          <ac:spMkLst>
            <pc:docMk/>
            <pc:sldMk cId="1485196417" sldId="329"/>
            <ac:spMk id="7" creationId="{ED569333-5D19-A295-60A1-D731605612D5}"/>
          </ac:spMkLst>
        </pc:spChg>
        <pc:spChg chg="add mod">
          <ac:chgData name="Melissa Ryan" userId="169f3ad4-a1c1-4d4c-bc50-d9e66cb109a9" providerId="ADAL" clId="{5688DBBA-180B-495C-AB75-DDD7FEED1218}" dt="2024-04-23T03:41:17.471" v="3235" actId="20577"/>
          <ac:spMkLst>
            <pc:docMk/>
            <pc:sldMk cId="1485196417" sldId="329"/>
            <ac:spMk id="10" creationId="{2A393E62-C24D-7BC8-2EB3-CB781B653B6B}"/>
          </ac:spMkLst>
        </pc:spChg>
        <pc:spChg chg="add del">
          <ac:chgData name="Melissa Ryan" userId="169f3ad4-a1c1-4d4c-bc50-d9e66cb109a9" providerId="ADAL" clId="{5688DBBA-180B-495C-AB75-DDD7FEED1218}" dt="2024-04-12T00:56:45.478" v="1097" actId="26606"/>
          <ac:spMkLst>
            <pc:docMk/>
            <pc:sldMk cId="1485196417" sldId="329"/>
            <ac:spMk id="11" creationId="{953EC90C-082B-4667-A29F-E4E4D515AA7E}"/>
          </ac:spMkLst>
        </pc:spChg>
        <pc:spChg chg="add del">
          <ac:chgData name="Melissa Ryan" userId="169f3ad4-a1c1-4d4c-bc50-d9e66cb109a9" providerId="ADAL" clId="{5688DBBA-180B-495C-AB75-DDD7FEED1218}" dt="2024-04-12T00:56:45.478" v="1097" actId="26606"/>
          <ac:spMkLst>
            <pc:docMk/>
            <pc:sldMk cId="1485196417" sldId="329"/>
            <ac:spMk id="13" creationId="{E99FF883-3EBA-49CC-8D77-1EE69E1826E3}"/>
          </ac:spMkLst>
        </pc:spChg>
        <pc:spChg chg="add del">
          <ac:chgData name="Melissa Ryan" userId="169f3ad4-a1c1-4d4c-bc50-d9e66cb109a9" providerId="ADAL" clId="{5688DBBA-180B-495C-AB75-DDD7FEED1218}" dt="2024-04-12T00:56:45.478" v="1097" actId="26606"/>
          <ac:spMkLst>
            <pc:docMk/>
            <pc:sldMk cId="1485196417" sldId="329"/>
            <ac:spMk id="28" creationId="{913AE63C-D5B4-45D1-ACFC-648CFFCF9805}"/>
          </ac:spMkLst>
        </pc:spChg>
        <pc:spChg chg="add del">
          <ac:chgData name="Melissa Ryan" userId="169f3ad4-a1c1-4d4c-bc50-d9e66cb109a9" providerId="ADAL" clId="{5688DBBA-180B-495C-AB75-DDD7FEED1218}" dt="2024-04-12T00:56:45.478" v="1097" actId="26606"/>
          <ac:spMkLst>
            <pc:docMk/>
            <pc:sldMk cId="1485196417" sldId="329"/>
            <ac:spMk id="29" creationId="{34DE9D20-D6C2-4834-9EE9-EC583F3FE571}"/>
          </ac:spMkLst>
        </pc:spChg>
        <pc:spChg chg="add del">
          <ac:chgData name="Melissa Ryan" userId="169f3ad4-a1c1-4d4c-bc50-d9e66cb109a9" providerId="ADAL" clId="{5688DBBA-180B-495C-AB75-DDD7FEED1218}" dt="2024-04-12T00:56:33.265" v="1094" actId="26606"/>
          <ac:spMkLst>
            <pc:docMk/>
            <pc:sldMk cId="1485196417" sldId="329"/>
            <ac:spMk id="31" creationId="{C59AB4C8-9178-4F7A-8404-6890510B5917}"/>
          </ac:spMkLst>
        </pc:spChg>
        <pc:spChg chg="add del">
          <ac:chgData name="Melissa Ryan" userId="169f3ad4-a1c1-4d4c-bc50-d9e66cb109a9" providerId="ADAL" clId="{5688DBBA-180B-495C-AB75-DDD7FEED1218}" dt="2024-04-12T00:56:33.265" v="1094" actId="26606"/>
          <ac:spMkLst>
            <pc:docMk/>
            <pc:sldMk cId="1485196417" sldId="329"/>
            <ac:spMk id="33" creationId="{4CFDFB37-4BC7-42C6-915D-A6609139BFE7}"/>
          </ac:spMkLst>
        </pc:spChg>
        <pc:grpChg chg="add del">
          <ac:chgData name="Melissa Ryan" userId="169f3ad4-a1c1-4d4c-bc50-d9e66cb109a9" providerId="ADAL" clId="{5688DBBA-180B-495C-AB75-DDD7FEED1218}" dt="2024-04-12T00:56:45.478" v="1097" actId="26606"/>
          <ac:grpSpMkLst>
            <pc:docMk/>
            <pc:sldMk cId="1485196417" sldId="329"/>
            <ac:grpSpMk id="15" creationId="{68BDDA48-391E-46DF-848C-03844FB181C5}"/>
          </ac:grpSpMkLst>
        </pc:grpChg>
        <pc:grpChg chg="add del">
          <ac:chgData name="Melissa Ryan" userId="169f3ad4-a1c1-4d4c-bc50-d9e66cb109a9" providerId="ADAL" clId="{5688DBBA-180B-495C-AB75-DDD7FEED1218}" dt="2024-04-12T00:56:45.478" v="1097" actId="26606"/>
          <ac:grpSpMkLst>
            <pc:docMk/>
            <pc:sldMk cId="1485196417" sldId="329"/>
            <ac:grpSpMk id="19" creationId="{E27AF472-EAE3-4572-AB69-B92BD10DBC6D}"/>
          </ac:grpSpMkLst>
        </pc:grpChg>
        <pc:grpChg chg="add del">
          <ac:chgData name="Melissa Ryan" userId="169f3ad4-a1c1-4d4c-bc50-d9e66cb109a9" providerId="ADAL" clId="{5688DBBA-180B-495C-AB75-DDD7FEED1218}" dt="2024-04-12T00:56:45.478" v="1097" actId="26606"/>
          <ac:grpSpMkLst>
            <pc:docMk/>
            <pc:sldMk cId="1485196417" sldId="329"/>
            <ac:grpSpMk id="35" creationId="{81ECFC71-4503-4F75-92FF-AF8211FFD6F2}"/>
          </ac:grpSpMkLst>
        </pc:grpChg>
        <pc:grpChg chg="add del">
          <ac:chgData name="Melissa Ryan" userId="169f3ad4-a1c1-4d4c-bc50-d9e66cb109a9" providerId="ADAL" clId="{5688DBBA-180B-495C-AB75-DDD7FEED1218}" dt="2024-04-12T00:56:45.478" v="1097" actId="26606"/>
          <ac:grpSpMkLst>
            <pc:docMk/>
            <pc:sldMk cId="1485196417" sldId="329"/>
            <ac:grpSpMk id="39" creationId="{E27AF472-EAE3-4572-AB69-B92BD10DBC6D}"/>
          </ac:grpSpMkLst>
        </pc:grpChg>
        <pc:picChg chg="add mod ord">
          <ac:chgData name="Melissa Ryan" userId="169f3ad4-a1c1-4d4c-bc50-d9e66cb109a9" providerId="ADAL" clId="{5688DBBA-180B-495C-AB75-DDD7FEED1218}" dt="2024-04-12T01:00:16.285" v="1133" actId="1076"/>
          <ac:picMkLst>
            <pc:docMk/>
            <pc:sldMk cId="1485196417" sldId="329"/>
            <ac:picMk id="5" creationId="{2C069554-A988-A9E2-C0CC-E22641172DC2}"/>
          </ac:picMkLst>
        </pc:picChg>
        <pc:picChg chg="add mod ord">
          <ac:chgData name="Melissa Ryan" userId="169f3ad4-a1c1-4d4c-bc50-d9e66cb109a9" providerId="ADAL" clId="{5688DBBA-180B-495C-AB75-DDD7FEED1218}" dt="2024-04-12T01:00:17.771" v="1134" actId="1076"/>
          <ac:picMkLst>
            <pc:docMk/>
            <pc:sldMk cId="1485196417" sldId="329"/>
            <ac:picMk id="6" creationId="{495ADA23-2ECF-76B5-10D3-0454D1C94954}"/>
          </ac:picMkLst>
        </pc:picChg>
        <pc:picChg chg="add del mod">
          <ac:chgData name="Melissa Ryan" userId="169f3ad4-a1c1-4d4c-bc50-d9e66cb109a9" providerId="ADAL" clId="{5688DBBA-180B-495C-AB75-DDD7FEED1218}" dt="2024-04-23T03:24:37.653" v="3175" actId="22"/>
          <ac:picMkLst>
            <pc:docMk/>
            <pc:sldMk cId="1485196417" sldId="329"/>
            <ac:picMk id="9" creationId="{96E78BC0-4D4E-76E1-B83F-BEEA5AAEB2C2}"/>
          </ac:picMkLst>
        </pc:picChg>
      </pc:sldChg>
      <pc:sldChg chg="addSp delSp modSp new mod modNotesTx">
        <pc:chgData name="Melissa Ryan" userId="169f3ad4-a1c1-4d4c-bc50-d9e66cb109a9" providerId="ADAL" clId="{5688DBBA-180B-495C-AB75-DDD7FEED1218}" dt="2024-04-23T00:26:41.910" v="2492" actId="207"/>
        <pc:sldMkLst>
          <pc:docMk/>
          <pc:sldMk cId="3094897992" sldId="330"/>
        </pc:sldMkLst>
        <pc:spChg chg="mod">
          <ac:chgData name="Melissa Ryan" userId="169f3ad4-a1c1-4d4c-bc50-d9e66cb109a9" providerId="ADAL" clId="{5688DBBA-180B-495C-AB75-DDD7FEED1218}" dt="2024-04-12T01:23:51.822" v="1201" actId="122"/>
          <ac:spMkLst>
            <pc:docMk/>
            <pc:sldMk cId="3094897992" sldId="330"/>
            <ac:spMk id="2" creationId="{4D4FA5C9-1A76-5C0B-6F80-9C365CF3CD10}"/>
          </ac:spMkLst>
        </pc:spChg>
        <pc:spChg chg="del">
          <ac:chgData name="Melissa Ryan" userId="169f3ad4-a1c1-4d4c-bc50-d9e66cb109a9" providerId="ADAL" clId="{5688DBBA-180B-495C-AB75-DDD7FEED1218}" dt="2024-04-02T00:24:49.848" v="289" actId="22"/>
          <ac:spMkLst>
            <pc:docMk/>
            <pc:sldMk cId="3094897992" sldId="330"/>
            <ac:spMk id="3" creationId="{887CC05F-41BA-713D-FD93-EAB370C23CC2}"/>
          </ac:spMkLst>
        </pc:spChg>
        <pc:spChg chg="add mod">
          <ac:chgData name="Melissa Ryan" userId="169f3ad4-a1c1-4d4c-bc50-d9e66cb109a9" providerId="ADAL" clId="{5688DBBA-180B-495C-AB75-DDD7FEED1218}" dt="2024-04-23T00:26:41.910" v="2492" actId="207"/>
          <ac:spMkLst>
            <pc:docMk/>
            <pc:sldMk cId="3094897992" sldId="330"/>
            <ac:spMk id="3" creationId="{E7155A35-D997-3D52-CC11-971AAE02821B}"/>
          </ac:spMkLst>
        </pc:spChg>
        <pc:picChg chg="add mod ord">
          <ac:chgData name="Melissa Ryan" userId="169f3ad4-a1c1-4d4c-bc50-d9e66cb109a9" providerId="ADAL" clId="{5688DBBA-180B-495C-AB75-DDD7FEED1218}" dt="2024-04-02T00:26:14.614" v="295" actId="1076"/>
          <ac:picMkLst>
            <pc:docMk/>
            <pc:sldMk cId="3094897992" sldId="330"/>
            <ac:picMk id="5" creationId="{92B0C5A7-7B9F-32F8-F83F-A757C134C02E}"/>
          </ac:picMkLst>
        </pc:picChg>
        <pc:picChg chg="add del mod">
          <ac:chgData name="Melissa Ryan" userId="169f3ad4-a1c1-4d4c-bc50-d9e66cb109a9" providerId="ADAL" clId="{5688DBBA-180B-495C-AB75-DDD7FEED1218}" dt="2024-04-02T00:26:26.879" v="297" actId="478"/>
          <ac:picMkLst>
            <pc:docMk/>
            <pc:sldMk cId="3094897992" sldId="330"/>
            <ac:picMk id="7" creationId="{86C7DDF4-9717-A376-6159-F7E7719CA309}"/>
          </ac:picMkLst>
        </pc:picChg>
        <pc:picChg chg="add mod">
          <ac:chgData name="Melissa Ryan" userId="169f3ad4-a1c1-4d4c-bc50-d9e66cb109a9" providerId="ADAL" clId="{5688DBBA-180B-495C-AB75-DDD7FEED1218}" dt="2024-04-02T00:27:43.088" v="310" actId="1076"/>
          <ac:picMkLst>
            <pc:docMk/>
            <pc:sldMk cId="3094897992" sldId="330"/>
            <ac:picMk id="9" creationId="{EA71B7F1-961A-8179-F351-78940C32DD6F}"/>
          </ac:picMkLst>
        </pc:picChg>
        <pc:picChg chg="add mod">
          <ac:chgData name="Melissa Ryan" userId="169f3ad4-a1c1-4d4c-bc50-d9e66cb109a9" providerId="ADAL" clId="{5688DBBA-180B-495C-AB75-DDD7FEED1218}" dt="2024-04-02T00:27:42.112" v="309" actId="1076"/>
          <ac:picMkLst>
            <pc:docMk/>
            <pc:sldMk cId="3094897992" sldId="330"/>
            <ac:picMk id="11" creationId="{2CCB9A16-1ADA-B51E-A5D7-5B228D666077}"/>
          </ac:picMkLst>
        </pc:picChg>
      </pc:sldChg>
      <pc:sldChg chg="modSp new del mod">
        <pc:chgData name="Melissa Ryan" userId="169f3ad4-a1c1-4d4c-bc50-d9e66cb109a9" providerId="ADAL" clId="{5688DBBA-180B-495C-AB75-DDD7FEED1218}" dt="2024-04-02T00:28:00.391" v="311" actId="2696"/>
        <pc:sldMkLst>
          <pc:docMk/>
          <pc:sldMk cId="3583419769" sldId="331"/>
        </pc:sldMkLst>
        <pc:spChg chg="mod">
          <ac:chgData name="Melissa Ryan" userId="169f3ad4-a1c1-4d4c-bc50-d9e66cb109a9" providerId="ADAL" clId="{5688DBBA-180B-495C-AB75-DDD7FEED1218}" dt="2024-03-11T23:24:54.517" v="120" actId="313"/>
          <ac:spMkLst>
            <pc:docMk/>
            <pc:sldMk cId="3583419769" sldId="331"/>
            <ac:spMk id="2" creationId="{B38A7FF2-BF8A-633B-8245-F94B53DD6D9E}"/>
          </ac:spMkLst>
        </pc:spChg>
      </pc:sldChg>
      <pc:sldChg chg="addSp modSp add mod setBg">
        <pc:chgData name="Melissa Ryan" userId="169f3ad4-a1c1-4d4c-bc50-d9e66cb109a9" providerId="ADAL" clId="{5688DBBA-180B-495C-AB75-DDD7FEED1218}" dt="2024-04-12T01:23:37.023" v="1200" actId="26606"/>
        <pc:sldMkLst>
          <pc:docMk/>
          <pc:sldMk cId="1394340101" sldId="338"/>
        </pc:sldMkLst>
        <pc:spChg chg="mod">
          <ac:chgData name="Melissa Ryan" userId="169f3ad4-a1c1-4d4c-bc50-d9e66cb109a9" providerId="ADAL" clId="{5688DBBA-180B-495C-AB75-DDD7FEED1218}" dt="2024-04-12T01:23:37.023" v="1200" actId="26606"/>
          <ac:spMkLst>
            <pc:docMk/>
            <pc:sldMk cId="1394340101" sldId="338"/>
            <ac:spMk id="2" creationId="{4872B817-B74A-E57C-21B4-2D44C1979A93}"/>
          </ac:spMkLst>
        </pc:spChg>
        <pc:spChg chg="mod">
          <ac:chgData name="Melissa Ryan" userId="169f3ad4-a1c1-4d4c-bc50-d9e66cb109a9" providerId="ADAL" clId="{5688DBBA-180B-495C-AB75-DDD7FEED1218}" dt="2024-04-12T01:23:37.023" v="1200" actId="26606"/>
          <ac:spMkLst>
            <pc:docMk/>
            <pc:sldMk cId="1394340101" sldId="338"/>
            <ac:spMk id="3" creationId="{AA324250-AA5B-9361-2D7E-A1A3626098C9}"/>
          </ac:spMkLst>
        </pc:spChg>
        <pc:spChg chg="add">
          <ac:chgData name="Melissa Ryan" userId="169f3ad4-a1c1-4d4c-bc50-d9e66cb109a9" providerId="ADAL" clId="{5688DBBA-180B-495C-AB75-DDD7FEED1218}" dt="2024-04-12T01:23:37.023" v="1200" actId="26606"/>
          <ac:spMkLst>
            <pc:docMk/>
            <pc:sldMk cId="1394340101" sldId="338"/>
            <ac:spMk id="8" creationId="{777A147A-9ED8-46B4-8660-1B3C2AA880B5}"/>
          </ac:spMkLst>
        </pc:spChg>
        <pc:spChg chg="add">
          <ac:chgData name="Melissa Ryan" userId="169f3ad4-a1c1-4d4c-bc50-d9e66cb109a9" providerId="ADAL" clId="{5688DBBA-180B-495C-AB75-DDD7FEED1218}" dt="2024-04-12T01:23:37.023" v="1200" actId="26606"/>
          <ac:spMkLst>
            <pc:docMk/>
            <pc:sldMk cId="1394340101" sldId="338"/>
            <ac:spMk id="10" creationId="{5D6C15A0-C087-4593-8414-2B4EC1CDC3DE}"/>
          </ac:spMkLst>
        </pc:spChg>
      </pc:sldChg>
      <pc:sldChg chg="modSp new del mod">
        <pc:chgData name="Melissa Ryan" userId="169f3ad4-a1c1-4d4c-bc50-d9e66cb109a9" providerId="ADAL" clId="{5688DBBA-180B-495C-AB75-DDD7FEED1218}" dt="2024-04-12T01:21:14.667" v="1156" actId="2696"/>
        <pc:sldMkLst>
          <pc:docMk/>
          <pc:sldMk cId="974352203" sldId="339"/>
        </pc:sldMkLst>
        <pc:spChg chg="mod">
          <ac:chgData name="Melissa Ryan" userId="169f3ad4-a1c1-4d4c-bc50-d9e66cb109a9" providerId="ADAL" clId="{5688DBBA-180B-495C-AB75-DDD7FEED1218}" dt="2024-04-11T02:39:43.644" v="563" actId="20577"/>
          <ac:spMkLst>
            <pc:docMk/>
            <pc:sldMk cId="974352203" sldId="339"/>
            <ac:spMk id="2" creationId="{E844172D-89BB-1EF0-A592-E55EA8388E63}"/>
          </ac:spMkLst>
        </pc:spChg>
      </pc:sldChg>
      <pc:sldChg chg="addSp delSp modSp add mod setBg delDesignElem">
        <pc:chgData name="Melissa Ryan" userId="169f3ad4-a1c1-4d4c-bc50-d9e66cb109a9" providerId="ADAL" clId="{5688DBBA-180B-495C-AB75-DDD7FEED1218}" dt="2024-04-15T07:10:23.130" v="1446" actId="20577"/>
        <pc:sldMkLst>
          <pc:docMk/>
          <pc:sldMk cId="1887730737" sldId="340"/>
        </pc:sldMkLst>
        <pc:spChg chg="mod">
          <ac:chgData name="Melissa Ryan" userId="169f3ad4-a1c1-4d4c-bc50-d9e66cb109a9" providerId="ADAL" clId="{5688DBBA-180B-495C-AB75-DDD7FEED1218}" dt="2024-04-15T07:10:23.130" v="1446" actId="20577"/>
          <ac:spMkLst>
            <pc:docMk/>
            <pc:sldMk cId="1887730737" sldId="340"/>
            <ac:spMk id="2" creationId="{4E8137ED-7C11-41D8-5D4D-FF136AA3D94C}"/>
          </ac:spMkLst>
        </pc:spChg>
        <pc:spChg chg="mod">
          <ac:chgData name="Melissa Ryan" userId="169f3ad4-a1c1-4d4c-bc50-d9e66cb109a9" providerId="ADAL" clId="{5688DBBA-180B-495C-AB75-DDD7FEED1218}" dt="2024-04-12T01:31:07.439" v="1271" actId="255"/>
          <ac:spMkLst>
            <pc:docMk/>
            <pc:sldMk cId="1887730737" sldId="340"/>
            <ac:spMk id="3" creationId="{436CDA8E-2D28-036A-6526-B8EA33FB8E4B}"/>
          </ac:spMkLst>
        </pc:spChg>
        <pc:spChg chg="add">
          <ac:chgData name="Melissa Ryan" userId="169f3ad4-a1c1-4d4c-bc50-d9e66cb109a9" providerId="ADAL" clId="{5688DBBA-180B-495C-AB75-DDD7FEED1218}" dt="2024-04-12T01:30:41.107" v="1269" actId="26606"/>
          <ac:spMkLst>
            <pc:docMk/>
            <pc:sldMk cId="1887730737" sldId="340"/>
            <ac:spMk id="7" creationId="{665DBBEF-238B-476B-96AB-8AAC3224ECEA}"/>
          </ac:spMkLst>
        </pc:spChg>
        <pc:spChg chg="add">
          <ac:chgData name="Melissa Ryan" userId="169f3ad4-a1c1-4d4c-bc50-d9e66cb109a9" providerId="ADAL" clId="{5688DBBA-180B-495C-AB75-DDD7FEED1218}" dt="2024-04-12T01:30:41.107" v="1269" actId="26606"/>
          <ac:spMkLst>
            <pc:docMk/>
            <pc:sldMk cId="1887730737" sldId="340"/>
            <ac:spMk id="8" creationId="{3FCFB1DE-0B7E-48CC-BA90-B2AB0889F9D6}"/>
          </ac:spMkLst>
        </pc:spChg>
        <pc:spChg chg="del">
          <ac:chgData name="Melissa Ryan" userId="169f3ad4-a1c1-4d4c-bc50-d9e66cb109a9" providerId="ADAL" clId="{5688DBBA-180B-495C-AB75-DDD7FEED1218}" dt="2024-04-12T01:30:24.905" v="1221"/>
          <ac:spMkLst>
            <pc:docMk/>
            <pc:sldMk cId="1887730737" sldId="340"/>
            <ac:spMk id="10" creationId="{665DBBEF-238B-476B-96AB-8AAC3224ECEA}"/>
          </ac:spMkLst>
        </pc:spChg>
        <pc:spChg chg="del">
          <ac:chgData name="Melissa Ryan" userId="169f3ad4-a1c1-4d4c-bc50-d9e66cb109a9" providerId="ADAL" clId="{5688DBBA-180B-495C-AB75-DDD7FEED1218}" dt="2024-04-12T01:30:24.905" v="1221"/>
          <ac:spMkLst>
            <pc:docMk/>
            <pc:sldMk cId="1887730737" sldId="340"/>
            <ac:spMk id="12" creationId="{3FCFB1DE-0B7E-48CC-BA90-B2AB0889F9D6}"/>
          </ac:spMkLst>
        </pc:spChg>
      </pc:sldChg>
      <pc:sldChg chg="addSp delSp modSp add del mod setBg">
        <pc:chgData name="Melissa Ryan" userId="169f3ad4-a1c1-4d4c-bc50-d9e66cb109a9" providerId="ADAL" clId="{5688DBBA-180B-495C-AB75-DDD7FEED1218}" dt="2024-04-23T03:40:06.525" v="3213" actId="2696"/>
        <pc:sldMkLst>
          <pc:docMk/>
          <pc:sldMk cId="2059514541" sldId="341"/>
        </pc:sldMkLst>
        <pc:spChg chg="mod">
          <ac:chgData name="Melissa Ryan" userId="169f3ad4-a1c1-4d4c-bc50-d9e66cb109a9" providerId="ADAL" clId="{5688DBBA-180B-495C-AB75-DDD7FEED1218}" dt="2024-04-11T04:38:51.429" v="574" actId="26606"/>
          <ac:spMkLst>
            <pc:docMk/>
            <pc:sldMk cId="2059514541" sldId="341"/>
            <ac:spMk id="2" creationId="{D1BEBCE5-86E1-436A-C8EA-44A71275620A}"/>
          </ac:spMkLst>
        </pc:spChg>
        <pc:spChg chg="mod">
          <ac:chgData name="Melissa Ryan" userId="169f3ad4-a1c1-4d4c-bc50-d9e66cb109a9" providerId="ADAL" clId="{5688DBBA-180B-495C-AB75-DDD7FEED1218}" dt="2024-04-11T04:38:58.829" v="576" actId="5793"/>
          <ac:spMkLst>
            <pc:docMk/>
            <pc:sldMk cId="2059514541" sldId="341"/>
            <ac:spMk id="3" creationId="{EB6527AD-BAC0-6263-60FF-E304B09CFA67}"/>
          </ac:spMkLst>
        </pc:spChg>
        <pc:spChg chg="add del">
          <ac:chgData name="Melissa Ryan" userId="169f3ad4-a1c1-4d4c-bc50-d9e66cb109a9" providerId="ADAL" clId="{5688DBBA-180B-495C-AB75-DDD7FEED1218}" dt="2024-04-11T04:38:18.540" v="571" actId="26606"/>
          <ac:spMkLst>
            <pc:docMk/>
            <pc:sldMk cId="2059514541" sldId="341"/>
            <ac:spMk id="9" creationId="{9F7D5CDA-D291-4307-BF55-1381FED29634}"/>
          </ac:spMkLst>
        </pc:spChg>
        <pc:spChg chg="add del">
          <ac:chgData name="Melissa Ryan" userId="169f3ad4-a1c1-4d4c-bc50-d9e66cb109a9" providerId="ADAL" clId="{5688DBBA-180B-495C-AB75-DDD7FEED1218}" dt="2024-04-11T04:38:51.419" v="573" actId="26606"/>
          <ac:spMkLst>
            <pc:docMk/>
            <pc:sldMk cId="2059514541" sldId="341"/>
            <ac:spMk id="11" creationId="{59B296B9-C5A5-4E4F-9B60-C907B5F1466C}"/>
          </ac:spMkLst>
        </pc:spChg>
        <pc:spChg chg="add del">
          <ac:chgData name="Melissa Ryan" userId="169f3ad4-a1c1-4d4c-bc50-d9e66cb109a9" providerId="ADAL" clId="{5688DBBA-180B-495C-AB75-DDD7FEED1218}" dt="2024-04-11T04:38:51.419" v="573" actId="26606"/>
          <ac:spMkLst>
            <pc:docMk/>
            <pc:sldMk cId="2059514541" sldId="341"/>
            <ac:spMk id="12" creationId="{9F7D5CDA-D291-4307-BF55-1381FED29634}"/>
          </ac:spMkLst>
        </pc:spChg>
        <pc:spChg chg="add del">
          <ac:chgData name="Melissa Ryan" userId="169f3ad4-a1c1-4d4c-bc50-d9e66cb109a9" providerId="ADAL" clId="{5688DBBA-180B-495C-AB75-DDD7FEED1218}" dt="2024-04-11T04:38:51.419" v="573" actId="26606"/>
          <ac:spMkLst>
            <pc:docMk/>
            <pc:sldMk cId="2059514541" sldId="341"/>
            <ac:spMk id="13" creationId="{D0300FD3-5AF1-6305-15FA-9078072672E2}"/>
          </ac:spMkLst>
        </pc:spChg>
        <pc:spChg chg="add">
          <ac:chgData name="Melissa Ryan" userId="169f3ad4-a1c1-4d4c-bc50-d9e66cb109a9" providerId="ADAL" clId="{5688DBBA-180B-495C-AB75-DDD7FEED1218}" dt="2024-04-11T04:38:51.429" v="574" actId="26606"/>
          <ac:spMkLst>
            <pc:docMk/>
            <pc:sldMk cId="2059514541" sldId="341"/>
            <ac:spMk id="16" creationId="{B210AC1D-4063-4C6E-9528-FA9C4C0C18E6}"/>
          </ac:spMkLst>
        </pc:spChg>
        <pc:spChg chg="add">
          <ac:chgData name="Melissa Ryan" userId="169f3ad4-a1c1-4d4c-bc50-d9e66cb109a9" providerId="ADAL" clId="{5688DBBA-180B-495C-AB75-DDD7FEED1218}" dt="2024-04-11T04:38:51.429" v="574" actId="26606"/>
          <ac:spMkLst>
            <pc:docMk/>
            <pc:sldMk cId="2059514541" sldId="341"/>
            <ac:spMk id="17" creationId="{02F8C595-E68C-4306-AED8-DC7826A0A506}"/>
          </ac:spMkLst>
        </pc:spChg>
        <pc:picChg chg="add del">
          <ac:chgData name="Melissa Ryan" userId="169f3ad4-a1c1-4d4c-bc50-d9e66cb109a9" providerId="ADAL" clId="{5688DBBA-180B-495C-AB75-DDD7FEED1218}" dt="2024-04-11T04:38:18.540" v="571" actId="26606"/>
          <ac:picMkLst>
            <pc:docMk/>
            <pc:sldMk cId="2059514541" sldId="341"/>
            <ac:picMk id="5" creationId="{2E2F9B31-F560-44F0-45B6-A62FC1B2A7A6}"/>
          </ac:picMkLst>
        </pc:picChg>
        <pc:picChg chg="add del">
          <ac:chgData name="Melissa Ryan" userId="169f3ad4-a1c1-4d4c-bc50-d9e66cb109a9" providerId="ADAL" clId="{5688DBBA-180B-495C-AB75-DDD7FEED1218}" dt="2024-04-11T04:38:51.419" v="573" actId="26606"/>
          <ac:picMkLst>
            <pc:docMk/>
            <pc:sldMk cId="2059514541" sldId="341"/>
            <ac:picMk id="14" creationId="{1BA05EB1-D7A8-1EEF-9025-5D2E7ADB6BC1}"/>
          </ac:picMkLst>
        </pc:picChg>
        <pc:picChg chg="add">
          <ac:chgData name="Melissa Ryan" userId="169f3ad4-a1c1-4d4c-bc50-d9e66cb109a9" providerId="ADAL" clId="{5688DBBA-180B-495C-AB75-DDD7FEED1218}" dt="2024-04-11T04:38:51.429" v="574" actId="26606"/>
          <ac:picMkLst>
            <pc:docMk/>
            <pc:sldMk cId="2059514541" sldId="341"/>
            <ac:picMk id="18" creationId="{01E1451F-1168-70C9-7756-C3B982182ECB}"/>
          </ac:picMkLst>
        </pc:picChg>
      </pc:sldChg>
      <pc:sldChg chg="addSp delSp modSp add del mod setBg delDesignElem">
        <pc:chgData name="Melissa Ryan" userId="169f3ad4-a1c1-4d4c-bc50-d9e66cb109a9" providerId="ADAL" clId="{5688DBBA-180B-495C-AB75-DDD7FEED1218}" dt="2024-04-22T22:48:58.287" v="2133" actId="2696"/>
        <pc:sldMkLst>
          <pc:docMk/>
          <pc:sldMk cId="2726132845" sldId="342"/>
        </pc:sldMkLst>
        <pc:spChg chg="mod">
          <ac:chgData name="Melissa Ryan" userId="169f3ad4-a1c1-4d4c-bc50-d9e66cb109a9" providerId="ADAL" clId="{5688DBBA-180B-495C-AB75-DDD7FEED1218}" dt="2024-04-11T04:59:35.652" v="585" actId="26606"/>
          <ac:spMkLst>
            <pc:docMk/>
            <pc:sldMk cId="2726132845" sldId="342"/>
            <ac:spMk id="2" creationId="{8229E6AD-69DE-1D0E-EE05-3D8E647C6EFC}"/>
          </ac:spMkLst>
        </pc:spChg>
        <pc:spChg chg="add del">
          <ac:chgData name="Melissa Ryan" userId="169f3ad4-a1c1-4d4c-bc50-d9e66cb109a9" providerId="ADAL" clId="{5688DBBA-180B-495C-AB75-DDD7FEED1218}" dt="2024-04-11T04:59:00.549" v="582" actId="26606"/>
          <ac:spMkLst>
            <pc:docMk/>
            <pc:sldMk cId="2726132845" sldId="342"/>
            <ac:spMk id="3" creationId="{CC93A70E-2E79-2154-8DA9-20333E437997}"/>
          </ac:spMkLst>
        </pc:spChg>
        <pc:spChg chg="add del">
          <ac:chgData name="Melissa Ryan" userId="169f3ad4-a1c1-4d4c-bc50-d9e66cb109a9" providerId="ADAL" clId="{5688DBBA-180B-495C-AB75-DDD7FEED1218}" dt="2024-04-11T04:59:00.475" v="581" actId="26606"/>
          <ac:spMkLst>
            <pc:docMk/>
            <pc:sldMk cId="2726132845" sldId="342"/>
            <ac:spMk id="9" creationId="{D9A7F3BF-8763-4074-AD77-92790AF314D1}"/>
          </ac:spMkLst>
        </pc:spChg>
        <pc:spChg chg="add del">
          <ac:chgData name="Melissa Ryan" userId="169f3ad4-a1c1-4d4c-bc50-d9e66cb109a9" providerId="ADAL" clId="{5688DBBA-180B-495C-AB75-DDD7FEED1218}" dt="2024-04-11T04:59:35.652" v="585" actId="26606"/>
          <ac:spMkLst>
            <pc:docMk/>
            <pc:sldMk cId="2726132845" sldId="342"/>
            <ac:spMk id="25" creationId="{1D63C574-BFD2-41A1-A567-B0C3CC7FDD4F}"/>
          </ac:spMkLst>
        </pc:spChg>
        <pc:spChg chg="add del">
          <ac:chgData name="Melissa Ryan" userId="169f3ad4-a1c1-4d4c-bc50-d9e66cb109a9" providerId="ADAL" clId="{5688DBBA-180B-495C-AB75-DDD7FEED1218}" dt="2024-04-11T04:59:35.652" v="585" actId="26606"/>
          <ac:spMkLst>
            <pc:docMk/>
            <pc:sldMk cId="2726132845" sldId="342"/>
            <ac:spMk id="26" creationId="{E2A46BAB-8C31-42B2-90E8-B26DD3E81D37}"/>
          </ac:spMkLst>
        </pc:spChg>
        <pc:spChg chg="del">
          <ac:chgData name="Melissa Ryan" userId="169f3ad4-a1c1-4d4c-bc50-d9e66cb109a9" providerId="ADAL" clId="{5688DBBA-180B-495C-AB75-DDD7FEED1218}" dt="2024-04-11T04:58:38.957" v="578"/>
          <ac:spMkLst>
            <pc:docMk/>
            <pc:sldMk cId="2726132845" sldId="342"/>
            <ac:spMk id="30" creationId="{32AEEBC8-9D30-42EF-95F2-386C2653FBF0}"/>
          </ac:spMkLst>
        </pc:spChg>
        <pc:spChg chg="add del">
          <ac:chgData name="Melissa Ryan" userId="169f3ad4-a1c1-4d4c-bc50-d9e66cb109a9" providerId="ADAL" clId="{5688DBBA-180B-495C-AB75-DDD7FEED1218}" dt="2024-04-11T04:59:55.766" v="587" actId="26606"/>
          <ac:spMkLst>
            <pc:docMk/>
            <pc:sldMk cId="2726132845" sldId="342"/>
            <ac:spMk id="31" creationId="{953EC90C-082B-4667-A29F-E4E4D515AA7E}"/>
          </ac:spMkLst>
        </pc:spChg>
        <pc:spChg chg="del">
          <ac:chgData name="Melissa Ryan" userId="169f3ad4-a1c1-4d4c-bc50-d9e66cb109a9" providerId="ADAL" clId="{5688DBBA-180B-495C-AB75-DDD7FEED1218}" dt="2024-04-11T04:58:38.957" v="578"/>
          <ac:spMkLst>
            <pc:docMk/>
            <pc:sldMk cId="2726132845" sldId="342"/>
            <ac:spMk id="32" creationId="{3529E97A-97C3-40EA-8A04-5C02398D568F}"/>
          </ac:spMkLst>
        </pc:spChg>
        <pc:spChg chg="del">
          <ac:chgData name="Melissa Ryan" userId="169f3ad4-a1c1-4d4c-bc50-d9e66cb109a9" providerId="ADAL" clId="{5688DBBA-180B-495C-AB75-DDD7FEED1218}" dt="2024-04-11T04:58:38.957" v="578"/>
          <ac:spMkLst>
            <pc:docMk/>
            <pc:sldMk cId="2726132845" sldId="342"/>
            <ac:spMk id="34" creationId="{59FA8C2E-A5A7-4490-927A-7CD58343EDBB}"/>
          </ac:spMkLst>
        </pc:spChg>
        <pc:spChg chg="add del">
          <ac:chgData name="Melissa Ryan" userId="169f3ad4-a1c1-4d4c-bc50-d9e66cb109a9" providerId="ADAL" clId="{5688DBBA-180B-495C-AB75-DDD7FEED1218}" dt="2024-04-11T04:59:55.766" v="587" actId="26606"/>
          <ac:spMkLst>
            <pc:docMk/>
            <pc:sldMk cId="2726132845" sldId="342"/>
            <ac:spMk id="36" creationId="{E99FF883-3EBA-49CC-8D77-1EE69E1826E3}"/>
          </ac:spMkLst>
        </pc:spChg>
        <pc:spChg chg="add">
          <ac:chgData name="Melissa Ryan" userId="169f3ad4-a1c1-4d4c-bc50-d9e66cb109a9" providerId="ADAL" clId="{5688DBBA-180B-495C-AB75-DDD7FEED1218}" dt="2024-04-11T04:59:55.766" v="587" actId="26606"/>
          <ac:spMkLst>
            <pc:docMk/>
            <pc:sldMk cId="2726132845" sldId="342"/>
            <ac:spMk id="54" creationId="{953EC90C-082B-4667-A29F-E4E4D515AA7E}"/>
          </ac:spMkLst>
        </pc:spChg>
        <pc:spChg chg="add">
          <ac:chgData name="Melissa Ryan" userId="169f3ad4-a1c1-4d4c-bc50-d9e66cb109a9" providerId="ADAL" clId="{5688DBBA-180B-495C-AB75-DDD7FEED1218}" dt="2024-04-11T04:59:55.766" v="587" actId="26606"/>
          <ac:spMkLst>
            <pc:docMk/>
            <pc:sldMk cId="2726132845" sldId="342"/>
            <ac:spMk id="56" creationId="{E99FF883-3EBA-49CC-8D77-1EE69E1826E3}"/>
          </ac:spMkLst>
        </pc:spChg>
        <pc:grpChg chg="add del">
          <ac:chgData name="Melissa Ryan" userId="169f3ad4-a1c1-4d4c-bc50-d9e66cb109a9" providerId="ADAL" clId="{5688DBBA-180B-495C-AB75-DDD7FEED1218}" dt="2024-04-11T04:59:00.475" v="581" actId="26606"/>
          <ac:grpSpMkLst>
            <pc:docMk/>
            <pc:sldMk cId="2726132845" sldId="342"/>
            <ac:grpSpMk id="11" creationId="{7A9648D6-B41B-42D0-A817-AE2607B0B5B8}"/>
          </ac:grpSpMkLst>
        </pc:grpChg>
        <pc:grpChg chg="add del">
          <ac:chgData name="Melissa Ryan" userId="169f3ad4-a1c1-4d4c-bc50-d9e66cb109a9" providerId="ADAL" clId="{5688DBBA-180B-495C-AB75-DDD7FEED1218}" dt="2024-04-11T04:59:35.652" v="585" actId="26606"/>
          <ac:grpSpMkLst>
            <pc:docMk/>
            <pc:sldMk cId="2726132845" sldId="342"/>
            <ac:grpSpMk id="17" creationId="{43F5E015-E085-4624-B431-B42414448684}"/>
          </ac:grpSpMkLst>
        </pc:grpChg>
        <pc:grpChg chg="add del">
          <ac:chgData name="Melissa Ryan" userId="169f3ad4-a1c1-4d4c-bc50-d9e66cb109a9" providerId="ADAL" clId="{5688DBBA-180B-495C-AB75-DDD7FEED1218}" dt="2024-04-11T04:59:35.652" v="585" actId="26606"/>
          <ac:grpSpMkLst>
            <pc:docMk/>
            <pc:sldMk cId="2726132845" sldId="342"/>
            <ac:grpSpMk id="27" creationId="{B3F7A3C7-0737-4E57-B30E-8EEFE638B401}"/>
          </ac:grpSpMkLst>
        </pc:grpChg>
        <pc:grpChg chg="add del">
          <ac:chgData name="Melissa Ryan" userId="169f3ad4-a1c1-4d4c-bc50-d9e66cb109a9" providerId="ADAL" clId="{5688DBBA-180B-495C-AB75-DDD7FEED1218}" dt="2024-04-11T04:59:55.766" v="587" actId="26606"/>
          <ac:grpSpMkLst>
            <pc:docMk/>
            <pc:sldMk cId="2726132845" sldId="342"/>
            <ac:grpSpMk id="38" creationId="{1080CC40-197E-4064-A999-72A67A9D9B43}"/>
          </ac:grpSpMkLst>
        </pc:grpChg>
        <pc:grpChg chg="add del">
          <ac:chgData name="Melissa Ryan" userId="169f3ad4-a1c1-4d4c-bc50-d9e66cb109a9" providerId="ADAL" clId="{5688DBBA-180B-495C-AB75-DDD7FEED1218}" dt="2024-04-11T04:59:55.766" v="587" actId="26606"/>
          <ac:grpSpMkLst>
            <pc:docMk/>
            <pc:sldMk cId="2726132845" sldId="342"/>
            <ac:grpSpMk id="42" creationId="{E27AF472-EAE3-4572-AB69-B92BD10DBC6D}"/>
          </ac:grpSpMkLst>
        </pc:grpChg>
        <pc:grpChg chg="add">
          <ac:chgData name="Melissa Ryan" userId="169f3ad4-a1c1-4d4c-bc50-d9e66cb109a9" providerId="ADAL" clId="{5688DBBA-180B-495C-AB75-DDD7FEED1218}" dt="2024-04-11T04:59:55.766" v="587" actId="26606"/>
          <ac:grpSpMkLst>
            <pc:docMk/>
            <pc:sldMk cId="2726132845" sldId="342"/>
            <ac:grpSpMk id="58" creationId="{1080CC40-197E-4064-A999-72A67A9D9B43}"/>
          </ac:grpSpMkLst>
        </pc:grpChg>
        <pc:grpChg chg="add">
          <ac:chgData name="Melissa Ryan" userId="169f3ad4-a1c1-4d4c-bc50-d9e66cb109a9" providerId="ADAL" clId="{5688DBBA-180B-495C-AB75-DDD7FEED1218}" dt="2024-04-11T04:59:55.766" v="587" actId="26606"/>
          <ac:grpSpMkLst>
            <pc:docMk/>
            <pc:sldMk cId="2726132845" sldId="342"/>
            <ac:grpSpMk id="62" creationId="{E27AF472-EAE3-4572-AB69-B92BD10DBC6D}"/>
          </ac:grpSpMkLst>
        </pc:grpChg>
        <pc:graphicFrameChg chg="add del">
          <ac:chgData name="Melissa Ryan" userId="169f3ad4-a1c1-4d4c-bc50-d9e66cb109a9" providerId="ADAL" clId="{5688DBBA-180B-495C-AB75-DDD7FEED1218}" dt="2024-04-11T04:59:00.475" v="581" actId="26606"/>
          <ac:graphicFrameMkLst>
            <pc:docMk/>
            <pc:sldMk cId="2726132845" sldId="342"/>
            <ac:graphicFrameMk id="5" creationId="{C8BD3FDE-5898-2AAF-9C83-41605B01EF1B}"/>
          </ac:graphicFrameMkLst>
        </pc:graphicFrameChg>
        <pc:graphicFrameChg chg="add mod modGraphic">
          <ac:chgData name="Melissa Ryan" userId="169f3ad4-a1c1-4d4c-bc50-d9e66cb109a9" providerId="ADAL" clId="{5688DBBA-180B-495C-AB75-DDD7FEED1218}" dt="2024-04-11T04:59:55.766" v="587" actId="26606"/>
          <ac:graphicFrameMkLst>
            <pc:docMk/>
            <pc:sldMk cId="2726132845" sldId="342"/>
            <ac:graphicFrameMk id="29" creationId="{6AC95149-9D89-E7D0-787E-C81886536D18}"/>
          </ac:graphicFrameMkLst>
        </pc:graphicFrameChg>
        <pc:picChg chg="add mod ord">
          <ac:chgData name="Melissa Ryan" userId="169f3ad4-a1c1-4d4c-bc50-d9e66cb109a9" providerId="ADAL" clId="{5688DBBA-180B-495C-AB75-DDD7FEED1218}" dt="2024-04-11T05:00:08.574" v="589" actId="14100"/>
          <ac:picMkLst>
            <pc:docMk/>
            <pc:sldMk cId="2726132845" sldId="342"/>
            <ac:picMk id="6" creationId="{CBCBE340-5668-56F2-A0E3-1DDC9D04B319}"/>
          </ac:picMkLst>
        </pc:picChg>
        <pc:picChg chg="del">
          <ac:chgData name="Melissa Ryan" userId="169f3ad4-a1c1-4d4c-bc50-d9e66cb109a9" providerId="ADAL" clId="{5688DBBA-180B-495C-AB75-DDD7FEED1218}" dt="2024-04-11T04:58:43.818" v="579" actId="478"/>
          <ac:picMkLst>
            <pc:docMk/>
            <pc:sldMk cId="2726132845" sldId="342"/>
            <ac:picMk id="8" creationId="{7E6D9298-E1BF-60E4-9D3A-E6E521560598}"/>
          </ac:picMkLst>
        </pc:picChg>
        <pc:cxnChg chg="add del">
          <ac:chgData name="Melissa Ryan" userId="169f3ad4-a1c1-4d4c-bc50-d9e66cb109a9" providerId="ADAL" clId="{5688DBBA-180B-495C-AB75-DDD7FEED1218}" dt="2024-04-11T04:59:00.475" v="581" actId="26606"/>
          <ac:cxnSpMkLst>
            <pc:docMk/>
            <pc:sldMk cId="2726132845" sldId="342"/>
            <ac:cxnSpMk id="16" creationId="{C49DA8F6-BCC1-4447-B54C-57856834B94B}"/>
          </ac:cxnSpMkLst>
        </pc:cxnChg>
      </pc:sldChg>
      <pc:sldChg chg="addSp delSp modSp add mod setBg delDesignElem modNotesTx">
        <pc:chgData name="Melissa Ryan" userId="169f3ad4-a1c1-4d4c-bc50-d9e66cb109a9" providerId="ADAL" clId="{5688DBBA-180B-495C-AB75-DDD7FEED1218}" dt="2024-04-23T03:41:11.301" v="3233" actId="207"/>
        <pc:sldMkLst>
          <pc:docMk/>
          <pc:sldMk cId="3532973446" sldId="376"/>
        </pc:sldMkLst>
        <pc:spChg chg="mod">
          <ac:chgData name="Melissa Ryan" userId="169f3ad4-a1c1-4d4c-bc50-d9e66cb109a9" providerId="ADAL" clId="{5688DBBA-180B-495C-AB75-DDD7FEED1218}" dt="2024-04-23T03:40:54.692" v="3216" actId="122"/>
          <ac:spMkLst>
            <pc:docMk/>
            <pc:sldMk cId="3532973446" sldId="376"/>
            <ac:spMk id="2" creationId="{671ACBFF-A72D-D8F0-D052-4FE7C4B50025}"/>
          </ac:spMkLst>
        </pc:spChg>
        <pc:spChg chg="mod">
          <ac:chgData name="Melissa Ryan" userId="169f3ad4-a1c1-4d4c-bc50-d9e66cb109a9" providerId="ADAL" clId="{5688DBBA-180B-495C-AB75-DDD7FEED1218}" dt="2024-04-11T23:49:45.463" v="653" actId="27636"/>
          <ac:spMkLst>
            <pc:docMk/>
            <pc:sldMk cId="3532973446" sldId="376"/>
            <ac:spMk id="3" creationId="{5CE4BCAE-9AD2-E5AB-6DA9-444947CEFB31}"/>
          </ac:spMkLst>
        </pc:spChg>
        <pc:spChg chg="add mod">
          <ac:chgData name="Melissa Ryan" userId="169f3ad4-a1c1-4d4c-bc50-d9e66cb109a9" providerId="ADAL" clId="{5688DBBA-180B-495C-AB75-DDD7FEED1218}" dt="2024-04-23T03:41:11.301" v="3233" actId="207"/>
          <ac:spMkLst>
            <pc:docMk/>
            <pc:sldMk cId="3532973446" sldId="376"/>
            <ac:spMk id="4" creationId="{F09A7159-3B3D-7271-C8B8-DC2C41A37FE5}"/>
          </ac:spMkLst>
        </pc:spChg>
        <pc:spChg chg="del">
          <ac:chgData name="Melissa Ryan" userId="169f3ad4-a1c1-4d4c-bc50-d9e66cb109a9" providerId="ADAL" clId="{5688DBBA-180B-495C-AB75-DDD7FEED1218}" dt="2024-04-11T23:43:16.569" v="591"/>
          <ac:spMkLst>
            <pc:docMk/>
            <pc:sldMk cId="3532973446" sldId="376"/>
            <ac:spMk id="18" creationId="{D6669D83-0E36-4F8C-B68A-D549AC194A99}"/>
          </ac:spMkLst>
        </pc:spChg>
        <pc:spChg chg="del">
          <ac:chgData name="Melissa Ryan" userId="169f3ad4-a1c1-4d4c-bc50-d9e66cb109a9" providerId="ADAL" clId="{5688DBBA-180B-495C-AB75-DDD7FEED1218}" dt="2024-04-11T23:43:16.569" v="591"/>
          <ac:spMkLst>
            <pc:docMk/>
            <pc:sldMk cId="3532973446" sldId="376"/>
            <ac:spMk id="19" creationId="{223D82F2-8828-4C80-AF95-242810EB9ABB}"/>
          </ac:spMkLst>
        </pc:spChg>
        <pc:spChg chg="del">
          <ac:chgData name="Melissa Ryan" userId="169f3ad4-a1c1-4d4c-bc50-d9e66cb109a9" providerId="ADAL" clId="{5688DBBA-180B-495C-AB75-DDD7FEED1218}" dt="2024-04-11T23:43:16.569" v="591"/>
          <ac:spMkLst>
            <pc:docMk/>
            <pc:sldMk cId="3532973446" sldId="376"/>
            <ac:spMk id="20" creationId="{7FD0D34F-65E4-4896-8016-F401017B67FD}"/>
          </ac:spMkLst>
        </pc:spChg>
        <pc:spChg chg="del">
          <ac:chgData name="Melissa Ryan" userId="169f3ad4-a1c1-4d4c-bc50-d9e66cb109a9" providerId="ADAL" clId="{5688DBBA-180B-495C-AB75-DDD7FEED1218}" dt="2024-04-11T23:43:16.569" v="591"/>
          <ac:spMkLst>
            <pc:docMk/>
            <pc:sldMk cId="3532973446" sldId="376"/>
            <ac:spMk id="21" creationId="{27A25769-8A6A-4983-92E9-E41BEB530971}"/>
          </ac:spMkLst>
        </pc:spChg>
        <pc:picChg chg="mod">
          <ac:chgData name="Melissa Ryan" userId="169f3ad4-a1c1-4d4c-bc50-d9e66cb109a9" providerId="ADAL" clId="{5688DBBA-180B-495C-AB75-DDD7FEED1218}" dt="2024-04-11T23:49:42.668" v="651" actId="14100"/>
          <ac:picMkLst>
            <pc:docMk/>
            <pc:sldMk cId="3532973446" sldId="376"/>
            <ac:picMk id="5" creationId="{E68E1425-A885-98B1-8AFD-541D7EC664D1}"/>
          </ac:picMkLst>
        </pc:picChg>
        <pc:picChg chg="mod">
          <ac:chgData name="Melissa Ryan" userId="169f3ad4-a1c1-4d4c-bc50-d9e66cb109a9" providerId="ADAL" clId="{5688DBBA-180B-495C-AB75-DDD7FEED1218}" dt="2024-04-11T23:49:39.632" v="650" actId="14100"/>
          <ac:picMkLst>
            <pc:docMk/>
            <pc:sldMk cId="3532973446" sldId="376"/>
            <ac:picMk id="7" creationId="{0E5BF8F6-0BE4-F91C-AD50-3D4BE943BC63}"/>
          </ac:picMkLst>
        </pc:picChg>
      </pc:sldChg>
      <pc:sldChg chg="addSp delSp modSp new mod ord setBg">
        <pc:chgData name="Melissa Ryan" userId="169f3ad4-a1c1-4d4c-bc50-d9e66cb109a9" providerId="ADAL" clId="{5688DBBA-180B-495C-AB75-DDD7FEED1218}" dt="2024-04-11T23:49:22.433" v="649" actId="26606"/>
        <pc:sldMkLst>
          <pc:docMk/>
          <pc:sldMk cId="2236056947" sldId="377"/>
        </pc:sldMkLst>
        <pc:spChg chg="mod">
          <ac:chgData name="Melissa Ryan" userId="169f3ad4-a1c1-4d4c-bc50-d9e66cb109a9" providerId="ADAL" clId="{5688DBBA-180B-495C-AB75-DDD7FEED1218}" dt="2024-04-11T23:49:00.505" v="644" actId="26606"/>
          <ac:spMkLst>
            <pc:docMk/>
            <pc:sldMk cId="2236056947" sldId="377"/>
            <ac:spMk id="2" creationId="{ACD53925-D37E-F5AB-42E6-B556C782CFFB}"/>
          </ac:spMkLst>
        </pc:spChg>
        <pc:spChg chg="mod">
          <ac:chgData name="Melissa Ryan" userId="169f3ad4-a1c1-4d4c-bc50-d9e66cb109a9" providerId="ADAL" clId="{5688DBBA-180B-495C-AB75-DDD7FEED1218}" dt="2024-04-11T23:49:22.433" v="649" actId="26606"/>
          <ac:spMkLst>
            <pc:docMk/>
            <pc:sldMk cId="2236056947" sldId="377"/>
            <ac:spMk id="3" creationId="{D0B70D3E-5C7F-B274-EF4B-3020D1F1B93F}"/>
          </ac:spMkLst>
        </pc:spChg>
        <pc:spChg chg="add del">
          <ac:chgData name="Melissa Ryan" userId="169f3ad4-a1c1-4d4c-bc50-d9e66cb109a9" providerId="ADAL" clId="{5688DBBA-180B-495C-AB75-DDD7FEED1218}" dt="2024-04-11T23:47:10.976" v="637" actId="26606"/>
          <ac:spMkLst>
            <pc:docMk/>
            <pc:sldMk cId="2236056947" sldId="377"/>
            <ac:spMk id="8" creationId="{09588DA8-065E-4F6F-8EFD-43104AB2E0CF}"/>
          </ac:spMkLst>
        </pc:spChg>
        <pc:spChg chg="add del">
          <ac:chgData name="Melissa Ryan" userId="169f3ad4-a1c1-4d4c-bc50-d9e66cb109a9" providerId="ADAL" clId="{5688DBBA-180B-495C-AB75-DDD7FEED1218}" dt="2024-04-11T23:47:10.976" v="637" actId="26606"/>
          <ac:spMkLst>
            <pc:docMk/>
            <pc:sldMk cId="2236056947" sldId="377"/>
            <ac:spMk id="10" creationId="{C4285719-470E-454C-AF62-8323075F1F5B}"/>
          </ac:spMkLst>
        </pc:spChg>
        <pc:spChg chg="add del">
          <ac:chgData name="Melissa Ryan" userId="169f3ad4-a1c1-4d4c-bc50-d9e66cb109a9" providerId="ADAL" clId="{5688DBBA-180B-495C-AB75-DDD7FEED1218}" dt="2024-04-11T23:47:10.976" v="637" actId="26606"/>
          <ac:spMkLst>
            <pc:docMk/>
            <pc:sldMk cId="2236056947" sldId="377"/>
            <ac:spMk id="12" creationId="{CD9FE4EF-C4D8-49A0-B2FF-81D8DB7D8A24}"/>
          </ac:spMkLst>
        </pc:spChg>
        <pc:spChg chg="add del">
          <ac:chgData name="Melissa Ryan" userId="169f3ad4-a1c1-4d4c-bc50-d9e66cb109a9" providerId="ADAL" clId="{5688DBBA-180B-495C-AB75-DDD7FEED1218}" dt="2024-04-11T23:47:10.976" v="637" actId="26606"/>
          <ac:spMkLst>
            <pc:docMk/>
            <pc:sldMk cId="2236056947" sldId="377"/>
            <ac:spMk id="14" creationId="{4300840D-0A0B-4512-BACA-B439D5B9C57C}"/>
          </ac:spMkLst>
        </pc:spChg>
        <pc:spChg chg="add del">
          <ac:chgData name="Melissa Ryan" userId="169f3ad4-a1c1-4d4c-bc50-d9e66cb109a9" providerId="ADAL" clId="{5688DBBA-180B-495C-AB75-DDD7FEED1218}" dt="2024-04-11T23:47:10.976" v="637" actId="26606"/>
          <ac:spMkLst>
            <pc:docMk/>
            <pc:sldMk cId="2236056947" sldId="377"/>
            <ac:spMk id="16" creationId="{D2B78728-A580-49A7-84F9-6EF6F583ADE0}"/>
          </ac:spMkLst>
        </pc:spChg>
        <pc:spChg chg="add del">
          <ac:chgData name="Melissa Ryan" userId="169f3ad4-a1c1-4d4c-bc50-d9e66cb109a9" providerId="ADAL" clId="{5688DBBA-180B-495C-AB75-DDD7FEED1218}" dt="2024-04-11T23:47:10.976" v="637" actId="26606"/>
          <ac:spMkLst>
            <pc:docMk/>
            <pc:sldMk cId="2236056947" sldId="377"/>
            <ac:spMk id="18" creationId="{38FAA1A1-D861-433F-88FA-1E9D6FD31D11}"/>
          </ac:spMkLst>
        </pc:spChg>
        <pc:spChg chg="add del">
          <ac:chgData name="Melissa Ryan" userId="169f3ad4-a1c1-4d4c-bc50-d9e66cb109a9" providerId="ADAL" clId="{5688DBBA-180B-495C-AB75-DDD7FEED1218}" dt="2024-04-11T23:47:10.976" v="637" actId="26606"/>
          <ac:spMkLst>
            <pc:docMk/>
            <pc:sldMk cId="2236056947" sldId="377"/>
            <ac:spMk id="20" creationId="{8D71EDA1-87BF-4D5D-AB79-F346FD19278A}"/>
          </ac:spMkLst>
        </pc:spChg>
        <pc:spChg chg="add del">
          <ac:chgData name="Melissa Ryan" userId="169f3ad4-a1c1-4d4c-bc50-d9e66cb109a9" providerId="ADAL" clId="{5688DBBA-180B-495C-AB75-DDD7FEED1218}" dt="2024-04-11T23:49:00.521" v="645" actId="26606"/>
          <ac:spMkLst>
            <pc:docMk/>
            <pc:sldMk cId="2236056947" sldId="377"/>
            <ac:spMk id="22" creationId="{907EF6B7-1338-4443-8C46-6A318D952DFD}"/>
          </ac:spMkLst>
        </pc:spChg>
        <pc:spChg chg="add del">
          <ac:chgData name="Melissa Ryan" userId="169f3ad4-a1c1-4d4c-bc50-d9e66cb109a9" providerId="ADAL" clId="{5688DBBA-180B-495C-AB75-DDD7FEED1218}" dt="2024-04-11T23:49:00.521" v="645" actId="26606"/>
          <ac:spMkLst>
            <pc:docMk/>
            <pc:sldMk cId="2236056947" sldId="377"/>
            <ac:spMk id="23" creationId="{DAAE4CDD-124C-4DCF-9584-B6033B545DD5}"/>
          </ac:spMkLst>
        </pc:spChg>
        <pc:spChg chg="add del">
          <ac:chgData name="Melissa Ryan" userId="169f3ad4-a1c1-4d4c-bc50-d9e66cb109a9" providerId="ADAL" clId="{5688DBBA-180B-495C-AB75-DDD7FEED1218}" dt="2024-04-11T23:49:00.521" v="645" actId="26606"/>
          <ac:spMkLst>
            <pc:docMk/>
            <pc:sldMk cId="2236056947" sldId="377"/>
            <ac:spMk id="24" creationId="{081E4A58-353D-44AE-B2FC-2A74E2E400F7}"/>
          </ac:spMkLst>
        </pc:spChg>
        <pc:spChg chg="add del">
          <ac:chgData name="Melissa Ryan" userId="169f3ad4-a1c1-4d4c-bc50-d9e66cb109a9" providerId="ADAL" clId="{5688DBBA-180B-495C-AB75-DDD7FEED1218}" dt="2024-04-11T23:49:00.505" v="644" actId="26606"/>
          <ac:spMkLst>
            <pc:docMk/>
            <pc:sldMk cId="2236056947" sldId="377"/>
            <ac:spMk id="29" creationId="{389575E1-3389-451A-A5F7-27854C25C599}"/>
          </ac:spMkLst>
        </pc:spChg>
        <pc:spChg chg="add del">
          <ac:chgData name="Melissa Ryan" userId="169f3ad4-a1c1-4d4c-bc50-d9e66cb109a9" providerId="ADAL" clId="{5688DBBA-180B-495C-AB75-DDD7FEED1218}" dt="2024-04-11T23:49:00.505" v="644" actId="26606"/>
          <ac:spMkLst>
            <pc:docMk/>
            <pc:sldMk cId="2236056947" sldId="377"/>
            <ac:spMk id="31" creationId="{A53CCC5C-D88E-40FB-B30B-23DCDBD01D37}"/>
          </ac:spMkLst>
        </pc:spChg>
        <pc:spChg chg="add del">
          <ac:chgData name="Melissa Ryan" userId="169f3ad4-a1c1-4d4c-bc50-d9e66cb109a9" providerId="ADAL" clId="{5688DBBA-180B-495C-AB75-DDD7FEED1218}" dt="2024-04-11T23:49:00.505" v="644" actId="26606"/>
          <ac:spMkLst>
            <pc:docMk/>
            <pc:sldMk cId="2236056947" sldId="377"/>
            <ac:spMk id="33" creationId="{081E4A58-353D-44AE-B2FC-2A74E2E400F7}"/>
          </ac:spMkLst>
        </pc:spChg>
        <pc:spChg chg="add del">
          <ac:chgData name="Melissa Ryan" userId="169f3ad4-a1c1-4d4c-bc50-d9e66cb109a9" providerId="ADAL" clId="{5688DBBA-180B-495C-AB75-DDD7FEED1218}" dt="2024-04-11T23:49:22.433" v="649" actId="26606"/>
          <ac:spMkLst>
            <pc:docMk/>
            <pc:sldMk cId="2236056947" sldId="377"/>
            <ac:spMk id="35" creationId="{907EF6B7-1338-4443-8C46-6A318D952DFD}"/>
          </ac:spMkLst>
        </pc:spChg>
        <pc:spChg chg="add del">
          <ac:chgData name="Melissa Ryan" userId="169f3ad4-a1c1-4d4c-bc50-d9e66cb109a9" providerId="ADAL" clId="{5688DBBA-180B-495C-AB75-DDD7FEED1218}" dt="2024-04-11T23:49:22.433" v="649" actId="26606"/>
          <ac:spMkLst>
            <pc:docMk/>
            <pc:sldMk cId="2236056947" sldId="377"/>
            <ac:spMk id="36" creationId="{DAAE4CDD-124C-4DCF-9584-B6033B545DD5}"/>
          </ac:spMkLst>
        </pc:spChg>
        <pc:spChg chg="add del">
          <ac:chgData name="Melissa Ryan" userId="169f3ad4-a1c1-4d4c-bc50-d9e66cb109a9" providerId="ADAL" clId="{5688DBBA-180B-495C-AB75-DDD7FEED1218}" dt="2024-04-11T23:49:22.433" v="649" actId="26606"/>
          <ac:spMkLst>
            <pc:docMk/>
            <pc:sldMk cId="2236056947" sldId="377"/>
            <ac:spMk id="37" creationId="{081E4A58-353D-44AE-B2FC-2A74E2E400F7}"/>
          </ac:spMkLst>
        </pc:spChg>
        <pc:spChg chg="add">
          <ac:chgData name="Melissa Ryan" userId="169f3ad4-a1c1-4d4c-bc50-d9e66cb109a9" providerId="ADAL" clId="{5688DBBA-180B-495C-AB75-DDD7FEED1218}" dt="2024-04-11T23:49:22.433" v="649" actId="26606"/>
          <ac:spMkLst>
            <pc:docMk/>
            <pc:sldMk cId="2236056947" sldId="377"/>
            <ac:spMk id="42" creationId="{907EF6B7-1338-4443-8C46-6A318D952DFD}"/>
          </ac:spMkLst>
        </pc:spChg>
        <pc:spChg chg="add">
          <ac:chgData name="Melissa Ryan" userId="169f3ad4-a1c1-4d4c-bc50-d9e66cb109a9" providerId="ADAL" clId="{5688DBBA-180B-495C-AB75-DDD7FEED1218}" dt="2024-04-11T23:49:22.433" v="649" actId="26606"/>
          <ac:spMkLst>
            <pc:docMk/>
            <pc:sldMk cId="2236056947" sldId="377"/>
            <ac:spMk id="44" creationId="{DAAE4CDD-124C-4DCF-9584-B6033B545DD5}"/>
          </ac:spMkLst>
        </pc:spChg>
        <pc:spChg chg="add">
          <ac:chgData name="Melissa Ryan" userId="169f3ad4-a1c1-4d4c-bc50-d9e66cb109a9" providerId="ADAL" clId="{5688DBBA-180B-495C-AB75-DDD7FEED1218}" dt="2024-04-11T23:49:22.433" v="649" actId="26606"/>
          <ac:spMkLst>
            <pc:docMk/>
            <pc:sldMk cId="2236056947" sldId="377"/>
            <ac:spMk id="46" creationId="{081E4A58-353D-44AE-B2FC-2A74E2E400F7}"/>
          </ac:spMkLst>
        </pc:spChg>
      </pc:sldChg>
      <pc:sldChg chg="addSp delSp modSp new mod">
        <pc:chgData name="Melissa Ryan" userId="169f3ad4-a1c1-4d4c-bc50-d9e66cb109a9" providerId="ADAL" clId="{5688DBBA-180B-495C-AB75-DDD7FEED1218}" dt="2024-04-12T01:24:17.331" v="1202" actId="122"/>
        <pc:sldMkLst>
          <pc:docMk/>
          <pc:sldMk cId="2536531508" sldId="378"/>
        </pc:sldMkLst>
        <pc:spChg chg="mod">
          <ac:chgData name="Melissa Ryan" userId="169f3ad4-a1c1-4d4c-bc50-d9e66cb109a9" providerId="ADAL" clId="{5688DBBA-180B-495C-AB75-DDD7FEED1218}" dt="2024-04-12T01:24:17.331" v="1202" actId="122"/>
          <ac:spMkLst>
            <pc:docMk/>
            <pc:sldMk cId="2536531508" sldId="378"/>
            <ac:spMk id="2" creationId="{FA3D4547-E61F-AAB3-9088-50F599E46778}"/>
          </ac:spMkLst>
        </pc:spChg>
        <pc:spChg chg="mod">
          <ac:chgData name="Melissa Ryan" userId="169f3ad4-a1c1-4d4c-bc50-d9e66cb109a9" providerId="ADAL" clId="{5688DBBA-180B-495C-AB75-DDD7FEED1218}" dt="2024-04-12T00:10:00.755" v="1007" actId="14100"/>
          <ac:spMkLst>
            <pc:docMk/>
            <pc:sldMk cId="2536531508" sldId="378"/>
            <ac:spMk id="3" creationId="{64CFD3D5-D460-54AD-F372-A2B72D9A3416}"/>
          </ac:spMkLst>
        </pc:spChg>
        <pc:picChg chg="add del mod">
          <ac:chgData name="Melissa Ryan" userId="169f3ad4-a1c1-4d4c-bc50-d9e66cb109a9" providerId="ADAL" clId="{5688DBBA-180B-495C-AB75-DDD7FEED1218}" dt="2024-04-11T23:52:20.899" v="687" actId="478"/>
          <ac:picMkLst>
            <pc:docMk/>
            <pc:sldMk cId="2536531508" sldId="378"/>
            <ac:picMk id="5" creationId="{1B9CBA1A-74D3-26B1-A474-8DCD9A069B91}"/>
          </ac:picMkLst>
        </pc:picChg>
        <pc:picChg chg="add del mod">
          <ac:chgData name="Melissa Ryan" userId="169f3ad4-a1c1-4d4c-bc50-d9e66cb109a9" providerId="ADAL" clId="{5688DBBA-180B-495C-AB75-DDD7FEED1218}" dt="2024-04-11T23:54:26.327" v="703" actId="478"/>
          <ac:picMkLst>
            <pc:docMk/>
            <pc:sldMk cId="2536531508" sldId="378"/>
            <ac:picMk id="7" creationId="{1642EF7E-EFE3-DD7A-05A4-7BDB9E8662C3}"/>
          </ac:picMkLst>
        </pc:picChg>
        <pc:picChg chg="add mod">
          <ac:chgData name="Melissa Ryan" userId="169f3ad4-a1c1-4d4c-bc50-d9e66cb109a9" providerId="ADAL" clId="{5688DBBA-180B-495C-AB75-DDD7FEED1218}" dt="2024-04-12T00:10:02.174" v="1008" actId="1076"/>
          <ac:picMkLst>
            <pc:docMk/>
            <pc:sldMk cId="2536531508" sldId="378"/>
            <ac:picMk id="9" creationId="{2F8B67B1-F61B-E07E-1750-CF68D1AC7473}"/>
          </ac:picMkLst>
        </pc:picChg>
        <pc:picChg chg="add mod">
          <ac:chgData name="Melissa Ryan" userId="169f3ad4-a1c1-4d4c-bc50-d9e66cb109a9" providerId="ADAL" clId="{5688DBBA-180B-495C-AB75-DDD7FEED1218}" dt="2024-04-12T00:10:03.287" v="1009" actId="1076"/>
          <ac:picMkLst>
            <pc:docMk/>
            <pc:sldMk cId="2536531508" sldId="378"/>
            <ac:picMk id="10" creationId="{398B963C-DB2D-AE15-6148-2F2092E1407E}"/>
          </ac:picMkLst>
        </pc:picChg>
      </pc:sldChg>
      <pc:sldChg chg="addSp delSp modSp new mod setBg addCm delCm modNotesTx">
        <pc:chgData name="Melissa Ryan" userId="169f3ad4-a1c1-4d4c-bc50-d9e66cb109a9" providerId="ADAL" clId="{5688DBBA-180B-495C-AB75-DDD7FEED1218}" dt="2024-04-23T03:40:27.703" v="3214" actId="14100"/>
        <pc:sldMkLst>
          <pc:docMk/>
          <pc:sldMk cId="2990775825" sldId="379"/>
        </pc:sldMkLst>
        <pc:spChg chg="mod">
          <ac:chgData name="Melissa Ryan" userId="169f3ad4-a1c1-4d4c-bc50-d9e66cb109a9" providerId="ADAL" clId="{5688DBBA-180B-495C-AB75-DDD7FEED1218}" dt="2024-04-23T00:29:07.832" v="2503" actId="20577"/>
          <ac:spMkLst>
            <pc:docMk/>
            <pc:sldMk cId="2990775825" sldId="379"/>
            <ac:spMk id="2" creationId="{633F7C49-AC90-7ADD-C410-F2009A265A8A}"/>
          </ac:spMkLst>
        </pc:spChg>
        <pc:spChg chg="mod ord">
          <ac:chgData name="Melissa Ryan" userId="169f3ad4-a1c1-4d4c-bc50-d9e66cb109a9" providerId="ADAL" clId="{5688DBBA-180B-495C-AB75-DDD7FEED1218}" dt="2024-04-12T04:01:03.412" v="1431" actId="255"/>
          <ac:spMkLst>
            <pc:docMk/>
            <pc:sldMk cId="2990775825" sldId="379"/>
            <ac:spMk id="3" creationId="{F35CA201-5D41-114E-AACF-6D3F969D846B}"/>
          </ac:spMkLst>
        </pc:spChg>
        <pc:spChg chg="add del mod">
          <ac:chgData name="Melissa Ryan" userId="169f3ad4-a1c1-4d4c-bc50-d9e66cb109a9" providerId="ADAL" clId="{5688DBBA-180B-495C-AB75-DDD7FEED1218}" dt="2024-04-12T04:00:48.449" v="1427" actId="26606"/>
          <ac:spMkLst>
            <pc:docMk/>
            <pc:sldMk cId="2990775825" sldId="379"/>
            <ac:spMk id="4" creationId="{39B70770-C02D-FDF2-5F17-A94875A0D854}"/>
          </ac:spMkLst>
        </pc:spChg>
        <pc:spChg chg="add del">
          <ac:chgData name="Melissa Ryan" userId="169f3ad4-a1c1-4d4c-bc50-d9e66cb109a9" providerId="ADAL" clId="{5688DBBA-180B-495C-AB75-DDD7FEED1218}" dt="2024-04-23T00:29:13.216" v="2505" actId="22"/>
          <ac:spMkLst>
            <pc:docMk/>
            <pc:sldMk cId="2990775825" sldId="379"/>
            <ac:spMk id="5" creationId="{563C9418-C677-8B22-F67E-C520AAFB486F}"/>
          </ac:spMkLst>
        </pc:spChg>
        <pc:spChg chg="add del">
          <ac:chgData name="Melissa Ryan" userId="169f3ad4-a1c1-4d4c-bc50-d9e66cb109a9" providerId="ADAL" clId="{5688DBBA-180B-495C-AB75-DDD7FEED1218}" dt="2024-04-23T00:29:29.251" v="2507" actId="22"/>
          <ac:spMkLst>
            <pc:docMk/>
            <pc:sldMk cId="2990775825" sldId="379"/>
            <ac:spMk id="8" creationId="{EF0CD2ED-A12A-584C-3BFA-0AA800698703}"/>
          </ac:spMkLst>
        </pc:spChg>
        <pc:spChg chg="add mod">
          <ac:chgData name="Melissa Ryan" userId="169f3ad4-a1c1-4d4c-bc50-d9e66cb109a9" providerId="ADAL" clId="{5688DBBA-180B-495C-AB75-DDD7FEED1218}" dt="2024-04-23T03:40:27.703" v="3214" actId="14100"/>
          <ac:spMkLst>
            <pc:docMk/>
            <pc:sldMk cId="2990775825" sldId="379"/>
            <ac:spMk id="9" creationId="{E2896AE6-37D6-1C35-7F2C-10EA2E7E3602}"/>
          </ac:spMkLst>
        </pc:spChg>
        <pc:spChg chg="add del">
          <ac:chgData name="Melissa Ryan" userId="169f3ad4-a1c1-4d4c-bc50-d9e66cb109a9" providerId="ADAL" clId="{5688DBBA-180B-495C-AB75-DDD7FEED1218}" dt="2024-04-12T04:00:48.433" v="1426" actId="26606"/>
          <ac:spMkLst>
            <pc:docMk/>
            <pc:sldMk cId="2990775825" sldId="379"/>
            <ac:spMk id="11" creationId="{7DE220E6-BA55-4F04-B3C4-F4985F3E77AF}"/>
          </ac:spMkLst>
        </pc:spChg>
        <pc:spChg chg="add del">
          <ac:chgData name="Melissa Ryan" userId="169f3ad4-a1c1-4d4c-bc50-d9e66cb109a9" providerId="ADAL" clId="{5688DBBA-180B-495C-AB75-DDD7FEED1218}" dt="2024-04-12T04:00:48.433" v="1426" actId="26606"/>
          <ac:spMkLst>
            <pc:docMk/>
            <pc:sldMk cId="2990775825" sldId="379"/>
            <ac:spMk id="13" creationId="{5AE190BC-D2FD-433E-AB89-0DF68EFD6D09}"/>
          </ac:spMkLst>
        </pc:spChg>
        <pc:spChg chg="add del">
          <ac:chgData name="Melissa Ryan" userId="169f3ad4-a1c1-4d4c-bc50-d9e66cb109a9" providerId="ADAL" clId="{5688DBBA-180B-495C-AB75-DDD7FEED1218}" dt="2024-04-12T04:00:48.433" v="1426" actId="26606"/>
          <ac:spMkLst>
            <pc:docMk/>
            <pc:sldMk cId="2990775825" sldId="379"/>
            <ac:spMk id="15" creationId="{43E8FEA2-54EE-4F84-B5DB-A055A7D805EE}"/>
          </ac:spMkLst>
        </pc:spChg>
        <pc:spChg chg="add">
          <ac:chgData name="Melissa Ryan" userId="169f3ad4-a1c1-4d4c-bc50-d9e66cb109a9" providerId="ADAL" clId="{5688DBBA-180B-495C-AB75-DDD7FEED1218}" dt="2024-04-12T04:00:48.449" v="1427" actId="26606"/>
          <ac:spMkLst>
            <pc:docMk/>
            <pc:sldMk cId="2990775825" sldId="379"/>
            <ac:spMk id="17" creationId="{C0763A76-9F1C-4FC5-82B7-DD475DA461B2}"/>
          </ac:spMkLst>
        </pc:spChg>
        <pc:spChg chg="add">
          <ac:chgData name="Melissa Ryan" userId="169f3ad4-a1c1-4d4c-bc50-d9e66cb109a9" providerId="ADAL" clId="{5688DBBA-180B-495C-AB75-DDD7FEED1218}" dt="2024-04-12T04:00:48.449" v="1427" actId="26606"/>
          <ac:spMkLst>
            <pc:docMk/>
            <pc:sldMk cId="2990775825" sldId="379"/>
            <ac:spMk id="18" creationId="{E81BF4F6-F2CF-4984-9D14-D6966D92F99F}"/>
          </ac:spMkLst>
        </pc:spChg>
        <pc:picChg chg="add del mod">
          <ac:chgData name="Melissa Ryan" userId="169f3ad4-a1c1-4d4c-bc50-d9e66cb109a9" providerId="ADAL" clId="{5688DBBA-180B-495C-AB75-DDD7FEED1218}" dt="2024-04-12T00:00:49.055" v="742" actId="478"/>
          <ac:picMkLst>
            <pc:docMk/>
            <pc:sldMk cId="2990775825" sldId="379"/>
            <ac:picMk id="4" creationId="{A94FAF9C-9585-06BA-D09E-33810E81199B}"/>
          </ac:picMkLst>
        </pc:picChg>
        <pc:picChg chg="add mod">
          <ac:chgData name="Melissa Ryan" userId="169f3ad4-a1c1-4d4c-bc50-d9e66cb109a9" providerId="ADAL" clId="{5688DBBA-180B-495C-AB75-DDD7FEED1218}" dt="2024-04-12T04:00:55.766" v="1429" actId="27614"/>
          <ac:picMkLst>
            <pc:docMk/>
            <pc:sldMk cId="2990775825" sldId="379"/>
            <ac:picMk id="6" creationId="{7051F37D-6628-3880-1059-9AF2251D3335}"/>
          </ac:picMkLst>
        </pc:picChg>
        <pc:extLst>
          <p:ext xmlns:p="http://schemas.openxmlformats.org/presentationml/2006/main" uri="{D6D511B9-2390-475A-947B-AFAB55BFBCF1}">
            <pc226:cmChg xmlns:pc226="http://schemas.microsoft.com/office/powerpoint/2022/06/main/command" chg="add del">
              <pc226:chgData name="Melissa Ryan" userId="169f3ad4-a1c1-4d4c-bc50-d9e66cb109a9" providerId="ADAL" clId="{5688DBBA-180B-495C-AB75-DDD7FEED1218}" dt="2024-04-12T03:59:12.008" v="1356"/>
              <pc2:cmMkLst xmlns:pc2="http://schemas.microsoft.com/office/powerpoint/2019/9/main/command">
                <pc:docMk/>
                <pc:sldMk cId="2990775825" sldId="379"/>
                <pc2:cmMk id="{F25AB3FA-C787-4A02-A182-8AA4AE103DBF}"/>
              </pc2:cmMkLst>
            </pc226:cmChg>
          </p:ext>
        </pc:extLst>
      </pc:sldChg>
      <pc:sldChg chg="addSp modSp new mod">
        <pc:chgData name="Melissa Ryan" userId="169f3ad4-a1c1-4d4c-bc50-d9e66cb109a9" providerId="ADAL" clId="{5688DBBA-180B-495C-AB75-DDD7FEED1218}" dt="2024-04-12T01:24:54.895" v="1219" actId="20577"/>
        <pc:sldMkLst>
          <pc:docMk/>
          <pc:sldMk cId="1394623658" sldId="380"/>
        </pc:sldMkLst>
        <pc:spChg chg="mod">
          <ac:chgData name="Melissa Ryan" userId="169f3ad4-a1c1-4d4c-bc50-d9e66cb109a9" providerId="ADAL" clId="{5688DBBA-180B-495C-AB75-DDD7FEED1218}" dt="2024-04-12T00:03:46.427" v="864" actId="20577"/>
          <ac:spMkLst>
            <pc:docMk/>
            <pc:sldMk cId="1394623658" sldId="380"/>
            <ac:spMk id="2" creationId="{578F6D06-EFFB-5A85-DA7A-45D44911FED6}"/>
          </ac:spMkLst>
        </pc:spChg>
        <pc:spChg chg="mod">
          <ac:chgData name="Melissa Ryan" userId="169f3ad4-a1c1-4d4c-bc50-d9e66cb109a9" providerId="ADAL" clId="{5688DBBA-180B-495C-AB75-DDD7FEED1218}" dt="2024-04-12T00:08:24.858" v="926" actId="20577"/>
          <ac:spMkLst>
            <pc:docMk/>
            <pc:sldMk cId="1394623658" sldId="380"/>
            <ac:spMk id="3" creationId="{B8261E7C-3660-4EB7-D344-88BD8E7BC97E}"/>
          </ac:spMkLst>
        </pc:spChg>
        <pc:spChg chg="add mod">
          <ac:chgData name="Melissa Ryan" userId="169f3ad4-a1c1-4d4c-bc50-d9e66cb109a9" providerId="ADAL" clId="{5688DBBA-180B-495C-AB75-DDD7FEED1218}" dt="2024-04-12T01:24:54.895" v="1219" actId="20577"/>
          <ac:spMkLst>
            <pc:docMk/>
            <pc:sldMk cId="1394623658" sldId="380"/>
            <ac:spMk id="10" creationId="{4DBD11C2-4DF1-3DF0-220C-D7F2AFE2BD4F}"/>
          </ac:spMkLst>
        </pc:spChg>
        <pc:picChg chg="add mod">
          <ac:chgData name="Melissa Ryan" userId="169f3ad4-a1c1-4d4c-bc50-d9e66cb109a9" providerId="ADAL" clId="{5688DBBA-180B-495C-AB75-DDD7FEED1218}" dt="2024-04-12T00:07:45.953" v="902" actId="1076"/>
          <ac:picMkLst>
            <pc:docMk/>
            <pc:sldMk cId="1394623658" sldId="380"/>
            <ac:picMk id="5" creationId="{5CADA502-2B7E-623A-76AA-FB17D945C7F6}"/>
          </ac:picMkLst>
        </pc:picChg>
        <pc:picChg chg="add mod">
          <ac:chgData name="Melissa Ryan" userId="169f3ad4-a1c1-4d4c-bc50-d9e66cb109a9" providerId="ADAL" clId="{5688DBBA-180B-495C-AB75-DDD7FEED1218}" dt="2024-04-12T00:07:00.287" v="887" actId="1076"/>
          <ac:picMkLst>
            <pc:docMk/>
            <pc:sldMk cId="1394623658" sldId="380"/>
            <ac:picMk id="7" creationId="{330854FB-BCB3-E8AC-808A-2CEFC61A557D}"/>
          </ac:picMkLst>
        </pc:picChg>
        <pc:picChg chg="add mod">
          <ac:chgData name="Melissa Ryan" userId="169f3ad4-a1c1-4d4c-bc50-d9e66cb109a9" providerId="ADAL" clId="{5688DBBA-180B-495C-AB75-DDD7FEED1218}" dt="2024-04-12T00:07:29.347" v="899" actId="1076"/>
          <ac:picMkLst>
            <pc:docMk/>
            <pc:sldMk cId="1394623658" sldId="380"/>
            <ac:picMk id="9" creationId="{28A8A75E-D0F2-C970-B8A8-2A573F912362}"/>
          </ac:picMkLst>
        </pc:picChg>
      </pc:sldChg>
      <pc:sldChg chg="addSp delSp modSp add mod setBg delDesignElem">
        <pc:chgData name="Melissa Ryan" userId="169f3ad4-a1c1-4d4c-bc50-d9e66cb109a9" providerId="ADAL" clId="{5688DBBA-180B-495C-AB75-DDD7FEED1218}" dt="2024-04-16T02:18:28.867" v="2114" actId="20577"/>
        <pc:sldMkLst>
          <pc:docMk/>
          <pc:sldMk cId="2456698711" sldId="381"/>
        </pc:sldMkLst>
        <pc:spChg chg="mod">
          <ac:chgData name="Melissa Ryan" userId="169f3ad4-a1c1-4d4c-bc50-d9e66cb109a9" providerId="ADAL" clId="{5688DBBA-180B-495C-AB75-DDD7FEED1218}" dt="2024-04-16T02:18:28.867" v="2114" actId="20577"/>
          <ac:spMkLst>
            <pc:docMk/>
            <pc:sldMk cId="2456698711" sldId="381"/>
            <ac:spMk id="2" creationId="{BC11CA7C-C461-633F-A427-2F2268541C0F}"/>
          </ac:spMkLst>
        </pc:spChg>
        <pc:spChg chg="add">
          <ac:chgData name="Melissa Ryan" userId="169f3ad4-a1c1-4d4c-bc50-d9e66cb109a9" providerId="ADAL" clId="{5688DBBA-180B-495C-AB75-DDD7FEED1218}" dt="2024-04-16T02:06:28.247" v="2112" actId="26606"/>
          <ac:spMkLst>
            <pc:docMk/>
            <pc:sldMk cId="2456698711" sldId="381"/>
            <ac:spMk id="7" creationId="{A8384FB5-9ADC-4DDC-881B-597D56F5B15D}"/>
          </ac:spMkLst>
        </pc:spChg>
        <pc:spChg chg="add">
          <ac:chgData name="Melissa Ryan" userId="169f3ad4-a1c1-4d4c-bc50-d9e66cb109a9" providerId="ADAL" clId="{5688DBBA-180B-495C-AB75-DDD7FEED1218}" dt="2024-04-16T02:06:28.247" v="2112" actId="26606"/>
          <ac:spMkLst>
            <pc:docMk/>
            <pc:sldMk cId="2456698711" sldId="381"/>
            <ac:spMk id="8" creationId="{1199E1B1-A8C0-4FE8-A5A8-1CB41D69F857}"/>
          </ac:spMkLst>
        </pc:spChg>
        <pc:spChg chg="add">
          <ac:chgData name="Melissa Ryan" userId="169f3ad4-a1c1-4d4c-bc50-d9e66cb109a9" providerId="ADAL" clId="{5688DBBA-180B-495C-AB75-DDD7FEED1218}" dt="2024-04-16T02:06:28.247" v="2112" actId="26606"/>
          <ac:spMkLst>
            <pc:docMk/>
            <pc:sldMk cId="2456698711" sldId="381"/>
            <ac:spMk id="9" creationId="{84A8DE83-DE75-4B41-9DB4-A7EC0B0DEC0B}"/>
          </ac:spMkLst>
        </pc:spChg>
        <pc:spChg chg="del">
          <ac:chgData name="Melissa Ryan" userId="169f3ad4-a1c1-4d4c-bc50-d9e66cb109a9" providerId="ADAL" clId="{5688DBBA-180B-495C-AB75-DDD7FEED1218}" dt="2024-04-16T02:06:10.750" v="2111"/>
          <ac:spMkLst>
            <pc:docMk/>
            <pc:sldMk cId="2456698711" sldId="381"/>
            <ac:spMk id="10" creationId="{A8384FB5-9ADC-4DDC-881B-597D56F5B15D}"/>
          </ac:spMkLst>
        </pc:spChg>
        <pc:spChg chg="add">
          <ac:chgData name="Melissa Ryan" userId="169f3ad4-a1c1-4d4c-bc50-d9e66cb109a9" providerId="ADAL" clId="{5688DBBA-180B-495C-AB75-DDD7FEED1218}" dt="2024-04-16T02:06:28.247" v="2112" actId="26606"/>
          <ac:spMkLst>
            <pc:docMk/>
            <pc:sldMk cId="2456698711" sldId="381"/>
            <ac:spMk id="11" creationId="{A7009A0A-BEF5-4EAC-AF15-E4F9F002E239}"/>
          </ac:spMkLst>
        </pc:spChg>
        <pc:spChg chg="del">
          <ac:chgData name="Melissa Ryan" userId="169f3ad4-a1c1-4d4c-bc50-d9e66cb109a9" providerId="ADAL" clId="{5688DBBA-180B-495C-AB75-DDD7FEED1218}" dt="2024-04-16T02:06:10.750" v="2111"/>
          <ac:spMkLst>
            <pc:docMk/>
            <pc:sldMk cId="2456698711" sldId="381"/>
            <ac:spMk id="12" creationId="{1199E1B1-A8C0-4FE8-A5A8-1CB41D69F857}"/>
          </ac:spMkLst>
        </pc:spChg>
        <pc:spChg chg="del">
          <ac:chgData name="Melissa Ryan" userId="169f3ad4-a1c1-4d4c-bc50-d9e66cb109a9" providerId="ADAL" clId="{5688DBBA-180B-495C-AB75-DDD7FEED1218}" dt="2024-04-16T02:06:10.750" v="2111"/>
          <ac:spMkLst>
            <pc:docMk/>
            <pc:sldMk cId="2456698711" sldId="381"/>
            <ac:spMk id="14" creationId="{84A8DE83-DE75-4B41-9DB4-A7EC0B0DEC0B}"/>
          </ac:spMkLst>
        </pc:spChg>
        <pc:spChg chg="del">
          <ac:chgData name="Melissa Ryan" userId="169f3ad4-a1c1-4d4c-bc50-d9e66cb109a9" providerId="ADAL" clId="{5688DBBA-180B-495C-AB75-DDD7FEED1218}" dt="2024-04-16T02:06:10.750" v="2111"/>
          <ac:spMkLst>
            <pc:docMk/>
            <pc:sldMk cId="2456698711" sldId="381"/>
            <ac:spMk id="16" creationId="{A7009A0A-BEF5-4EAC-AF15-E4F9F002E239}"/>
          </ac:spMkLst>
        </pc:spChg>
      </pc:sldChg>
      <pc:sldChg chg="addSp delSp modSp add mod setBg delDesignElem">
        <pc:chgData name="Melissa Ryan" userId="169f3ad4-a1c1-4d4c-bc50-d9e66cb109a9" providerId="ADAL" clId="{5688DBBA-180B-495C-AB75-DDD7FEED1218}" dt="2024-04-23T00:45:03.578" v="3169" actId="33524"/>
        <pc:sldMkLst>
          <pc:docMk/>
          <pc:sldMk cId="2667931560" sldId="382"/>
        </pc:sldMkLst>
        <pc:spChg chg="mod">
          <ac:chgData name="Melissa Ryan" userId="169f3ad4-a1c1-4d4c-bc50-d9e66cb109a9" providerId="ADAL" clId="{5688DBBA-180B-495C-AB75-DDD7FEED1218}" dt="2024-04-22T22:50:08.134" v="2135" actId="26606"/>
          <ac:spMkLst>
            <pc:docMk/>
            <pc:sldMk cId="2667931560" sldId="382"/>
            <ac:spMk id="2" creationId="{92210BEB-CA8C-88B8-3215-B9815CFE1932}"/>
          </ac:spMkLst>
        </pc:spChg>
        <pc:spChg chg="mod">
          <ac:chgData name="Melissa Ryan" userId="169f3ad4-a1c1-4d4c-bc50-d9e66cb109a9" providerId="ADAL" clId="{5688DBBA-180B-495C-AB75-DDD7FEED1218}" dt="2024-04-23T00:45:03.578" v="3169" actId="33524"/>
          <ac:spMkLst>
            <pc:docMk/>
            <pc:sldMk cId="2667931560" sldId="382"/>
            <ac:spMk id="3" creationId="{3A234B39-E5D0-41E3-56F7-BEF7E80F1DE8}"/>
          </ac:spMkLst>
        </pc:spChg>
        <pc:spChg chg="add">
          <ac:chgData name="Melissa Ryan" userId="169f3ad4-a1c1-4d4c-bc50-d9e66cb109a9" providerId="ADAL" clId="{5688DBBA-180B-495C-AB75-DDD7FEED1218}" dt="2024-04-22T22:50:08.134" v="2135" actId="26606"/>
          <ac:spMkLst>
            <pc:docMk/>
            <pc:sldMk cId="2667931560" sldId="382"/>
            <ac:spMk id="8" creationId="{907EF6B7-1338-4443-8C46-6A318D952DFD}"/>
          </ac:spMkLst>
        </pc:spChg>
        <pc:spChg chg="add">
          <ac:chgData name="Melissa Ryan" userId="169f3ad4-a1c1-4d4c-bc50-d9e66cb109a9" providerId="ADAL" clId="{5688DBBA-180B-495C-AB75-DDD7FEED1218}" dt="2024-04-22T22:50:08.134" v="2135" actId="26606"/>
          <ac:spMkLst>
            <pc:docMk/>
            <pc:sldMk cId="2667931560" sldId="382"/>
            <ac:spMk id="10" creationId="{DAAE4CDD-124C-4DCF-9584-B6033B545DD5}"/>
          </ac:spMkLst>
        </pc:spChg>
        <pc:spChg chg="add">
          <ac:chgData name="Melissa Ryan" userId="169f3ad4-a1c1-4d4c-bc50-d9e66cb109a9" providerId="ADAL" clId="{5688DBBA-180B-495C-AB75-DDD7FEED1218}" dt="2024-04-22T22:50:08.134" v="2135" actId="26606"/>
          <ac:spMkLst>
            <pc:docMk/>
            <pc:sldMk cId="2667931560" sldId="382"/>
            <ac:spMk id="12" creationId="{081E4A58-353D-44AE-B2FC-2A74E2E400F7}"/>
          </ac:spMkLst>
        </pc:spChg>
        <pc:spChg chg="del">
          <ac:chgData name="Melissa Ryan" userId="169f3ad4-a1c1-4d4c-bc50-d9e66cb109a9" providerId="ADAL" clId="{5688DBBA-180B-495C-AB75-DDD7FEED1218}" dt="2024-04-22T22:48:09.460" v="2130"/>
          <ac:spMkLst>
            <pc:docMk/>
            <pc:sldMk cId="2667931560" sldId="382"/>
            <ac:spMk id="42" creationId="{1BB867FF-FC45-48F7-8104-F89BE54909F1}"/>
          </ac:spMkLst>
        </pc:spChg>
        <pc:spChg chg="del">
          <ac:chgData name="Melissa Ryan" userId="169f3ad4-a1c1-4d4c-bc50-d9e66cb109a9" providerId="ADAL" clId="{5688DBBA-180B-495C-AB75-DDD7FEED1218}" dt="2024-04-22T22:48:09.460" v="2130"/>
          <ac:spMkLst>
            <pc:docMk/>
            <pc:sldMk cId="2667931560" sldId="382"/>
            <ac:spMk id="44" creationId="{8BB56887-D0D5-4F0C-9E19-7247EB83C8B7}"/>
          </ac:spMkLst>
        </pc:spChg>
        <pc:spChg chg="del">
          <ac:chgData name="Melissa Ryan" userId="169f3ad4-a1c1-4d4c-bc50-d9e66cb109a9" providerId="ADAL" clId="{5688DBBA-180B-495C-AB75-DDD7FEED1218}" dt="2024-04-22T22:48:09.460" v="2130"/>
          <ac:spMkLst>
            <pc:docMk/>
            <pc:sldMk cId="2667931560" sldId="382"/>
            <ac:spMk id="46" creationId="{081E4A58-353D-44AE-B2FC-2A74E2E400F7}"/>
          </ac:spMkLst>
        </pc:spChg>
      </pc:sldChg>
      <pc:sldChg chg="addSp delSp modSp add mod setBg delDesignElem">
        <pc:chgData name="Melissa Ryan" userId="169f3ad4-a1c1-4d4c-bc50-d9e66cb109a9" providerId="ADAL" clId="{5688DBBA-180B-495C-AB75-DDD7FEED1218}" dt="2024-04-22T22:56:50.883" v="2219" actId="255"/>
        <pc:sldMkLst>
          <pc:docMk/>
          <pc:sldMk cId="238139277" sldId="383"/>
        </pc:sldMkLst>
        <pc:spChg chg="mod">
          <ac:chgData name="Melissa Ryan" userId="169f3ad4-a1c1-4d4c-bc50-d9e66cb109a9" providerId="ADAL" clId="{5688DBBA-180B-495C-AB75-DDD7FEED1218}" dt="2024-04-22T22:50:12.070" v="2136" actId="26606"/>
          <ac:spMkLst>
            <pc:docMk/>
            <pc:sldMk cId="238139277" sldId="383"/>
            <ac:spMk id="2" creationId="{10856CFD-12FD-B184-BC0A-2C8D41116162}"/>
          </ac:spMkLst>
        </pc:spChg>
        <pc:spChg chg="mod">
          <ac:chgData name="Melissa Ryan" userId="169f3ad4-a1c1-4d4c-bc50-d9e66cb109a9" providerId="ADAL" clId="{5688DBBA-180B-495C-AB75-DDD7FEED1218}" dt="2024-04-22T22:56:50.883" v="2219" actId="255"/>
          <ac:spMkLst>
            <pc:docMk/>
            <pc:sldMk cId="238139277" sldId="383"/>
            <ac:spMk id="3" creationId="{D0FF3C63-1D24-9D68-2AB7-2B83B8D3EEFE}"/>
          </ac:spMkLst>
        </pc:spChg>
        <pc:spChg chg="add">
          <ac:chgData name="Melissa Ryan" userId="169f3ad4-a1c1-4d4c-bc50-d9e66cb109a9" providerId="ADAL" clId="{5688DBBA-180B-495C-AB75-DDD7FEED1218}" dt="2024-04-22T22:50:12.070" v="2136" actId="26606"/>
          <ac:spMkLst>
            <pc:docMk/>
            <pc:sldMk cId="238139277" sldId="383"/>
            <ac:spMk id="8" creationId="{907EF6B7-1338-4443-8C46-6A318D952DFD}"/>
          </ac:spMkLst>
        </pc:spChg>
        <pc:spChg chg="add">
          <ac:chgData name="Melissa Ryan" userId="169f3ad4-a1c1-4d4c-bc50-d9e66cb109a9" providerId="ADAL" clId="{5688DBBA-180B-495C-AB75-DDD7FEED1218}" dt="2024-04-22T22:50:12.070" v="2136" actId="26606"/>
          <ac:spMkLst>
            <pc:docMk/>
            <pc:sldMk cId="238139277" sldId="383"/>
            <ac:spMk id="10" creationId="{DAAE4CDD-124C-4DCF-9584-B6033B545DD5}"/>
          </ac:spMkLst>
        </pc:spChg>
        <pc:spChg chg="add">
          <ac:chgData name="Melissa Ryan" userId="169f3ad4-a1c1-4d4c-bc50-d9e66cb109a9" providerId="ADAL" clId="{5688DBBA-180B-495C-AB75-DDD7FEED1218}" dt="2024-04-22T22:50:12.070" v="2136" actId="26606"/>
          <ac:spMkLst>
            <pc:docMk/>
            <pc:sldMk cId="238139277" sldId="383"/>
            <ac:spMk id="12" creationId="{081E4A58-353D-44AE-B2FC-2A74E2E400F7}"/>
          </ac:spMkLst>
        </pc:spChg>
        <pc:spChg chg="del">
          <ac:chgData name="Melissa Ryan" userId="169f3ad4-a1c1-4d4c-bc50-d9e66cb109a9" providerId="ADAL" clId="{5688DBBA-180B-495C-AB75-DDD7FEED1218}" dt="2024-04-22T22:48:55.023" v="2132"/>
          <ac:spMkLst>
            <pc:docMk/>
            <pc:sldMk cId="238139277" sldId="383"/>
            <ac:spMk id="18" creationId="{1BB867FF-FC45-48F7-8104-F89BE54909F1}"/>
          </ac:spMkLst>
        </pc:spChg>
        <pc:spChg chg="del">
          <ac:chgData name="Melissa Ryan" userId="169f3ad4-a1c1-4d4c-bc50-d9e66cb109a9" providerId="ADAL" clId="{5688DBBA-180B-495C-AB75-DDD7FEED1218}" dt="2024-04-22T22:48:55.023" v="2132"/>
          <ac:spMkLst>
            <pc:docMk/>
            <pc:sldMk cId="238139277" sldId="383"/>
            <ac:spMk id="20" creationId="{8BB56887-D0D5-4F0C-9E19-7247EB83C8B7}"/>
          </ac:spMkLst>
        </pc:spChg>
        <pc:spChg chg="del">
          <ac:chgData name="Melissa Ryan" userId="169f3ad4-a1c1-4d4c-bc50-d9e66cb109a9" providerId="ADAL" clId="{5688DBBA-180B-495C-AB75-DDD7FEED1218}" dt="2024-04-22T22:48:55.023" v="2132"/>
          <ac:spMkLst>
            <pc:docMk/>
            <pc:sldMk cId="238139277" sldId="383"/>
            <ac:spMk id="21" creationId="{081E4A58-353D-44AE-B2FC-2A74E2E400F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354E56-7D6B-47CA-B667-B23141BCA00D}" type="datetimeFigureOut">
              <a:rPr lang="en-AU" smtClean="0"/>
              <a:t>18/04/2024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F48769-ABCE-42EE-826C-6EDB54C7E89D}" type="slidenum">
              <a:rPr lang="en-AU" smtClean="0"/>
              <a:t>‹#›</a:t>
            </a:fld>
            <a:endParaRPr lang="en-AU"/>
          </a:p>
        </p:txBody>
      </p:sp>
    </p:spTree>
    <p:extLst>
      <p:ext uri="{BB962C8B-B14F-4D97-AF65-F5344CB8AC3E}">
        <p14:creationId xmlns:p14="http://schemas.microsoft.com/office/powerpoint/2010/main" val="34941438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snip is an note added – to edit right top corner</a:t>
            </a:r>
          </a:p>
          <a:p>
            <a:r>
              <a:rPr lang="en-US" dirty="0"/>
              <a:t>Add extra to notes as highlighted in snip 2</a:t>
            </a:r>
          </a:p>
          <a:p>
            <a:r>
              <a:rPr lang="en-US" dirty="0"/>
              <a:t>Presentation in CDIS notes as highlighted in snip 3</a:t>
            </a:r>
          </a:p>
          <a:p>
            <a:r>
              <a:rPr lang="en-US" dirty="0"/>
              <a:t>Edit can only be used by the author of the note. </a:t>
            </a:r>
          </a:p>
          <a:p>
            <a:r>
              <a:rPr lang="en-US" dirty="0"/>
              <a:t>Notes can be audited and notes with error needs to be retained. Like crossing out an initialing incorrect in a medical record.</a:t>
            </a:r>
            <a:endParaRPr lang="en-AU" dirty="0"/>
          </a:p>
        </p:txBody>
      </p:sp>
      <p:sp>
        <p:nvSpPr>
          <p:cNvPr id="4" name="Slide Number Placeholder 3"/>
          <p:cNvSpPr>
            <a:spLocks noGrp="1"/>
          </p:cNvSpPr>
          <p:nvPr>
            <p:ph type="sldNum" sz="quarter" idx="5"/>
          </p:nvPr>
        </p:nvSpPr>
        <p:spPr/>
        <p:txBody>
          <a:bodyPr/>
          <a:lstStyle/>
          <a:p>
            <a:fld id="{87F48769-ABCE-42EE-826C-6EDB54C7E89D}" type="slidenum">
              <a:rPr lang="en-AU" smtClean="0"/>
              <a:t>5</a:t>
            </a:fld>
            <a:endParaRPr lang="en-AU"/>
          </a:p>
        </p:txBody>
      </p:sp>
    </p:spTree>
    <p:extLst>
      <p:ext uri="{BB962C8B-B14F-4D97-AF65-F5344CB8AC3E}">
        <p14:creationId xmlns:p14="http://schemas.microsoft.com/office/powerpoint/2010/main" val="20063887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know this is not ideal and has been requested many times of how this can be altered on CDIS </a:t>
            </a:r>
            <a:r>
              <a:rPr lang="en-US" dirty="0" err="1"/>
              <a:t>eg</a:t>
            </a:r>
            <a:r>
              <a:rPr lang="en-US" dirty="0"/>
              <a:t> adding multiple weight records once physically discharged from hospital – this is not currently possible on CDIS  – has been identified as a requirement for the new system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Remember Dom/PACU/HITH weight may be in the Green book</a:t>
            </a:r>
          </a:p>
          <a:p>
            <a:endParaRPr lang="en-AU" dirty="0"/>
          </a:p>
        </p:txBody>
      </p:sp>
      <p:sp>
        <p:nvSpPr>
          <p:cNvPr id="4" name="Slide Number Placeholder 3"/>
          <p:cNvSpPr>
            <a:spLocks noGrp="1"/>
          </p:cNvSpPr>
          <p:nvPr>
            <p:ph type="sldNum" sz="quarter" idx="5"/>
          </p:nvPr>
        </p:nvSpPr>
        <p:spPr/>
        <p:txBody>
          <a:bodyPr/>
          <a:lstStyle/>
          <a:p>
            <a:fld id="{87F48769-ABCE-42EE-826C-6EDB54C7E89D}" type="slidenum">
              <a:rPr lang="en-AU" smtClean="0"/>
              <a:t>6</a:t>
            </a:fld>
            <a:endParaRPr lang="en-AU"/>
          </a:p>
        </p:txBody>
      </p:sp>
    </p:spTree>
    <p:extLst>
      <p:ext uri="{BB962C8B-B14F-4D97-AF65-F5344CB8AC3E}">
        <p14:creationId xmlns:p14="http://schemas.microsoft.com/office/powerpoint/2010/main" val="33723624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If a family decline storage of information on CDIS – we cannot provide a MCH service.</a:t>
            </a:r>
            <a:endParaRPr lang="en-AU" sz="1800" dirty="0">
              <a:effectLst/>
              <a:latin typeface="Calibri" panose="020F0502020204030204" pitchFamily="34" charset="0"/>
              <a:ea typeface="Calibri" panose="020F0502020204030204" pitchFamily="34"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Services are obligated to make a history in CDIS following the receipt of the BN and record what you do, the family doesn't get a choice in that. </a:t>
            </a:r>
            <a:endParaRPr lang="en-AU" sz="1800" dirty="0">
              <a:effectLst/>
              <a:latin typeface="Calibri" panose="020F0502020204030204" pitchFamily="34" charset="0"/>
              <a:ea typeface="Calibri" panose="020F0502020204030204" pitchFamily="34"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You then record that the client declined storage of information, encourage family to see GP and to contact if they ever decide to reengage with MCH.</a:t>
            </a:r>
            <a:endParaRPr lang="en-AU" sz="1800" dirty="0">
              <a:effectLst/>
              <a:latin typeface="Calibri" panose="020F0502020204030204" pitchFamily="34" charset="0"/>
              <a:ea typeface="Calibri" panose="020F0502020204030204" pitchFamily="34"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Keep the CDIS record open in case they reengage.</a:t>
            </a:r>
            <a:endParaRPr lang="en-AU" sz="1800" dirty="0">
              <a:effectLst/>
              <a:latin typeface="Calibri" panose="020F0502020204030204" pitchFamily="34" charset="0"/>
              <a:ea typeface="Calibri" panose="020F0502020204030204" pitchFamily="34" charset="0"/>
            </a:endParaRPr>
          </a:p>
          <a:p>
            <a:endParaRPr lang="en-AU" dirty="0"/>
          </a:p>
        </p:txBody>
      </p:sp>
      <p:sp>
        <p:nvSpPr>
          <p:cNvPr id="4" name="Slide Number Placeholder 3"/>
          <p:cNvSpPr>
            <a:spLocks noGrp="1"/>
          </p:cNvSpPr>
          <p:nvPr>
            <p:ph type="sldNum" sz="quarter" idx="5"/>
          </p:nvPr>
        </p:nvSpPr>
        <p:spPr/>
        <p:txBody>
          <a:bodyPr/>
          <a:lstStyle/>
          <a:p>
            <a:fld id="{FDC46937-2AB5-461B-AD87-DB8DD3234BAD}" type="slidenum">
              <a:rPr lang="en-AU" smtClean="0"/>
              <a:t>8</a:t>
            </a:fld>
            <a:endParaRPr lang="en-AU"/>
          </a:p>
        </p:txBody>
      </p:sp>
    </p:spTree>
    <p:extLst>
      <p:ext uri="{BB962C8B-B14F-4D97-AF65-F5344CB8AC3E}">
        <p14:creationId xmlns:p14="http://schemas.microsoft.com/office/powerpoint/2010/main" val="20436943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Clinical only</a:t>
            </a:r>
          </a:p>
        </p:txBody>
      </p:sp>
      <p:sp>
        <p:nvSpPr>
          <p:cNvPr id="4" name="Slide Number Placeholder 3"/>
          <p:cNvSpPr>
            <a:spLocks noGrp="1"/>
          </p:cNvSpPr>
          <p:nvPr>
            <p:ph type="sldNum" sz="quarter" idx="5"/>
          </p:nvPr>
        </p:nvSpPr>
        <p:spPr/>
        <p:txBody>
          <a:bodyPr/>
          <a:lstStyle/>
          <a:p>
            <a:fld id="{87F48769-ABCE-42EE-826C-6EDB54C7E89D}" type="slidenum">
              <a:rPr lang="en-AU" smtClean="0"/>
              <a:t>10</a:t>
            </a:fld>
            <a:endParaRPr lang="en-AU"/>
          </a:p>
        </p:txBody>
      </p:sp>
    </p:spTree>
    <p:extLst>
      <p:ext uri="{BB962C8B-B14F-4D97-AF65-F5344CB8AC3E}">
        <p14:creationId xmlns:p14="http://schemas.microsoft.com/office/powerpoint/2010/main" val="12820625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Simone to demonstrate on UAT – share screen</a:t>
            </a:r>
            <a:endParaRPr lang="en-AU" dirty="0"/>
          </a:p>
        </p:txBody>
      </p:sp>
      <p:sp>
        <p:nvSpPr>
          <p:cNvPr id="4" name="Slide Number Placeholder 3"/>
          <p:cNvSpPr>
            <a:spLocks noGrp="1"/>
          </p:cNvSpPr>
          <p:nvPr>
            <p:ph type="sldNum" sz="quarter" idx="5"/>
          </p:nvPr>
        </p:nvSpPr>
        <p:spPr/>
        <p:txBody>
          <a:bodyPr/>
          <a:lstStyle/>
          <a:p>
            <a:fld id="{7EE9F5F8-FE65-4C03-8272-86CDB724EF19}" type="slidenum">
              <a:rPr lang="en-AU" smtClean="0"/>
              <a:t>12</a:t>
            </a:fld>
            <a:endParaRPr lang="en-AU"/>
          </a:p>
        </p:txBody>
      </p:sp>
    </p:spTree>
    <p:extLst>
      <p:ext uri="{BB962C8B-B14F-4D97-AF65-F5344CB8AC3E}">
        <p14:creationId xmlns:p14="http://schemas.microsoft.com/office/powerpoint/2010/main" val="2357102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89BAD-B86E-0C2C-8B52-9CFA1AE423E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03DD3B32-8364-889E-320B-71783EF4814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28539A02-69E6-1017-45F3-60A33D0AD2A0}"/>
              </a:ext>
            </a:extLst>
          </p:cNvPr>
          <p:cNvSpPr>
            <a:spLocks noGrp="1"/>
          </p:cNvSpPr>
          <p:nvPr>
            <p:ph type="dt" sz="half" idx="10"/>
          </p:nvPr>
        </p:nvSpPr>
        <p:spPr/>
        <p:txBody>
          <a:bodyPr/>
          <a:lstStyle/>
          <a:p>
            <a:fld id="{A911DB71-3689-4D44-95C2-633F48925C02}" type="datetimeFigureOut">
              <a:rPr lang="en-AU" smtClean="0"/>
              <a:t>18/04/2024</a:t>
            </a:fld>
            <a:endParaRPr lang="en-AU"/>
          </a:p>
        </p:txBody>
      </p:sp>
      <p:sp>
        <p:nvSpPr>
          <p:cNvPr id="5" name="Footer Placeholder 4">
            <a:extLst>
              <a:ext uri="{FF2B5EF4-FFF2-40B4-BE49-F238E27FC236}">
                <a16:creationId xmlns:a16="http://schemas.microsoft.com/office/drawing/2014/main" id="{49BF5E3B-A7B3-2E1C-C881-C0D259E1CF0E}"/>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BF04DE36-701B-699A-818D-76EAE6EFA946}"/>
              </a:ext>
            </a:extLst>
          </p:cNvPr>
          <p:cNvSpPr>
            <a:spLocks noGrp="1"/>
          </p:cNvSpPr>
          <p:nvPr>
            <p:ph type="sldNum" sz="quarter" idx="12"/>
          </p:nvPr>
        </p:nvSpPr>
        <p:spPr/>
        <p:txBody>
          <a:bodyPr/>
          <a:lstStyle/>
          <a:p>
            <a:fld id="{00DE6C9B-9595-437D-A62A-1305DAF1461D}" type="slidenum">
              <a:rPr lang="en-AU" smtClean="0"/>
              <a:t>‹#›</a:t>
            </a:fld>
            <a:endParaRPr lang="en-AU"/>
          </a:p>
        </p:txBody>
      </p:sp>
    </p:spTree>
    <p:extLst>
      <p:ext uri="{BB962C8B-B14F-4D97-AF65-F5344CB8AC3E}">
        <p14:creationId xmlns:p14="http://schemas.microsoft.com/office/powerpoint/2010/main" val="2839655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76F12-9D63-B1D4-DB38-75C567496E2D}"/>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8B5FE4A9-7C6E-13E5-1153-93C31D4011C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96ADB5C7-5287-DA12-7429-5062CA7F9FA0}"/>
              </a:ext>
            </a:extLst>
          </p:cNvPr>
          <p:cNvSpPr>
            <a:spLocks noGrp="1"/>
          </p:cNvSpPr>
          <p:nvPr>
            <p:ph type="dt" sz="half" idx="10"/>
          </p:nvPr>
        </p:nvSpPr>
        <p:spPr/>
        <p:txBody>
          <a:bodyPr/>
          <a:lstStyle/>
          <a:p>
            <a:fld id="{A911DB71-3689-4D44-95C2-633F48925C02}" type="datetimeFigureOut">
              <a:rPr lang="en-AU" smtClean="0"/>
              <a:t>18/04/2024</a:t>
            </a:fld>
            <a:endParaRPr lang="en-AU"/>
          </a:p>
        </p:txBody>
      </p:sp>
      <p:sp>
        <p:nvSpPr>
          <p:cNvPr id="5" name="Footer Placeholder 4">
            <a:extLst>
              <a:ext uri="{FF2B5EF4-FFF2-40B4-BE49-F238E27FC236}">
                <a16:creationId xmlns:a16="http://schemas.microsoft.com/office/drawing/2014/main" id="{79C08A0A-606E-23A9-C24C-A2F53C3E8CAD}"/>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74DBDD0C-0ECB-F0D5-CAB3-A97D219E5D4A}"/>
              </a:ext>
            </a:extLst>
          </p:cNvPr>
          <p:cNvSpPr>
            <a:spLocks noGrp="1"/>
          </p:cNvSpPr>
          <p:nvPr>
            <p:ph type="sldNum" sz="quarter" idx="12"/>
          </p:nvPr>
        </p:nvSpPr>
        <p:spPr/>
        <p:txBody>
          <a:bodyPr/>
          <a:lstStyle/>
          <a:p>
            <a:fld id="{00DE6C9B-9595-437D-A62A-1305DAF1461D}" type="slidenum">
              <a:rPr lang="en-AU" smtClean="0"/>
              <a:t>‹#›</a:t>
            </a:fld>
            <a:endParaRPr lang="en-AU"/>
          </a:p>
        </p:txBody>
      </p:sp>
    </p:spTree>
    <p:extLst>
      <p:ext uri="{BB962C8B-B14F-4D97-AF65-F5344CB8AC3E}">
        <p14:creationId xmlns:p14="http://schemas.microsoft.com/office/powerpoint/2010/main" val="19330168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789168E-3B4A-2797-660E-6D82A2F4437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D80D5254-22F3-7822-921E-DA64E954555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0283155D-49D6-D2ED-4E8F-DE008B6C9D68}"/>
              </a:ext>
            </a:extLst>
          </p:cNvPr>
          <p:cNvSpPr>
            <a:spLocks noGrp="1"/>
          </p:cNvSpPr>
          <p:nvPr>
            <p:ph type="dt" sz="half" idx="10"/>
          </p:nvPr>
        </p:nvSpPr>
        <p:spPr/>
        <p:txBody>
          <a:bodyPr/>
          <a:lstStyle/>
          <a:p>
            <a:fld id="{A911DB71-3689-4D44-95C2-633F48925C02}" type="datetimeFigureOut">
              <a:rPr lang="en-AU" smtClean="0"/>
              <a:t>18/04/2024</a:t>
            </a:fld>
            <a:endParaRPr lang="en-AU"/>
          </a:p>
        </p:txBody>
      </p:sp>
      <p:sp>
        <p:nvSpPr>
          <p:cNvPr id="5" name="Footer Placeholder 4">
            <a:extLst>
              <a:ext uri="{FF2B5EF4-FFF2-40B4-BE49-F238E27FC236}">
                <a16:creationId xmlns:a16="http://schemas.microsoft.com/office/drawing/2014/main" id="{C907B131-362A-F7E7-FABD-938B11B9728C}"/>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70E3E3B1-F8A8-307E-4999-C6C421E52A4D}"/>
              </a:ext>
            </a:extLst>
          </p:cNvPr>
          <p:cNvSpPr>
            <a:spLocks noGrp="1"/>
          </p:cNvSpPr>
          <p:nvPr>
            <p:ph type="sldNum" sz="quarter" idx="12"/>
          </p:nvPr>
        </p:nvSpPr>
        <p:spPr/>
        <p:txBody>
          <a:bodyPr/>
          <a:lstStyle/>
          <a:p>
            <a:fld id="{00DE6C9B-9595-437D-A62A-1305DAF1461D}" type="slidenum">
              <a:rPr lang="en-AU" smtClean="0"/>
              <a:t>‹#›</a:t>
            </a:fld>
            <a:endParaRPr lang="en-AU"/>
          </a:p>
        </p:txBody>
      </p:sp>
    </p:spTree>
    <p:extLst>
      <p:ext uri="{BB962C8B-B14F-4D97-AF65-F5344CB8AC3E}">
        <p14:creationId xmlns:p14="http://schemas.microsoft.com/office/powerpoint/2010/main" val="112043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8E808-8E05-A374-E781-26C52686A733}"/>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B8A7335D-513F-7FEB-768A-E77A2B90067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0D794329-2284-D0D0-4849-3F2F4B7434E2}"/>
              </a:ext>
            </a:extLst>
          </p:cNvPr>
          <p:cNvSpPr>
            <a:spLocks noGrp="1"/>
          </p:cNvSpPr>
          <p:nvPr>
            <p:ph type="dt" sz="half" idx="10"/>
          </p:nvPr>
        </p:nvSpPr>
        <p:spPr/>
        <p:txBody>
          <a:bodyPr/>
          <a:lstStyle/>
          <a:p>
            <a:fld id="{A911DB71-3689-4D44-95C2-633F48925C02}" type="datetimeFigureOut">
              <a:rPr lang="en-AU" smtClean="0"/>
              <a:t>18/04/2024</a:t>
            </a:fld>
            <a:endParaRPr lang="en-AU"/>
          </a:p>
        </p:txBody>
      </p:sp>
      <p:sp>
        <p:nvSpPr>
          <p:cNvPr id="5" name="Footer Placeholder 4">
            <a:extLst>
              <a:ext uri="{FF2B5EF4-FFF2-40B4-BE49-F238E27FC236}">
                <a16:creationId xmlns:a16="http://schemas.microsoft.com/office/drawing/2014/main" id="{C1840FE6-25BF-25F4-00E6-59B634CA566C}"/>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580A2739-73EE-47DD-D223-F0C04EE372C2}"/>
              </a:ext>
            </a:extLst>
          </p:cNvPr>
          <p:cNvSpPr>
            <a:spLocks noGrp="1"/>
          </p:cNvSpPr>
          <p:nvPr>
            <p:ph type="sldNum" sz="quarter" idx="12"/>
          </p:nvPr>
        </p:nvSpPr>
        <p:spPr/>
        <p:txBody>
          <a:bodyPr/>
          <a:lstStyle/>
          <a:p>
            <a:fld id="{00DE6C9B-9595-437D-A62A-1305DAF1461D}" type="slidenum">
              <a:rPr lang="en-AU" smtClean="0"/>
              <a:t>‹#›</a:t>
            </a:fld>
            <a:endParaRPr lang="en-AU"/>
          </a:p>
        </p:txBody>
      </p:sp>
    </p:spTree>
    <p:extLst>
      <p:ext uri="{BB962C8B-B14F-4D97-AF65-F5344CB8AC3E}">
        <p14:creationId xmlns:p14="http://schemas.microsoft.com/office/powerpoint/2010/main" val="2484983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92C78-CE67-0420-6408-414909C6158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FD620070-129D-BC49-0E90-18566D7E7B2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5BD36F9-F8AE-4A09-8206-092769647862}"/>
              </a:ext>
            </a:extLst>
          </p:cNvPr>
          <p:cNvSpPr>
            <a:spLocks noGrp="1"/>
          </p:cNvSpPr>
          <p:nvPr>
            <p:ph type="dt" sz="half" idx="10"/>
          </p:nvPr>
        </p:nvSpPr>
        <p:spPr/>
        <p:txBody>
          <a:bodyPr/>
          <a:lstStyle/>
          <a:p>
            <a:fld id="{A911DB71-3689-4D44-95C2-633F48925C02}" type="datetimeFigureOut">
              <a:rPr lang="en-AU" smtClean="0"/>
              <a:t>18/04/2024</a:t>
            </a:fld>
            <a:endParaRPr lang="en-AU"/>
          </a:p>
        </p:txBody>
      </p:sp>
      <p:sp>
        <p:nvSpPr>
          <p:cNvPr id="5" name="Footer Placeholder 4">
            <a:extLst>
              <a:ext uri="{FF2B5EF4-FFF2-40B4-BE49-F238E27FC236}">
                <a16:creationId xmlns:a16="http://schemas.microsoft.com/office/drawing/2014/main" id="{AC302D5F-483B-A453-E16B-BC246FB7EA69}"/>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57CF47A8-9AD8-854C-1F15-A07571A1F474}"/>
              </a:ext>
            </a:extLst>
          </p:cNvPr>
          <p:cNvSpPr>
            <a:spLocks noGrp="1"/>
          </p:cNvSpPr>
          <p:nvPr>
            <p:ph type="sldNum" sz="quarter" idx="12"/>
          </p:nvPr>
        </p:nvSpPr>
        <p:spPr/>
        <p:txBody>
          <a:bodyPr/>
          <a:lstStyle/>
          <a:p>
            <a:fld id="{00DE6C9B-9595-437D-A62A-1305DAF1461D}" type="slidenum">
              <a:rPr lang="en-AU" smtClean="0"/>
              <a:t>‹#›</a:t>
            </a:fld>
            <a:endParaRPr lang="en-AU"/>
          </a:p>
        </p:txBody>
      </p:sp>
    </p:spTree>
    <p:extLst>
      <p:ext uri="{BB962C8B-B14F-4D97-AF65-F5344CB8AC3E}">
        <p14:creationId xmlns:p14="http://schemas.microsoft.com/office/powerpoint/2010/main" val="3760191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09526-8FDE-04A8-C633-500040849DEB}"/>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6FED71E7-591E-8F93-BE25-52FCF0A5E60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35B18839-F407-81E3-7028-81CBBECAF00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6F87C490-310C-DD1E-6DBF-855F2210993B}"/>
              </a:ext>
            </a:extLst>
          </p:cNvPr>
          <p:cNvSpPr>
            <a:spLocks noGrp="1"/>
          </p:cNvSpPr>
          <p:nvPr>
            <p:ph type="dt" sz="half" idx="10"/>
          </p:nvPr>
        </p:nvSpPr>
        <p:spPr/>
        <p:txBody>
          <a:bodyPr/>
          <a:lstStyle/>
          <a:p>
            <a:fld id="{A911DB71-3689-4D44-95C2-633F48925C02}" type="datetimeFigureOut">
              <a:rPr lang="en-AU" smtClean="0"/>
              <a:t>18/04/2024</a:t>
            </a:fld>
            <a:endParaRPr lang="en-AU"/>
          </a:p>
        </p:txBody>
      </p:sp>
      <p:sp>
        <p:nvSpPr>
          <p:cNvPr id="6" name="Footer Placeholder 5">
            <a:extLst>
              <a:ext uri="{FF2B5EF4-FFF2-40B4-BE49-F238E27FC236}">
                <a16:creationId xmlns:a16="http://schemas.microsoft.com/office/drawing/2014/main" id="{744B2ADB-7A29-9197-A12F-8FD106798E28}"/>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AFA8F6B9-E074-63DC-A5F3-8CBCD413A57A}"/>
              </a:ext>
            </a:extLst>
          </p:cNvPr>
          <p:cNvSpPr>
            <a:spLocks noGrp="1"/>
          </p:cNvSpPr>
          <p:nvPr>
            <p:ph type="sldNum" sz="quarter" idx="12"/>
          </p:nvPr>
        </p:nvSpPr>
        <p:spPr/>
        <p:txBody>
          <a:bodyPr/>
          <a:lstStyle/>
          <a:p>
            <a:fld id="{00DE6C9B-9595-437D-A62A-1305DAF1461D}" type="slidenum">
              <a:rPr lang="en-AU" smtClean="0"/>
              <a:t>‹#›</a:t>
            </a:fld>
            <a:endParaRPr lang="en-AU"/>
          </a:p>
        </p:txBody>
      </p:sp>
    </p:spTree>
    <p:extLst>
      <p:ext uri="{BB962C8B-B14F-4D97-AF65-F5344CB8AC3E}">
        <p14:creationId xmlns:p14="http://schemas.microsoft.com/office/powerpoint/2010/main" val="8659198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046A5-738E-8646-82DD-41C7E435B013}"/>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4955C365-3057-5FE0-60A4-B36CC4CC0DE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4B4ADDB-8BD4-2D00-7593-9B3293AE3B7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5F516986-6A25-B084-C940-449AE0411D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63A170D-566E-D7BB-CB38-29A4EEFEBA1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650FC3F8-4872-3B9B-BAA5-FDEF8E835DE7}"/>
              </a:ext>
            </a:extLst>
          </p:cNvPr>
          <p:cNvSpPr>
            <a:spLocks noGrp="1"/>
          </p:cNvSpPr>
          <p:nvPr>
            <p:ph type="dt" sz="half" idx="10"/>
          </p:nvPr>
        </p:nvSpPr>
        <p:spPr/>
        <p:txBody>
          <a:bodyPr/>
          <a:lstStyle/>
          <a:p>
            <a:fld id="{A911DB71-3689-4D44-95C2-633F48925C02}" type="datetimeFigureOut">
              <a:rPr lang="en-AU" smtClean="0"/>
              <a:t>18/04/2024</a:t>
            </a:fld>
            <a:endParaRPr lang="en-AU"/>
          </a:p>
        </p:txBody>
      </p:sp>
      <p:sp>
        <p:nvSpPr>
          <p:cNvPr id="8" name="Footer Placeholder 7">
            <a:extLst>
              <a:ext uri="{FF2B5EF4-FFF2-40B4-BE49-F238E27FC236}">
                <a16:creationId xmlns:a16="http://schemas.microsoft.com/office/drawing/2014/main" id="{037E1D81-72F3-8F59-F899-8402FAF5485D}"/>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E73A1404-8C51-6491-075D-619716BCCF27}"/>
              </a:ext>
            </a:extLst>
          </p:cNvPr>
          <p:cNvSpPr>
            <a:spLocks noGrp="1"/>
          </p:cNvSpPr>
          <p:nvPr>
            <p:ph type="sldNum" sz="quarter" idx="12"/>
          </p:nvPr>
        </p:nvSpPr>
        <p:spPr/>
        <p:txBody>
          <a:bodyPr/>
          <a:lstStyle/>
          <a:p>
            <a:fld id="{00DE6C9B-9595-437D-A62A-1305DAF1461D}" type="slidenum">
              <a:rPr lang="en-AU" smtClean="0"/>
              <a:t>‹#›</a:t>
            </a:fld>
            <a:endParaRPr lang="en-AU"/>
          </a:p>
        </p:txBody>
      </p:sp>
    </p:spTree>
    <p:extLst>
      <p:ext uri="{BB962C8B-B14F-4D97-AF65-F5344CB8AC3E}">
        <p14:creationId xmlns:p14="http://schemas.microsoft.com/office/powerpoint/2010/main" val="144172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CF3FC-E020-150D-ABE7-6B82160606BE}"/>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71DC1771-1D96-E288-F852-974FBE8A73ED}"/>
              </a:ext>
            </a:extLst>
          </p:cNvPr>
          <p:cNvSpPr>
            <a:spLocks noGrp="1"/>
          </p:cNvSpPr>
          <p:nvPr>
            <p:ph type="dt" sz="half" idx="10"/>
          </p:nvPr>
        </p:nvSpPr>
        <p:spPr/>
        <p:txBody>
          <a:bodyPr/>
          <a:lstStyle/>
          <a:p>
            <a:fld id="{A911DB71-3689-4D44-95C2-633F48925C02}" type="datetimeFigureOut">
              <a:rPr lang="en-AU" smtClean="0"/>
              <a:t>18/04/2024</a:t>
            </a:fld>
            <a:endParaRPr lang="en-AU"/>
          </a:p>
        </p:txBody>
      </p:sp>
      <p:sp>
        <p:nvSpPr>
          <p:cNvPr id="4" name="Footer Placeholder 3">
            <a:extLst>
              <a:ext uri="{FF2B5EF4-FFF2-40B4-BE49-F238E27FC236}">
                <a16:creationId xmlns:a16="http://schemas.microsoft.com/office/drawing/2014/main" id="{70C4ACFC-B67D-8E76-7CAB-D174903EE8BB}"/>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222EFA58-9CD8-7D61-5B05-8020EB137DD2}"/>
              </a:ext>
            </a:extLst>
          </p:cNvPr>
          <p:cNvSpPr>
            <a:spLocks noGrp="1"/>
          </p:cNvSpPr>
          <p:nvPr>
            <p:ph type="sldNum" sz="quarter" idx="12"/>
          </p:nvPr>
        </p:nvSpPr>
        <p:spPr/>
        <p:txBody>
          <a:bodyPr/>
          <a:lstStyle/>
          <a:p>
            <a:fld id="{00DE6C9B-9595-437D-A62A-1305DAF1461D}" type="slidenum">
              <a:rPr lang="en-AU" smtClean="0"/>
              <a:t>‹#›</a:t>
            </a:fld>
            <a:endParaRPr lang="en-AU"/>
          </a:p>
        </p:txBody>
      </p:sp>
    </p:spTree>
    <p:extLst>
      <p:ext uri="{BB962C8B-B14F-4D97-AF65-F5344CB8AC3E}">
        <p14:creationId xmlns:p14="http://schemas.microsoft.com/office/powerpoint/2010/main" val="15474631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4914F7-347A-394D-1DFF-9A7BF11584D1}"/>
              </a:ext>
            </a:extLst>
          </p:cNvPr>
          <p:cNvSpPr>
            <a:spLocks noGrp="1"/>
          </p:cNvSpPr>
          <p:nvPr>
            <p:ph type="dt" sz="half" idx="10"/>
          </p:nvPr>
        </p:nvSpPr>
        <p:spPr/>
        <p:txBody>
          <a:bodyPr/>
          <a:lstStyle/>
          <a:p>
            <a:fld id="{A911DB71-3689-4D44-95C2-633F48925C02}" type="datetimeFigureOut">
              <a:rPr lang="en-AU" smtClean="0"/>
              <a:t>18/04/2024</a:t>
            </a:fld>
            <a:endParaRPr lang="en-AU"/>
          </a:p>
        </p:txBody>
      </p:sp>
      <p:sp>
        <p:nvSpPr>
          <p:cNvPr id="3" name="Footer Placeholder 2">
            <a:extLst>
              <a:ext uri="{FF2B5EF4-FFF2-40B4-BE49-F238E27FC236}">
                <a16:creationId xmlns:a16="http://schemas.microsoft.com/office/drawing/2014/main" id="{3B5A7021-38A1-DAD9-729F-339CEBBB99EC}"/>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3E925492-3D85-2063-5C19-830C89788C3F}"/>
              </a:ext>
            </a:extLst>
          </p:cNvPr>
          <p:cNvSpPr>
            <a:spLocks noGrp="1"/>
          </p:cNvSpPr>
          <p:nvPr>
            <p:ph type="sldNum" sz="quarter" idx="12"/>
          </p:nvPr>
        </p:nvSpPr>
        <p:spPr/>
        <p:txBody>
          <a:bodyPr/>
          <a:lstStyle/>
          <a:p>
            <a:fld id="{00DE6C9B-9595-437D-A62A-1305DAF1461D}" type="slidenum">
              <a:rPr lang="en-AU" smtClean="0"/>
              <a:t>‹#›</a:t>
            </a:fld>
            <a:endParaRPr lang="en-AU"/>
          </a:p>
        </p:txBody>
      </p:sp>
    </p:spTree>
    <p:extLst>
      <p:ext uri="{BB962C8B-B14F-4D97-AF65-F5344CB8AC3E}">
        <p14:creationId xmlns:p14="http://schemas.microsoft.com/office/powerpoint/2010/main" val="3742012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51BB5-4BEC-90D6-95C2-9186ABDFE0B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3503A563-B28C-207B-A28B-7527A3283FA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71E2CDC1-517F-8F5A-1BFE-52E82BF8F6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231D53-1710-1ED8-A894-760AFBD01DD2}"/>
              </a:ext>
            </a:extLst>
          </p:cNvPr>
          <p:cNvSpPr>
            <a:spLocks noGrp="1"/>
          </p:cNvSpPr>
          <p:nvPr>
            <p:ph type="dt" sz="half" idx="10"/>
          </p:nvPr>
        </p:nvSpPr>
        <p:spPr/>
        <p:txBody>
          <a:bodyPr/>
          <a:lstStyle/>
          <a:p>
            <a:fld id="{A911DB71-3689-4D44-95C2-633F48925C02}" type="datetimeFigureOut">
              <a:rPr lang="en-AU" smtClean="0"/>
              <a:t>18/04/2024</a:t>
            </a:fld>
            <a:endParaRPr lang="en-AU"/>
          </a:p>
        </p:txBody>
      </p:sp>
      <p:sp>
        <p:nvSpPr>
          <p:cNvPr id="6" name="Footer Placeholder 5">
            <a:extLst>
              <a:ext uri="{FF2B5EF4-FFF2-40B4-BE49-F238E27FC236}">
                <a16:creationId xmlns:a16="http://schemas.microsoft.com/office/drawing/2014/main" id="{E54DB5C5-7D54-F8F3-D8EB-A737DD85CAF7}"/>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EB2DA41B-886E-0654-54AA-4A5CEFA11EE5}"/>
              </a:ext>
            </a:extLst>
          </p:cNvPr>
          <p:cNvSpPr>
            <a:spLocks noGrp="1"/>
          </p:cNvSpPr>
          <p:nvPr>
            <p:ph type="sldNum" sz="quarter" idx="12"/>
          </p:nvPr>
        </p:nvSpPr>
        <p:spPr/>
        <p:txBody>
          <a:bodyPr/>
          <a:lstStyle/>
          <a:p>
            <a:fld id="{00DE6C9B-9595-437D-A62A-1305DAF1461D}" type="slidenum">
              <a:rPr lang="en-AU" smtClean="0"/>
              <a:t>‹#›</a:t>
            </a:fld>
            <a:endParaRPr lang="en-AU"/>
          </a:p>
        </p:txBody>
      </p:sp>
    </p:spTree>
    <p:extLst>
      <p:ext uri="{BB962C8B-B14F-4D97-AF65-F5344CB8AC3E}">
        <p14:creationId xmlns:p14="http://schemas.microsoft.com/office/powerpoint/2010/main" val="3026423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ADF86-B094-F06D-97E4-73AE4C3C55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0074B1B6-4018-D2A6-5B28-20C48131EC5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E44E7C09-E6D9-C19E-7B46-7EC85AB39B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B47CD5-29CE-F3F9-4425-AEA27263DF2A}"/>
              </a:ext>
            </a:extLst>
          </p:cNvPr>
          <p:cNvSpPr>
            <a:spLocks noGrp="1"/>
          </p:cNvSpPr>
          <p:nvPr>
            <p:ph type="dt" sz="half" idx="10"/>
          </p:nvPr>
        </p:nvSpPr>
        <p:spPr/>
        <p:txBody>
          <a:bodyPr/>
          <a:lstStyle/>
          <a:p>
            <a:fld id="{A911DB71-3689-4D44-95C2-633F48925C02}" type="datetimeFigureOut">
              <a:rPr lang="en-AU" smtClean="0"/>
              <a:t>18/04/2024</a:t>
            </a:fld>
            <a:endParaRPr lang="en-AU"/>
          </a:p>
        </p:txBody>
      </p:sp>
      <p:sp>
        <p:nvSpPr>
          <p:cNvPr id="6" name="Footer Placeholder 5">
            <a:extLst>
              <a:ext uri="{FF2B5EF4-FFF2-40B4-BE49-F238E27FC236}">
                <a16:creationId xmlns:a16="http://schemas.microsoft.com/office/drawing/2014/main" id="{50D4B39A-AC34-3DF3-054C-34C0A2E2E3C7}"/>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58F43F5A-1134-A601-6806-E149C2EEFB9C}"/>
              </a:ext>
            </a:extLst>
          </p:cNvPr>
          <p:cNvSpPr>
            <a:spLocks noGrp="1"/>
          </p:cNvSpPr>
          <p:nvPr>
            <p:ph type="sldNum" sz="quarter" idx="12"/>
          </p:nvPr>
        </p:nvSpPr>
        <p:spPr/>
        <p:txBody>
          <a:bodyPr/>
          <a:lstStyle/>
          <a:p>
            <a:fld id="{00DE6C9B-9595-437D-A62A-1305DAF1461D}" type="slidenum">
              <a:rPr lang="en-AU" smtClean="0"/>
              <a:t>‹#›</a:t>
            </a:fld>
            <a:endParaRPr lang="en-AU"/>
          </a:p>
        </p:txBody>
      </p:sp>
    </p:spTree>
    <p:extLst>
      <p:ext uri="{BB962C8B-B14F-4D97-AF65-F5344CB8AC3E}">
        <p14:creationId xmlns:p14="http://schemas.microsoft.com/office/powerpoint/2010/main" val="2002274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BFDD081-7B55-2E9B-A285-2827D2E1B10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C50208B9-1423-DA04-D4E6-9462F7EFFF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DFCB29A3-0E41-CD69-458C-3F7513B5F7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11DB71-3689-4D44-95C2-633F48925C02}" type="datetimeFigureOut">
              <a:rPr lang="en-AU" smtClean="0"/>
              <a:t>18/04/2024</a:t>
            </a:fld>
            <a:endParaRPr lang="en-AU"/>
          </a:p>
        </p:txBody>
      </p:sp>
      <p:sp>
        <p:nvSpPr>
          <p:cNvPr id="5" name="Footer Placeholder 4">
            <a:extLst>
              <a:ext uri="{FF2B5EF4-FFF2-40B4-BE49-F238E27FC236}">
                <a16:creationId xmlns:a16="http://schemas.microsoft.com/office/drawing/2014/main" id="{094AFA4A-0789-27C5-2C8C-EC0FB889FB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6408835C-7FCF-39BB-7E90-229604FCF3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DE6C9B-9595-437D-A62A-1305DAF1461D}" type="slidenum">
              <a:rPr lang="en-AU" smtClean="0"/>
              <a:t>‹#›</a:t>
            </a:fld>
            <a:endParaRPr lang="en-AU"/>
          </a:p>
        </p:txBody>
      </p:sp>
    </p:spTree>
    <p:extLst>
      <p:ext uri="{BB962C8B-B14F-4D97-AF65-F5344CB8AC3E}">
        <p14:creationId xmlns:p14="http://schemas.microsoft.com/office/powerpoint/2010/main" val="24489002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health.vic.gov.au/publications/safe-and-effective-use-of-interpreter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hyperlink" Target="https://www.health.vic.gov.au/maternal-child-health/child-development-information-system?rid=234730" TargetMode="Externa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hyperlink" Target="https://www.health.vic.gov.au/sites/default/files/migrated/files/collections/data/cdis/privacy-framework-for-maternal-and-child-health-services.docx#:~:text=The%20privacy%20framework%20for%20maternal,Schedule%201%20of%20the%20Act"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www.mav.asn.au/what-we-do/policy-advocacy/social-community/children-youth-family/maternal-and-child-health-children-0-6-years/maternal-and-child-health-resources" TargetMode="Externa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F0C0C-4431-4DF8-8D2F-F134EADB5357}"/>
              </a:ext>
            </a:extLst>
          </p:cNvPr>
          <p:cNvSpPr>
            <a:spLocks noGrp="1"/>
          </p:cNvSpPr>
          <p:nvPr>
            <p:ph type="ctrTitle"/>
          </p:nvPr>
        </p:nvSpPr>
        <p:spPr>
          <a:xfrm>
            <a:off x="643468" y="643467"/>
            <a:ext cx="4620584" cy="4567137"/>
          </a:xfrm>
        </p:spPr>
        <p:txBody>
          <a:bodyPr>
            <a:normAutofit/>
          </a:bodyPr>
          <a:lstStyle/>
          <a:p>
            <a:pPr algn="l"/>
            <a:br>
              <a:rPr lang="en-US" sz="3100" dirty="0">
                <a:latin typeface="+mn-lt"/>
                <a:ea typeface="+mn-ea"/>
                <a:cs typeface="+mn-cs"/>
              </a:rPr>
            </a:br>
            <a:r>
              <a:rPr lang="en-US" sz="3100" dirty="0"/>
              <a:t>CDIS Clinical &amp; Administration Users Group</a:t>
            </a:r>
            <a:br>
              <a:rPr lang="en-US" sz="3100" dirty="0"/>
            </a:br>
            <a:br>
              <a:rPr lang="en-US" sz="3100" dirty="0"/>
            </a:br>
            <a:endParaRPr lang="en-AU" sz="3100" dirty="0">
              <a:ln w="0"/>
              <a:effectLst>
                <a:outerShdw blurRad="38100" dist="25400" dir="5400000" algn="ctr" rotWithShape="0">
                  <a:srgbClr val="6E747A">
                    <a:alpha val="43000"/>
                  </a:srgbClr>
                </a:outerShdw>
              </a:effectLst>
            </a:endParaRPr>
          </a:p>
        </p:txBody>
      </p:sp>
      <p:sp>
        <p:nvSpPr>
          <p:cNvPr id="3" name="Subtitle 2">
            <a:extLst>
              <a:ext uri="{FF2B5EF4-FFF2-40B4-BE49-F238E27FC236}">
                <a16:creationId xmlns:a16="http://schemas.microsoft.com/office/drawing/2014/main" id="{9EFEE713-D7C0-468A-A5A5-112367389CED}"/>
              </a:ext>
            </a:extLst>
          </p:cNvPr>
          <p:cNvSpPr>
            <a:spLocks noGrp="1"/>
          </p:cNvSpPr>
          <p:nvPr>
            <p:ph type="subTitle" idx="1"/>
          </p:nvPr>
        </p:nvSpPr>
        <p:spPr>
          <a:xfrm>
            <a:off x="643467" y="4793942"/>
            <a:ext cx="4620584" cy="1259236"/>
          </a:xfrm>
        </p:spPr>
        <p:txBody>
          <a:bodyPr>
            <a:normAutofit fontScale="92500" lnSpcReduction="10000"/>
          </a:bodyPr>
          <a:lstStyle/>
          <a:p>
            <a:pPr algn="l"/>
            <a:r>
              <a:rPr lang="en-US" sz="4400" dirty="0"/>
              <a:t>April 2024</a:t>
            </a:r>
          </a:p>
          <a:p>
            <a:pPr algn="l"/>
            <a:br>
              <a:rPr lang="en-US" sz="2000" dirty="0">
                <a:highlight>
                  <a:srgbClr val="FFFF00"/>
                </a:highlight>
              </a:rPr>
            </a:br>
            <a:endParaRPr lang="en-AU" sz="2000" dirty="0"/>
          </a:p>
        </p:txBody>
      </p:sp>
      <p:pic>
        <p:nvPicPr>
          <p:cNvPr id="5" name="Picture 4">
            <a:extLst>
              <a:ext uri="{FF2B5EF4-FFF2-40B4-BE49-F238E27FC236}">
                <a16:creationId xmlns:a16="http://schemas.microsoft.com/office/drawing/2014/main" id="{672C8BE0-F683-4B9A-21F1-E920FA7A0ED2}"/>
              </a:ext>
            </a:extLst>
          </p:cNvPr>
          <p:cNvPicPr>
            <a:picLocks noChangeAspect="1"/>
          </p:cNvPicPr>
          <p:nvPr/>
        </p:nvPicPr>
        <p:blipFill rotWithShape="1">
          <a:blip r:embed="rId2"/>
          <a:srcRect l="19995" r="14795"/>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2019922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8" name="Rectangle 17">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3F7C49-AC90-7ADD-C410-F2009A265A8A}"/>
              </a:ext>
            </a:extLst>
          </p:cNvPr>
          <p:cNvSpPr>
            <a:spLocks noGrp="1"/>
          </p:cNvSpPr>
          <p:nvPr>
            <p:ph type="title"/>
          </p:nvPr>
        </p:nvSpPr>
        <p:spPr>
          <a:xfrm>
            <a:off x="761803" y="350196"/>
            <a:ext cx="4646904" cy="1624520"/>
          </a:xfrm>
        </p:spPr>
        <p:txBody>
          <a:bodyPr anchor="ctr">
            <a:normAutofit/>
          </a:bodyPr>
          <a:lstStyle/>
          <a:p>
            <a:r>
              <a:rPr lang="en-US" sz="3700" dirty="0"/>
              <a:t>Consent on the Pregnancy &amp; Delivery screen</a:t>
            </a:r>
            <a:endParaRPr lang="en-AU" sz="3700" dirty="0"/>
          </a:p>
        </p:txBody>
      </p:sp>
      <p:sp>
        <p:nvSpPr>
          <p:cNvPr id="3" name="Content Placeholder 2">
            <a:extLst>
              <a:ext uri="{FF2B5EF4-FFF2-40B4-BE49-F238E27FC236}">
                <a16:creationId xmlns:a16="http://schemas.microsoft.com/office/drawing/2014/main" id="{F35CA201-5D41-114E-AACF-6D3F969D846B}"/>
              </a:ext>
            </a:extLst>
          </p:cNvPr>
          <p:cNvSpPr>
            <a:spLocks noGrp="1"/>
          </p:cNvSpPr>
          <p:nvPr>
            <p:ph idx="1"/>
          </p:nvPr>
        </p:nvSpPr>
        <p:spPr>
          <a:xfrm>
            <a:off x="761802" y="2743200"/>
            <a:ext cx="4646905" cy="3613149"/>
          </a:xfrm>
        </p:spPr>
        <p:txBody>
          <a:bodyPr anchor="ctr">
            <a:normAutofit/>
          </a:bodyPr>
          <a:lstStyle/>
          <a:p>
            <a:pPr marL="0" indent="0" algn="ctr">
              <a:buNone/>
            </a:pPr>
            <a:r>
              <a:rPr lang="en-US" sz="3600" dirty="0"/>
              <a:t>This refers to consent for</a:t>
            </a:r>
          </a:p>
          <a:p>
            <a:pPr marL="0" indent="0" algn="ctr">
              <a:buNone/>
            </a:pPr>
            <a:r>
              <a:rPr lang="en-US" sz="3600" dirty="0"/>
              <a:t>the home visit</a:t>
            </a:r>
          </a:p>
        </p:txBody>
      </p:sp>
      <p:pic>
        <p:nvPicPr>
          <p:cNvPr id="6" name="Picture 5" descr="A screenshot of a computer&#10;&#10;Description automatically generated">
            <a:extLst>
              <a:ext uri="{FF2B5EF4-FFF2-40B4-BE49-F238E27FC236}">
                <a16:creationId xmlns:a16="http://schemas.microsoft.com/office/drawing/2014/main" id="{7051F37D-6628-3880-1059-9AF2251D3335}"/>
              </a:ext>
            </a:extLst>
          </p:cNvPr>
          <p:cNvPicPr>
            <a:picLocks noChangeAspect="1"/>
          </p:cNvPicPr>
          <p:nvPr/>
        </p:nvPicPr>
        <p:blipFill rotWithShape="1">
          <a:blip r:embed="rId3"/>
          <a:srcRect l="18389" r="20653" b="-1"/>
          <a:stretch/>
        </p:blipFill>
        <p:spPr>
          <a:xfrm>
            <a:off x="6096000" y="1"/>
            <a:ext cx="6102825" cy="6858000"/>
          </a:xfrm>
          <a:prstGeom prst="rect">
            <a:avLst/>
          </a:prstGeom>
        </p:spPr>
      </p:pic>
      <p:sp>
        <p:nvSpPr>
          <p:cNvPr id="9" name="Oval 8">
            <a:extLst>
              <a:ext uri="{FF2B5EF4-FFF2-40B4-BE49-F238E27FC236}">
                <a16:creationId xmlns:a16="http://schemas.microsoft.com/office/drawing/2014/main" id="{E2896AE6-37D6-1C35-7F2C-10EA2E7E3602}"/>
              </a:ext>
            </a:extLst>
          </p:cNvPr>
          <p:cNvSpPr/>
          <p:nvPr/>
        </p:nvSpPr>
        <p:spPr>
          <a:xfrm>
            <a:off x="4687409" y="2324913"/>
            <a:ext cx="1260629" cy="1190644"/>
          </a:xfrm>
          <a:prstGeom prst="ellipse">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Clinical Only</a:t>
            </a:r>
          </a:p>
        </p:txBody>
      </p:sp>
    </p:spTree>
    <p:extLst>
      <p:ext uri="{BB962C8B-B14F-4D97-AF65-F5344CB8AC3E}">
        <p14:creationId xmlns:p14="http://schemas.microsoft.com/office/powerpoint/2010/main" val="29907758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F6D06-EFFB-5A85-DA7A-45D44911FED6}"/>
              </a:ext>
            </a:extLst>
          </p:cNvPr>
          <p:cNvSpPr>
            <a:spLocks noGrp="1"/>
          </p:cNvSpPr>
          <p:nvPr>
            <p:ph type="title"/>
          </p:nvPr>
        </p:nvSpPr>
        <p:spPr/>
        <p:txBody>
          <a:bodyPr/>
          <a:lstStyle/>
          <a:p>
            <a:r>
              <a:rPr lang="en-US" dirty="0"/>
              <a:t>Setting appointment reminders</a:t>
            </a:r>
            <a:endParaRPr lang="en-AU" dirty="0"/>
          </a:p>
        </p:txBody>
      </p:sp>
      <p:sp>
        <p:nvSpPr>
          <p:cNvPr id="3" name="Content Placeholder 2">
            <a:extLst>
              <a:ext uri="{FF2B5EF4-FFF2-40B4-BE49-F238E27FC236}">
                <a16:creationId xmlns:a16="http://schemas.microsoft.com/office/drawing/2014/main" id="{B8261E7C-3660-4EB7-D344-88BD8E7BC97E}"/>
              </a:ext>
            </a:extLst>
          </p:cNvPr>
          <p:cNvSpPr>
            <a:spLocks noGrp="1"/>
          </p:cNvSpPr>
          <p:nvPr>
            <p:ph idx="1"/>
          </p:nvPr>
        </p:nvSpPr>
        <p:spPr>
          <a:xfrm>
            <a:off x="838200" y="1431636"/>
            <a:ext cx="10515600" cy="5188893"/>
          </a:xfrm>
        </p:spPr>
        <p:txBody>
          <a:bodyPr/>
          <a:lstStyle/>
          <a:p>
            <a:r>
              <a:rPr lang="en-AU" sz="2000" dirty="0">
                <a:effectLst/>
                <a:latin typeface="Calibri" panose="020F0502020204030204" pitchFamily="34" charset="0"/>
                <a:ea typeface="Calibri" panose="020F0502020204030204" pitchFamily="34" charset="0"/>
              </a:rPr>
              <a:t>Client Details &gt; Update Client details (Other details)</a:t>
            </a:r>
          </a:p>
          <a:p>
            <a:endParaRPr lang="en-AU" sz="2000" dirty="0">
              <a:effectLst/>
              <a:latin typeface="Calibri" panose="020F0502020204030204" pitchFamily="34" charset="0"/>
              <a:ea typeface="Calibri" panose="020F0502020204030204" pitchFamily="34" charset="0"/>
            </a:endParaRPr>
          </a:p>
          <a:p>
            <a:endParaRPr lang="en-AU" sz="2000" dirty="0">
              <a:latin typeface="Calibri" panose="020F0502020204030204" pitchFamily="34" charset="0"/>
              <a:ea typeface="Calibri" panose="020F0502020204030204" pitchFamily="34" charset="0"/>
            </a:endParaRPr>
          </a:p>
          <a:p>
            <a:endParaRPr lang="en-AU" sz="2000" dirty="0">
              <a:effectLst/>
              <a:latin typeface="Calibri" panose="020F0502020204030204" pitchFamily="34" charset="0"/>
              <a:ea typeface="Calibri" panose="020F0502020204030204" pitchFamily="34" charset="0"/>
            </a:endParaRPr>
          </a:p>
          <a:p>
            <a:pPr marL="0" indent="0">
              <a:buNone/>
            </a:pPr>
            <a:endParaRPr lang="en-AU" sz="2000" dirty="0">
              <a:effectLst/>
              <a:latin typeface="Calibri" panose="020F0502020204030204" pitchFamily="34" charset="0"/>
              <a:ea typeface="Calibri" panose="020F0502020204030204" pitchFamily="34" charset="0"/>
            </a:endParaRPr>
          </a:p>
          <a:p>
            <a:pPr marL="0" indent="0">
              <a:buNone/>
            </a:pPr>
            <a:endParaRPr lang="en-AU" sz="2000" dirty="0">
              <a:effectLst/>
              <a:latin typeface="Calibri" panose="020F0502020204030204" pitchFamily="34" charset="0"/>
              <a:ea typeface="Calibri" panose="020F0502020204030204" pitchFamily="34" charset="0"/>
            </a:endParaRPr>
          </a:p>
          <a:p>
            <a:r>
              <a:rPr lang="en-AU" sz="2000" dirty="0">
                <a:effectLst/>
                <a:latin typeface="Calibri" panose="020F0502020204030204" pitchFamily="34" charset="0"/>
                <a:ea typeface="Calibri" panose="020F0502020204030204" pitchFamily="34" charset="0"/>
              </a:rPr>
              <a:t>View summary page –regarding client wishes to be contacted</a:t>
            </a:r>
            <a:endParaRPr lang="en-AU" dirty="0"/>
          </a:p>
        </p:txBody>
      </p:sp>
      <p:pic>
        <p:nvPicPr>
          <p:cNvPr id="5" name="Picture 4" descr="A screenshot of a computer&#10;&#10;Description automatically generated">
            <a:extLst>
              <a:ext uri="{FF2B5EF4-FFF2-40B4-BE49-F238E27FC236}">
                <a16:creationId xmlns:a16="http://schemas.microsoft.com/office/drawing/2014/main" id="{5CADA502-2B7E-623A-76AA-FB17D945C7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9352" y="1431636"/>
            <a:ext cx="4706793" cy="2148009"/>
          </a:xfrm>
          <a:prstGeom prst="rect">
            <a:avLst/>
          </a:prstGeom>
        </p:spPr>
      </p:pic>
      <p:pic>
        <p:nvPicPr>
          <p:cNvPr id="7" name="Picture 6" descr="A screenshot of a computer&#10;&#10;Description automatically generated">
            <a:extLst>
              <a:ext uri="{FF2B5EF4-FFF2-40B4-BE49-F238E27FC236}">
                <a16:creationId xmlns:a16="http://schemas.microsoft.com/office/drawing/2014/main" id="{330854FB-BCB3-E8AC-808A-2CEFC61A55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7334" y="4194969"/>
            <a:ext cx="3332884" cy="2425560"/>
          </a:xfrm>
          <a:prstGeom prst="rect">
            <a:avLst/>
          </a:prstGeom>
        </p:spPr>
      </p:pic>
      <p:pic>
        <p:nvPicPr>
          <p:cNvPr id="9" name="Picture 8" descr="A screenshot of a computer&#10;&#10;Description automatically generated">
            <a:extLst>
              <a:ext uri="{FF2B5EF4-FFF2-40B4-BE49-F238E27FC236}">
                <a16:creationId xmlns:a16="http://schemas.microsoft.com/office/drawing/2014/main" id="{28A8A75E-D0F2-C970-B8A8-2A573F9123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09352" y="4194969"/>
            <a:ext cx="3315088" cy="2385290"/>
          </a:xfrm>
          <a:prstGeom prst="rect">
            <a:avLst/>
          </a:prstGeom>
        </p:spPr>
      </p:pic>
      <p:sp>
        <p:nvSpPr>
          <p:cNvPr id="10" name="Oval 9">
            <a:extLst>
              <a:ext uri="{FF2B5EF4-FFF2-40B4-BE49-F238E27FC236}">
                <a16:creationId xmlns:a16="http://schemas.microsoft.com/office/drawing/2014/main" id="{4DBD11C2-4DF1-3DF0-220C-D7F2AFE2BD4F}"/>
              </a:ext>
            </a:extLst>
          </p:cNvPr>
          <p:cNvSpPr/>
          <p:nvPr/>
        </p:nvSpPr>
        <p:spPr>
          <a:xfrm>
            <a:off x="443344" y="1819922"/>
            <a:ext cx="2131180" cy="191757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Best practice is to review and update  with each interaction with a family</a:t>
            </a:r>
            <a:endParaRPr lang="en-AU" dirty="0"/>
          </a:p>
        </p:txBody>
      </p:sp>
    </p:spTree>
    <p:extLst>
      <p:ext uri="{BB962C8B-B14F-4D97-AF65-F5344CB8AC3E}">
        <p14:creationId xmlns:p14="http://schemas.microsoft.com/office/powerpoint/2010/main" val="13946236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11CA7C-C461-633F-A427-2F2268541C0F}"/>
              </a:ext>
            </a:extLst>
          </p:cNvPr>
          <p:cNvSpPr>
            <a:spLocks noGrp="1"/>
          </p:cNvSpPr>
          <p:nvPr>
            <p:ph type="title"/>
          </p:nvPr>
        </p:nvSpPr>
        <p:spPr>
          <a:xfrm>
            <a:off x="699713" y="248038"/>
            <a:ext cx="7063721" cy="1159200"/>
          </a:xfrm>
        </p:spPr>
        <p:txBody>
          <a:bodyPr vert="horz" lIns="91440" tIns="45720" rIns="91440" bIns="45720" rtlCol="0" anchor="ctr">
            <a:normAutofit/>
          </a:bodyPr>
          <a:lstStyle/>
          <a:p>
            <a:r>
              <a:rPr lang="en-US" sz="2800" kern="1200" dirty="0">
                <a:solidFill>
                  <a:srgbClr val="FFFFFF"/>
                </a:solidFill>
                <a:latin typeface="+mj-lt"/>
                <a:ea typeface="+mj-ea"/>
                <a:cs typeface="+mj-cs"/>
              </a:rPr>
              <a:t>D</a:t>
            </a:r>
            <a:r>
              <a:rPr lang="en-US" sz="2800" kern="1200" dirty="0">
                <a:solidFill>
                  <a:srgbClr val="FFFFFF"/>
                </a:solidFill>
                <a:effectLst/>
                <a:latin typeface="+mj-lt"/>
                <a:ea typeface="+mj-ea"/>
                <a:cs typeface="+mj-cs"/>
              </a:rPr>
              <a:t>emonstration of the sites / </a:t>
            </a:r>
            <a:r>
              <a:rPr lang="en-US" sz="2800" kern="1200" dirty="0" err="1">
                <a:solidFill>
                  <a:srgbClr val="FFFFFF"/>
                </a:solidFill>
                <a:effectLst/>
                <a:latin typeface="+mj-lt"/>
                <a:ea typeface="+mj-ea"/>
                <a:cs typeface="+mj-cs"/>
              </a:rPr>
              <a:t>centre</a:t>
            </a:r>
            <a:r>
              <a:rPr lang="en-US" sz="2800" kern="1200" dirty="0">
                <a:solidFill>
                  <a:srgbClr val="FFFFFF"/>
                </a:solidFill>
                <a:effectLst/>
                <a:latin typeface="+mj-lt"/>
                <a:ea typeface="+mj-ea"/>
                <a:cs typeface="+mj-cs"/>
              </a:rPr>
              <a:t> functionality of adding multiple sites/centres to an CDIS user</a:t>
            </a:r>
            <a:endParaRPr lang="en-US" sz="2800" kern="1200" dirty="0">
              <a:solidFill>
                <a:srgbClr val="FFFFFF"/>
              </a:solidFill>
              <a:latin typeface="+mj-lt"/>
              <a:ea typeface="+mj-ea"/>
              <a:cs typeface="+mj-cs"/>
            </a:endParaRPr>
          </a:p>
        </p:txBody>
      </p:sp>
      <p:pic>
        <p:nvPicPr>
          <p:cNvPr id="5" name="Content Placeholder 4">
            <a:extLst>
              <a:ext uri="{FF2B5EF4-FFF2-40B4-BE49-F238E27FC236}">
                <a16:creationId xmlns:a16="http://schemas.microsoft.com/office/drawing/2014/main" id="{3189BA83-EDA1-326E-3AF5-D7D5599A7A67}"/>
              </a:ext>
            </a:extLst>
          </p:cNvPr>
          <p:cNvPicPr>
            <a:picLocks noGrp="1" noChangeAspect="1"/>
          </p:cNvPicPr>
          <p:nvPr>
            <p:ph idx="1"/>
          </p:nvPr>
        </p:nvPicPr>
        <p:blipFill>
          <a:blip r:embed="rId3"/>
          <a:stretch>
            <a:fillRect/>
          </a:stretch>
        </p:blipFill>
        <p:spPr>
          <a:xfrm>
            <a:off x="432225" y="2719792"/>
            <a:ext cx="11327549" cy="2945161"/>
          </a:xfrm>
          <a:prstGeom prst="rect">
            <a:avLst/>
          </a:prstGeom>
        </p:spPr>
      </p:pic>
    </p:spTree>
    <p:extLst>
      <p:ext uri="{BB962C8B-B14F-4D97-AF65-F5344CB8AC3E}">
        <p14:creationId xmlns:p14="http://schemas.microsoft.com/office/powerpoint/2010/main" val="24566987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210BEB-CA8C-88B8-3215-B9815CFE1932}"/>
              </a:ext>
            </a:extLst>
          </p:cNvPr>
          <p:cNvSpPr>
            <a:spLocks noGrp="1"/>
          </p:cNvSpPr>
          <p:nvPr>
            <p:ph type="title"/>
          </p:nvPr>
        </p:nvSpPr>
        <p:spPr>
          <a:xfrm>
            <a:off x="686834" y="1153572"/>
            <a:ext cx="3200400" cy="4461163"/>
          </a:xfrm>
        </p:spPr>
        <p:txBody>
          <a:bodyPr>
            <a:normAutofit/>
          </a:bodyPr>
          <a:lstStyle/>
          <a:p>
            <a:r>
              <a:rPr lang="en-US">
                <a:solidFill>
                  <a:srgbClr val="FFFFFF"/>
                </a:solidFill>
              </a:rPr>
              <a:t>Q&amp;A</a:t>
            </a:r>
            <a:endParaRPr lang="en-AU">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A234B39-E5D0-41E3-56F7-BEF7E80F1DE8}"/>
              </a:ext>
            </a:extLst>
          </p:cNvPr>
          <p:cNvSpPr>
            <a:spLocks noGrp="1"/>
          </p:cNvSpPr>
          <p:nvPr>
            <p:ph idx="1"/>
          </p:nvPr>
        </p:nvSpPr>
        <p:spPr>
          <a:xfrm>
            <a:off x="4447308" y="591344"/>
            <a:ext cx="6906491" cy="5585619"/>
          </a:xfrm>
        </p:spPr>
        <p:txBody>
          <a:bodyPr anchor="ctr">
            <a:normAutofit/>
          </a:bodyPr>
          <a:lstStyle/>
          <a:p>
            <a:pPr marL="0" indent="0">
              <a:buNone/>
            </a:pPr>
            <a:r>
              <a:rPr lang="en-US" sz="2000" i="1" dirty="0"/>
              <a:t>Dad calls the service to make an appointment, but he is not marked as a caregiver or contactable, what do I do?</a:t>
            </a:r>
          </a:p>
          <a:p>
            <a:pPr marL="0" indent="0">
              <a:buNone/>
            </a:pPr>
            <a:endParaRPr lang="en-US" sz="1500" i="1" dirty="0"/>
          </a:p>
          <a:p>
            <a:pPr marL="0" indent="0">
              <a:buNone/>
            </a:pPr>
            <a:r>
              <a:rPr lang="en-US" sz="1500" dirty="0"/>
              <a:t>Any person who has the care of a child aged 0- school age can call and make a MCH appointment. </a:t>
            </a:r>
          </a:p>
          <a:p>
            <a:pPr marL="0" indent="0">
              <a:buNone/>
            </a:pPr>
            <a:r>
              <a:rPr lang="en-US" sz="1500" dirty="0"/>
              <a:t>When the non PCG calls to make an appointment best practice is for admin/MCHN to ask who will attend the appointment and record that in the appointment notes.</a:t>
            </a:r>
          </a:p>
          <a:p>
            <a:pPr marL="0" indent="0">
              <a:buNone/>
            </a:pPr>
            <a:endParaRPr lang="en-US" sz="1500" dirty="0"/>
          </a:p>
          <a:p>
            <a:pPr marL="0" indent="0">
              <a:buNone/>
            </a:pPr>
            <a:r>
              <a:rPr lang="en-US" sz="1500" dirty="0"/>
              <a:t>Practice Tip: For MCH Admin teams – refer to MCH clinician if further clarification required regarding information sharing.</a:t>
            </a:r>
            <a:endParaRPr lang="en-AU" sz="1500" dirty="0"/>
          </a:p>
          <a:p>
            <a:pPr marL="0" indent="0">
              <a:buNone/>
            </a:pPr>
            <a:r>
              <a:rPr lang="en-US" sz="1500" dirty="0"/>
              <a:t>Practice Tip: Refer to your internal policy and procedure for MCH services regarding information sharing.</a:t>
            </a:r>
          </a:p>
          <a:p>
            <a:pPr marL="0" indent="0">
              <a:buNone/>
            </a:pPr>
            <a:r>
              <a:rPr lang="en-US" sz="1500" dirty="0"/>
              <a:t>Practice Tip: At first contact with family calling to confirm HV – admin staff or MCHN confirm address, contact details, and relationships. Clarifying the other parents' details and their role with the child will help this.</a:t>
            </a:r>
          </a:p>
          <a:p>
            <a:pPr marL="0" indent="0">
              <a:buNone/>
            </a:pPr>
            <a:r>
              <a:rPr lang="en-US" sz="1500" dirty="0"/>
              <a:t>Practice Tip: For MCHN attending first HV establish relationships and review parent’s information sharing status and update accordingly on CDIS (this is essential for future communication with family members)</a:t>
            </a:r>
          </a:p>
        </p:txBody>
      </p:sp>
    </p:spTree>
    <p:extLst>
      <p:ext uri="{BB962C8B-B14F-4D97-AF65-F5344CB8AC3E}">
        <p14:creationId xmlns:p14="http://schemas.microsoft.com/office/powerpoint/2010/main" val="26679315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0856CFD-12FD-B184-BC0A-2C8D41116162}"/>
              </a:ext>
            </a:extLst>
          </p:cNvPr>
          <p:cNvSpPr>
            <a:spLocks noGrp="1"/>
          </p:cNvSpPr>
          <p:nvPr>
            <p:ph type="title"/>
          </p:nvPr>
        </p:nvSpPr>
        <p:spPr>
          <a:xfrm>
            <a:off x="686834" y="1153572"/>
            <a:ext cx="3200400" cy="4461163"/>
          </a:xfrm>
        </p:spPr>
        <p:txBody>
          <a:bodyPr>
            <a:normAutofit/>
          </a:bodyPr>
          <a:lstStyle/>
          <a:p>
            <a:r>
              <a:rPr lang="en-US" dirty="0">
                <a:solidFill>
                  <a:srgbClr val="FFFFFF"/>
                </a:solidFill>
              </a:rPr>
              <a:t>Q&amp;A</a:t>
            </a:r>
            <a:endParaRPr lang="en-AU" dirty="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D0FF3C63-1D24-9D68-2AB7-2B83B8D3EEFE}"/>
              </a:ext>
            </a:extLst>
          </p:cNvPr>
          <p:cNvSpPr>
            <a:spLocks noGrp="1"/>
          </p:cNvSpPr>
          <p:nvPr>
            <p:ph idx="1"/>
          </p:nvPr>
        </p:nvSpPr>
        <p:spPr>
          <a:xfrm>
            <a:off x="4447308" y="591344"/>
            <a:ext cx="6906491" cy="5585619"/>
          </a:xfrm>
        </p:spPr>
        <p:txBody>
          <a:bodyPr anchor="ctr">
            <a:normAutofit/>
          </a:bodyPr>
          <a:lstStyle/>
          <a:p>
            <a:pPr marL="0" indent="0">
              <a:buNone/>
            </a:pPr>
            <a:r>
              <a:rPr lang="en-US" sz="2400" i="1" dirty="0"/>
              <a:t>What is best practice when using interpreters?</a:t>
            </a:r>
          </a:p>
          <a:p>
            <a:pPr marL="0" indent="0">
              <a:buNone/>
            </a:pPr>
            <a:r>
              <a:rPr lang="en-AU" sz="1100" dirty="0">
                <a:effectLst/>
                <a:latin typeface="Arial" panose="020B0604020202020204" pitchFamily="34" charset="0"/>
                <a:ea typeface="Times New Roman" panose="02020603050405020304" pitchFamily="18" charset="0"/>
                <a:cs typeface="Times New Roman" panose="02020603050405020304" pitchFamily="18" charset="0"/>
              </a:rPr>
              <a:t>In applying culturally responsive practice, MCH nurses who have engaged clients within the MCH service need to effectively communicate with them. CALD clients may, present with complex communication requirements (due to their pre or post arrival experiences), which could result in a need t</a:t>
            </a:r>
          </a:p>
          <a:p>
            <a:pPr>
              <a:spcAft>
                <a:spcPts val="600"/>
              </a:spcAft>
            </a:pPr>
            <a:r>
              <a:rPr lang="en-AU" sz="1100" dirty="0">
                <a:effectLst/>
                <a:latin typeface="Arial" panose="020B0604020202020204" pitchFamily="34" charset="0"/>
                <a:ea typeface="Times" panose="02020603050405020304" pitchFamily="18" charset="0"/>
                <a:cs typeface="Times New Roman" panose="02020603050405020304" pitchFamily="18" charset="0"/>
              </a:rPr>
              <a:t>The need for an interpreter should be determined prior to an appointment, wherever possible. </a:t>
            </a:r>
          </a:p>
          <a:p>
            <a:pPr>
              <a:spcAft>
                <a:spcPts val="600"/>
              </a:spcAft>
            </a:pPr>
            <a:r>
              <a:rPr lang="en-AU" sz="1100" dirty="0">
                <a:effectLst/>
                <a:latin typeface="Arial" panose="020B0604020202020204" pitchFamily="34" charset="0"/>
                <a:ea typeface="Times" panose="02020603050405020304" pitchFamily="18" charset="0"/>
                <a:cs typeface="Times New Roman" panose="02020603050405020304" pitchFamily="18" charset="0"/>
              </a:rPr>
              <a:t>Assessing how well a person can understand English is the first step in identifying the need for an interpreter. Remembering that a stressful or unfamiliar situation where new language, acronyms or nursing/medical terminology is used may affect a client’s ability to communicate effectively.</a:t>
            </a:r>
          </a:p>
          <a:p>
            <a:pPr marL="0" indent="0">
              <a:spcAft>
                <a:spcPts val="600"/>
              </a:spcAft>
              <a:buNone/>
            </a:pPr>
            <a:r>
              <a:rPr lang="en-AU" sz="1100" dirty="0">
                <a:effectLst/>
                <a:latin typeface="Arial" panose="020B0604020202020204" pitchFamily="34" charset="0"/>
                <a:ea typeface="Times" panose="02020603050405020304" pitchFamily="18" charset="0"/>
                <a:cs typeface="Times New Roman" panose="02020603050405020304" pitchFamily="18" charset="0"/>
              </a:rPr>
              <a:t>Engaging an interpreter is recommended if:</a:t>
            </a:r>
          </a:p>
          <a:p>
            <a:pPr marL="342900" lvl="0" indent="-342900">
              <a:spcAft>
                <a:spcPts val="600"/>
              </a:spcAft>
              <a:buFont typeface="Symbol" panose="05050102010706020507" pitchFamily="18" charset="2"/>
              <a:buChar char=""/>
            </a:pPr>
            <a:r>
              <a:rPr lang="en-AU" sz="1100" dirty="0">
                <a:effectLst/>
                <a:latin typeface="Arial" panose="020B0604020202020204" pitchFamily="34" charset="0"/>
                <a:ea typeface="Times" panose="02020603050405020304" pitchFamily="18" charset="0"/>
                <a:cs typeface="Times New Roman" panose="02020603050405020304" pitchFamily="18" charset="0"/>
              </a:rPr>
              <a:t>The client requests an interpreter</a:t>
            </a:r>
          </a:p>
          <a:p>
            <a:pPr marL="342900" lvl="0" indent="-342900">
              <a:spcAft>
                <a:spcPts val="600"/>
              </a:spcAft>
              <a:buFont typeface="Symbol" panose="05050102010706020507" pitchFamily="18" charset="2"/>
              <a:buChar char=""/>
            </a:pPr>
            <a:r>
              <a:rPr lang="en-AU" sz="1100" dirty="0">
                <a:effectLst/>
                <a:latin typeface="Arial" panose="020B0604020202020204" pitchFamily="34" charset="0"/>
                <a:ea typeface="Times" panose="02020603050405020304" pitchFamily="18" charset="0"/>
                <a:cs typeface="Times New Roman" panose="02020603050405020304" pitchFamily="18" charset="0"/>
              </a:rPr>
              <a:t>The client cannot comprehend or respond to basic questions in English such as explain their health or their child’s health</a:t>
            </a:r>
          </a:p>
          <a:p>
            <a:pPr marL="342900" lvl="0" indent="-342900">
              <a:spcAft>
                <a:spcPts val="600"/>
              </a:spcAft>
              <a:buFont typeface="Symbol" panose="05050102010706020507" pitchFamily="18" charset="2"/>
              <a:buChar char=""/>
            </a:pPr>
            <a:r>
              <a:rPr lang="en-AU" sz="1100" dirty="0">
                <a:effectLst/>
                <a:latin typeface="Arial" panose="020B0604020202020204" pitchFamily="34" charset="0"/>
                <a:ea typeface="Times" panose="02020603050405020304" pitchFamily="18" charset="0"/>
                <a:cs typeface="Times New Roman" panose="02020603050405020304" pitchFamily="18" charset="0"/>
              </a:rPr>
              <a:t>The MCH nurse is experiencing difficulty understanding their client, or the client can only respond in a limited way such as a few word answers</a:t>
            </a:r>
          </a:p>
          <a:p>
            <a:pPr marL="342900" lvl="0" indent="-342900">
              <a:spcAft>
                <a:spcPts val="600"/>
              </a:spcAft>
              <a:buFont typeface="Symbol" panose="05050102010706020507" pitchFamily="18" charset="2"/>
              <a:buChar char=""/>
            </a:pPr>
            <a:r>
              <a:rPr lang="en-AU" sz="1100" dirty="0">
                <a:effectLst/>
                <a:latin typeface="Arial" panose="020B0604020202020204" pitchFamily="34" charset="0"/>
                <a:ea typeface="Times" panose="02020603050405020304" pitchFamily="18" charset="0"/>
                <a:cs typeface="Times New Roman" panose="02020603050405020304" pitchFamily="18" charset="0"/>
              </a:rPr>
              <a:t>The client relies on family or friends to communicate</a:t>
            </a:r>
          </a:p>
          <a:p>
            <a:pPr marL="342900" lvl="0" indent="-342900">
              <a:spcAft>
                <a:spcPts val="600"/>
              </a:spcAft>
              <a:buFont typeface="Symbol" panose="05050102010706020507" pitchFamily="18" charset="2"/>
              <a:buChar char=""/>
            </a:pPr>
            <a:r>
              <a:rPr lang="en-AU" sz="1100" dirty="0">
                <a:effectLst/>
                <a:latin typeface="Arial" panose="020B0604020202020204" pitchFamily="34" charset="0"/>
                <a:ea typeface="Times" panose="02020603050405020304" pitchFamily="18" charset="0"/>
                <a:cs typeface="Times New Roman" panose="02020603050405020304" pitchFamily="18" charset="0"/>
              </a:rPr>
              <a:t>The client prefers to speak in their own language</a:t>
            </a:r>
          </a:p>
          <a:p>
            <a:pPr marL="342900" lvl="0" indent="-342900">
              <a:spcAft>
                <a:spcPts val="600"/>
              </a:spcAft>
              <a:buFont typeface="Symbol" panose="05050102010706020507" pitchFamily="18" charset="2"/>
              <a:buChar char=""/>
            </a:pPr>
            <a:r>
              <a:rPr lang="en-AU" sz="1100" dirty="0">
                <a:effectLst/>
                <a:latin typeface="Arial" panose="020B0604020202020204" pitchFamily="34" charset="0"/>
                <a:ea typeface="Times" panose="02020603050405020304" pitchFamily="18" charset="0"/>
                <a:cs typeface="Times New Roman" panose="02020603050405020304" pitchFamily="18" charset="0"/>
              </a:rPr>
              <a:t>The client speaks English as an additional language, and is in a stressful, complex or unfamiliar situation.</a:t>
            </a:r>
          </a:p>
          <a:p>
            <a:pPr marL="0" indent="0">
              <a:buNone/>
            </a:pPr>
            <a:endParaRPr lang="en-AU" sz="1100" dirty="0">
              <a:latin typeface="Arial" panose="020B0604020202020204" pitchFamily="34" charset="0"/>
              <a:cs typeface="Times New Roman" panose="02020603050405020304" pitchFamily="18" charset="0"/>
            </a:endParaRPr>
          </a:p>
          <a:p>
            <a:pPr marL="0" indent="0">
              <a:buNone/>
            </a:pPr>
            <a:r>
              <a:rPr lang="en-AU" sz="1100" dirty="0">
                <a:hlinkClick r:id="rId2"/>
              </a:rPr>
              <a:t>https://www.health.vic.gov.au/publications/safe-and-effective-use-of-interpreters</a:t>
            </a:r>
            <a:endParaRPr lang="en-AU" sz="1100" dirty="0"/>
          </a:p>
          <a:p>
            <a:endParaRPr lang="en-AU" sz="1100" dirty="0"/>
          </a:p>
        </p:txBody>
      </p:sp>
    </p:spTree>
    <p:extLst>
      <p:ext uri="{BB962C8B-B14F-4D97-AF65-F5344CB8AC3E}">
        <p14:creationId xmlns:p14="http://schemas.microsoft.com/office/powerpoint/2010/main" val="2381392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A0C91E66-260D-4952-B4F6-958AF6324999}"/>
              </a:ext>
            </a:extLst>
          </p:cNvPr>
          <p:cNvSpPr/>
          <p:nvPr/>
        </p:nvSpPr>
        <p:spPr>
          <a:xfrm>
            <a:off x="6094855" y="1261331"/>
            <a:ext cx="3497565" cy="3002662"/>
          </a:xfrm>
          <a:prstGeom prst="rect">
            <a:avLst/>
          </a:prstGeom>
        </p:spPr>
        <p:txBody>
          <a:bodyPr vert="horz" lIns="91440" tIns="45720" rIns="91440" bIns="45720" rtlCol="0" anchor="b">
            <a:normAutofit/>
          </a:bodyPr>
          <a:lstStyle/>
          <a:p>
            <a:pPr>
              <a:spcBef>
                <a:spcPct val="0"/>
              </a:spcBef>
              <a:spcAft>
                <a:spcPts val="600"/>
              </a:spcAft>
            </a:pPr>
            <a:endParaRPr lang="en-US" sz="4400" kern="1200" dirty="0">
              <a:solidFill>
                <a:schemeClr val="accent1"/>
              </a:solidFill>
              <a:latin typeface="+mj-lt"/>
              <a:ea typeface="+mj-ea"/>
              <a:cs typeface="+mj-cs"/>
            </a:endParaRPr>
          </a:p>
        </p:txBody>
      </p:sp>
      <p:graphicFrame>
        <p:nvGraphicFramePr>
          <p:cNvPr id="2" name="Table 1">
            <a:extLst>
              <a:ext uri="{FF2B5EF4-FFF2-40B4-BE49-F238E27FC236}">
                <a16:creationId xmlns:a16="http://schemas.microsoft.com/office/drawing/2014/main" id="{801BE9F7-CDDD-4453-AB9B-67075E704610}"/>
              </a:ext>
            </a:extLst>
          </p:cNvPr>
          <p:cNvGraphicFramePr>
            <a:graphicFrameLocks noGrp="1"/>
          </p:cNvGraphicFramePr>
          <p:nvPr>
            <p:extLst>
              <p:ext uri="{D42A27DB-BD31-4B8C-83A1-F6EECF244321}">
                <p14:modId xmlns:p14="http://schemas.microsoft.com/office/powerpoint/2010/main" val="1985581435"/>
              </p:ext>
            </p:extLst>
          </p:nvPr>
        </p:nvGraphicFramePr>
        <p:xfrm>
          <a:off x="945448" y="643467"/>
          <a:ext cx="10301105" cy="6206127"/>
        </p:xfrm>
        <a:graphic>
          <a:graphicData uri="http://schemas.openxmlformats.org/drawingml/2006/table">
            <a:tbl>
              <a:tblPr firstRow="1" bandRow="1">
                <a:noFill/>
                <a:tableStyleId>{8EC20E35-A176-4012-BC5E-935CFFF8708E}</a:tableStyleId>
              </a:tblPr>
              <a:tblGrid>
                <a:gridCol w="10301105">
                  <a:extLst>
                    <a:ext uri="{9D8B030D-6E8A-4147-A177-3AD203B41FA5}">
                      <a16:colId xmlns:a16="http://schemas.microsoft.com/office/drawing/2014/main" val="1087752378"/>
                    </a:ext>
                  </a:extLst>
                </a:gridCol>
              </a:tblGrid>
              <a:tr h="1071653">
                <a:tc>
                  <a:txBody>
                    <a:bodyPr/>
                    <a:lstStyle/>
                    <a:p>
                      <a:pPr>
                        <a:spcBef>
                          <a:spcPct val="0"/>
                        </a:spcBef>
                        <a:spcAft>
                          <a:spcPts val="600"/>
                        </a:spcAft>
                      </a:pPr>
                      <a:endParaRPr lang="en-US" sz="2600" b="1" kern="1200" cap="none" spc="0" dirty="0">
                        <a:solidFill>
                          <a:schemeClr val="tx1"/>
                        </a:solidFill>
                        <a:latin typeface="+mn-lt"/>
                        <a:ea typeface="+mn-ea"/>
                        <a:cs typeface="+mn-cs"/>
                      </a:endParaRPr>
                    </a:p>
                    <a:p>
                      <a:pPr>
                        <a:spcBef>
                          <a:spcPct val="0"/>
                        </a:spcBef>
                        <a:spcAft>
                          <a:spcPts val="600"/>
                        </a:spcAft>
                      </a:pPr>
                      <a:r>
                        <a:rPr lang="en-US" sz="2600" b="1" kern="1200" cap="none" spc="0" dirty="0">
                          <a:solidFill>
                            <a:schemeClr val="tx1"/>
                          </a:solidFill>
                          <a:latin typeface="+mn-lt"/>
                          <a:ea typeface="+mn-ea"/>
                          <a:cs typeface="+mn-cs"/>
                        </a:rPr>
                        <a:t>Contents</a:t>
                      </a:r>
                    </a:p>
                  </a:txBody>
                  <a:tcPr marL="103276" marR="252138" marT="29508" marB="221305" anchor="b">
                    <a:lnL w="9525" cap="flat" cmpd="sng" algn="ctr">
                      <a:solidFill>
                        <a:schemeClr val="tx1"/>
                      </a:solidFill>
                      <a:prstDash val="solid"/>
                    </a:lnL>
                    <a:lnR w="12700" cmpd="sng">
                      <a:noFill/>
                      <a:prstDash val="solid"/>
                    </a:lnR>
                    <a:lnT w="9525" cap="flat" cmpd="sng" algn="ctr">
                      <a:noFill/>
                      <a:prstDash val="solid"/>
                    </a:lnT>
                    <a:lnB w="12700" cmpd="sng">
                      <a:noFill/>
                      <a:prstDash val="solid"/>
                    </a:lnB>
                    <a:noFill/>
                  </a:tcPr>
                </a:tc>
                <a:extLst>
                  <a:ext uri="{0D108BD9-81ED-4DB2-BD59-A6C34878D82A}">
                    <a16:rowId xmlns:a16="http://schemas.microsoft.com/office/drawing/2014/main" val="1949789130"/>
                  </a:ext>
                </a:extLst>
              </a:tr>
              <a:tr h="16989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cap="none" spc="0" dirty="0">
                          <a:solidFill>
                            <a:schemeClr val="tx1"/>
                          </a:solidFill>
                        </a:rPr>
                        <a:t>Tips &amp; Tricks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cap="none" spc="0" dirty="0">
                          <a:solidFill>
                            <a:schemeClr val="tx1"/>
                          </a:solidFill>
                        </a:rPr>
                        <a:t>What is the preferred web browser to use for CDIS?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cap="none" spc="0" dirty="0">
                          <a:solidFill>
                            <a:schemeClr val="tx1"/>
                          </a:solidFill>
                        </a:rPr>
                        <a:t>Transfer in of CDIS history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cap="none" spc="0" dirty="0">
                          <a:solidFill>
                            <a:schemeClr val="tx1"/>
                          </a:solidFill>
                        </a:rPr>
                        <a:t>Best Practice of using Edit notes (clinical)</a:t>
                      </a:r>
                    </a:p>
                  </a:txBody>
                  <a:tcPr marL="103276" marR="252138" marT="29508" marB="221305">
                    <a:lnL w="9525" cap="flat" cmpd="sng" algn="ctr">
                      <a:solidFill>
                        <a:schemeClr val="tx1"/>
                      </a:solid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3801426461"/>
                  </a:ext>
                </a:extLst>
              </a:tr>
              <a:tr h="5321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cap="none" spc="0" dirty="0">
                          <a:solidFill>
                            <a:schemeClr val="tx1"/>
                          </a:solidFill>
                        </a:rPr>
                        <a:t>Discharge weights (clinical)</a:t>
                      </a:r>
                    </a:p>
                  </a:txBody>
                  <a:tcPr marL="103276" marR="252138" marT="29508" marB="221305">
                    <a:lnL w="9525" cap="flat" cmpd="sng" algn="ctr">
                      <a:solidFill>
                        <a:schemeClr val="tx1"/>
                      </a:solidFill>
                      <a:prstDash val="solid"/>
                    </a:lnL>
                    <a:lnR w="12700" cmpd="sng">
                      <a:noFill/>
                      <a:prstDash val="solid"/>
                    </a:lnR>
                    <a:lnT w="12700" cmpd="sng">
                      <a:noFill/>
                      <a:prstDash val="solid"/>
                    </a:lnT>
                    <a:lnB w="12700" cmpd="sng">
                      <a:noFill/>
                      <a:prstDash val="solid"/>
                    </a:lnB>
                    <a:solidFill>
                      <a:schemeClr val="bg1">
                        <a:lumMod val="95000"/>
                      </a:schemeClr>
                    </a:solidFill>
                  </a:tcPr>
                </a:tc>
                <a:extLst>
                  <a:ext uri="{0D108BD9-81ED-4DB2-BD59-A6C34878D82A}">
                    <a16:rowId xmlns:a16="http://schemas.microsoft.com/office/drawing/2014/main" val="45266040"/>
                  </a:ext>
                </a:extLst>
              </a:tr>
              <a:tr h="5321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cap="none" spc="0">
                          <a:solidFill>
                            <a:schemeClr val="tx1"/>
                          </a:solidFill>
                        </a:rPr>
                        <a:t>Privacy and Consent</a:t>
                      </a:r>
                      <a:endParaRPr lang="en-AU" sz="2000" cap="none" spc="0">
                        <a:solidFill>
                          <a:schemeClr val="tx1"/>
                        </a:solidFill>
                      </a:endParaRPr>
                    </a:p>
                  </a:txBody>
                  <a:tcPr marL="103276" marR="252138" marT="29508" marB="221305">
                    <a:lnL w="9525" cap="flat" cmpd="sng" algn="ctr">
                      <a:solidFill>
                        <a:schemeClr val="tx1"/>
                      </a:solid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914043133"/>
                  </a:ext>
                </a:extLst>
              </a:tr>
              <a:tr h="5321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cap="none" spc="0" dirty="0">
                          <a:solidFill>
                            <a:schemeClr val="tx1"/>
                          </a:solidFill>
                        </a:rPr>
                        <a:t>Setting appointment reminders</a:t>
                      </a:r>
                    </a:p>
                  </a:txBody>
                  <a:tcPr marL="103276" marR="252138" marT="29508" marB="221305">
                    <a:lnL w="9525" cap="flat" cmpd="sng" algn="ctr">
                      <a:solidFill>
                        <a:schemeClr val="tx1"/>
                      </a:solidFill>
                      <a:prstDash val="solid"/>
                    </a:lnL>
                    <a:lnR w="12700" cmpd="sng">
                      <a:noFill/>
                      <a:prstDash val="solid"/>
                    </a:lnR>
                    <a:lnT w="12700" cmpd="sng">
                      <a:noFill/>
                      <a:prstDash val="solid"/>
                    </a:lnT>
                    <a:lnB w="12700" cmpd="sng">
                      <a:noFill/>
                      <a:prstDash val="solid"/>
                    </a:lnB>
                    <a:solidFill>
                      <a:schemeClr val="bg1">
                        <a:lumMod val="95000"/>
                      </a:schemeClr>
                    </a:solidFill>
                  </a:tcPr>
                </a:tc>
                <a:extLst>
                  <a:ext uri="{0D108BD9-81ED-4DB2-BD59-A6C34878D82A}">
                    <a16:rowId xmlns:a16="http://schemas.microsoft.com/office/drawing/2014/main" val="1214255681"/>
                  </a:ext>
                </a:extLst>
              </a:tr>
              <a:tr h="11154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2000" kern="1200" dirty="0">
                          <a:solidFill>
                            <a:schemeClr val="dk1"/>
                          </a:solidFill>
                          <a:effectLst/>
                          <a:latin typeface="+mn-lt"/>
                          <a:ea typeface="+mn-ea"/>
                          <a:cs typeface="+mn-cs"/>
                        </a:rPr>
                        <a:t>Demo the sites / centre functionality of adding multiple sites/centres to </a:t>
                      </a:r>
                      <a:r>
                        <a:rPr lang="en-AU" sz="2000" kern="1200">
                          <a:solidFill>
                            <a:schemeClr val="dk1"/>
                          </a:solidFill>
                          <a:effectLst/>
                          <a:latin typeface="+mn-lt"/>
                          <a:ea typeface="+mn-ea"/>
                          <a:cs typeface="+mn-cs"/>
                        </a:rPr>
                        <a:t>an CDIS </a:t>
                      </a:r>
                      <a:r>
                        <a:rPr lang="en-AU" sz="2000" kern="1200" dirty="0">
                          <a:solidFill>
                            <a:schemeClr val="dk1"/>
                          </a:solidFill>
                          <a:effectLst/>
                          <a:latin typeface="+mn-lt"/>
                          <a:ea typeface="+mn-ea"/>
                          <a:cs typeface="+mn-cs"/>
                        </a:rPr>
                        <a:t>user</a:t>
                      </a:r>
                      <a:endParaRPr lang="en-AU" sz="2000" cap="none" spc="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cap="none" spc="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cap="none" spc="0" dirty="0">
                          <a:solidFill>
                            <a:schemeClr val="tx1"/>
                          </a:solidFill>
                        </a:rPr>
                        <a:t>CDIS User Group Evaluations Presentation</a:t>
                      </a:r>
                    </a:p>
                  </a:txBody>
                  <a:tcPr marL="103276" marR="252138" marT="29508" marB="221305">
                    <a:lnL w="9525" cap="flat" cmpd="sng" algn="ctr">
                      <a:solidFill>
                        <a:schemeClr val="tx1"/>
                      </a:solid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1909694280"/>
                  </a:ext>
                </a:extLst>
              </a:tr>
              <a:tr h="5321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cap="none" spc="0" dirty="0">
                          <a:solidFill>
                            <a:schemeClr val="tx1"/>
                          </a:solidFill>
                        </a:rPr>
                        <a:t>Q&amp;A</a:t>
                      </a:r>
                      <a:endParaRPr lang="en-AU" sz="2000" cap="none" spc="0" dirty="0">
                        <a:solidFill>
                          <a:schemeClr val="tx1"/>
                        </a:solidFill>
                      </a:endParaRPr>
                    </a:p>
                  </a:txBody>
                  <a:tcPr marL="103276" marR="252138" marT="29508" marB="221305">
                    <a:lnL w="9525" cap="flat" cmpd="sng" algn="ctr">
                      <a:solidFill>
                        <a:schemeClr val="tx1"/>
                      </a:solidFill>
                      <a:prstDash val="solid"/>
                    </a:lnL>
                    <a:lnR w="12700" cmpd="sng">
                      <a:noFill/>
                      <a:prstDash val="solid"/>
                    </a:lnR>
                    <a:lnT w="12700" cmpd="sng">
                      <a:noFill/>
                      <a:prstDash val="solid"/>
                    </a:lnT>
                    <a:lnB w="12700" cmpd="sng">
                      <a:noFill/>
                      <a:prstDash val="solid"/>
                    </a:lnB>
                    <a:solidFill>
                      <a:schemeClr val="bg1">
                        <a:lumMod val="95000"/>
                      </a:schemeClr>
                    </a:solidFill>
                  </a:tcPr>
                </a:tc>
                <a:extLst>
                  <a:ext uri="{0D108BD9-81ED-4DB2-BD59-A6C34878D82A}">
                    <a16:rowId xmlns:a16="http://schemas.microsoft.com/office/drawing/2014/main" val="2188300373"/>
                  </a:ext>
                </a:extLst>
              </a:tr>
            </a:tbl>
          </a:graphicData>
        </a:graphic>
      </p:graphicFrame>
    </p:spTree>
    <p:extLst>
      <p:ext uri="{BB962C8B-B14F-4D97-AF65-F5344CB8AC3E}">
        <p14:creationId xmlns:p14="http://schemas.microsoft.com/office/powerpoint/2010/main" val="6659125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8137ED-7C11-41D8-5D4D-FF136AA3D94C}"/>
              </a:ext>
            </a:extLst>
          </p:cNvPr>
          <p:cNvSpPr>
            <a:spLocks noGrp="1"/>
          </p:cNvSpPr>
          <p:nvPr>
            <p:ph type="ctrTitle"/>
          </p:nvPr>
        </p:nvSpPr>
        <p:spPr>
          <a:xfrm>
            <a:off x="638882" y="639193"/>
            <a:ext cx="3571810" cy="3573516"/>
          </a:xfrm>
        </p:spPr>
        <p:txBody>
          <a:bodyPr>
            <a:normAutofit/>
          </a:bodyPr>
          <a:lstStyle/>
          <a:p>
            <a:pPr algn="l"/>
            <a:r>
              <a:rPr lang="en-US" sz="4600" dirty="0"/>
              <a:t>What is the preferred web browser to use for CDIS?</a:t>
            </a:r>
            <a:endParaRPr lang="en-AU" sz="4600" dirty="0"/>
          </a:p>
        </p:txBody>
      </p:sp>
      <p:sp>
        <p:nvSpPr>
          <p:cNvPr id="3" name="Subtitle 2">
            <a:extLst>
              <a:ext uri="{FF2B5EF4-FFF2-40B4-BE49-F238E27FC236}">
                <a16:creationId xmlns:a16="http://schemas.microsoft.com/office/drawing/2014/main" id="{436CDA8E-2D28-036A-6526-B8EA33FB8E4B}"/>
              </a:ext>
            </a:extLst>
          </p:cNvPr>
          <p:cNvSpPr>
            <a:spLocks noGrp="1"/>
          </p:cNvSpPr>
          <p:nvPr>
            <p:ph type="subTitle" idx="1"/>
          </p:nvPr>
        </p:nvSpPr>
        <p:spPr>
          <a:xfrm>
            <a:off x="638882" y="4631161"/>
            <a:ext cx="3571810" cy="1559327"/>
          </a:xfrm>
        </p:spPr>
        <p:txBody>
          <a:bodyPr>
            <a:normAutofit/>
          </a:bodyPr>
          <a:lstStyle/>
          <a:p>
            <a:r>
              <a:rPr lang="en-US" sz="2800" dirty="0"/>
              <a:t>Best practice use Google Chrome</a:t>
            </a:r>
            <a:endParaRPr lang="en-AU" sz="2800" dirty="0"/>
          </a:p>
        </p:txBody>
      </p:sp>
      <p:sp>
        <p:nvSpPr>
          <p:cNvPr id="8"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logo&#10;&#10;Description automatically generated">
            <a:extLst>
              <a:ext uri="{FF2B5EF4-FFF2-40B4-BE49-F238E27FC236}">
                <a16:creationId xmlns:a16="http://schemas.microsoft.com/office/drawing/2014/main" id="{235BCE63-AC2B-50A7-FD9A-36D26B9595F2}"/>
              </a:ext>
            </a:extLst>
          </p:cNvPr>
          <p:cNvPicPr>
            <a:picLocks noChangeAspect="1"/>
          </p:cNvPicPr>
          <p:nvPr/>
        </p:nvPicPr>
        <p:blipFill>
          <a:blip r:embed="rId2"/>
          <a:stretch>
            <a:fillRect/>
          </a:stretch>
        </p:blipFill>
        <p:spPr>
          <a:xfrm>
            <a:off x="4654296" y="2008434"/>
            <a:ext cx="7214616" cy="2813699"/>
          </a:xfrm>
          <a:prstGeom prst="rect">
            <a:avLst/>
          </a:prstGeom>
        </p:spPr>
      </p:pic>
    </p:spTree>
    <p:extLst>
      <p:ext uri="{BB962C8B-B14F-4D97-AF65-F5344CB8AC3E}">
        <p14:creationId xmlns:p14="http://schemas.microsoft.com/office/powerpoint/2010/main" val="18877307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72B817-B74A-E57C-21B4-2D44C1979A93}"/>
              </a:ext>
            </a:extLst>
          </p:cNvPr>
          <p:cNvSpPr>
            <a:spLocks noGrp="1"/>
          </p:cNvSpPr>
          <p:nvPr>
            <p:ph type="ctrTitle"/>
          </p:nvPr>
        </p:nvSpPr>
        <p:spPr>
          <a:xfrm>
            <a:off x="841248" y="548640"/>
            <a:ext cx="3600860" cy="5431536"/>
          </a:xfrm>
        </p:spPr>
        <p:txBody>
          <a:bodyPr vert="horz" lIns="91440" tIns="45720" rIns="91440" bIns="45720" rtlCol="0" anchor="ctr">
            <a:normAutofit/>
          </a:bodyPr>
          <a:lstStyle/>
          <a:p>
            <a:pPr algn="l"/>
            <a:r>
              <a:rPr lang="en-US" sz="5400" kern="1200">
                <a:solidFill>
                  <a:schemeClr val="tx1"/>
                </a:solidFill>
                <a:latin typeface="+mj-lt"/>
                <a:ea typeface="+mj-ea"/>
                <a:cs typeface="+mj-cs"/>
              </a:rPr>
              <a:t>Transfer in of CDIS Records</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AA324250-AA5B-9361-2D7E-A1A3626098C9}"/>
              </a:ext>
            </a:extLst>
          </p:cNvPr>
          <p:cNvSpPr>
            <a:spLocks noGrp="1"/>
          </p:cNvSpPr>
          <p:nvPr>
            <p:ph type="subTitle" idx="1"/>
          </p:nvPr>
        </p:nvSpPr>
        <p:spPr>
          <a:xfrm>
            <a:off x="5126418" y="552091"/>
            <a:ext cx="6224335" cy="5431536"/>
          </a:xfrm>
        </p:spPr>
        <p:txBody>
          <a:bodyPr vert="horz" lIns="91440" tIns="45720" rIns="91440" bIns="45720" rtlCol="0" anchor="ctr">
            <a:normAutofit/>
          </a:bodyPr>
          <a:lstStyle/>
          <a:p>
            <a:pPr indent="-228600" algn="l">
              <a:buFont typeface="Arial" panose="020B0604020202020204" pitchFamily="34" charset="0"/>
              <a:buChar char="•"/>
            </a:pPr>
            <a:r>
              <a:rPr lang="en-US" sz="2200"/>
              <a:t>Before transferring in a CDIS record into your LGA please check</a:t>
            </a:r>
          </a:p>
          <a:p>
            <a:pPr marL="342900" indent="-228600" algn="l">
              <a:buFont typeface="Arial" panose="020B0604020202020204" pitchFamily="34" charset="0"/>
              <a:buChar char="•"/>
            </a:pPr>
            <a:r>
              <a:rPr lang="en-US" sz="2200"/>
              <a:t>Right surname</a:t>
            </a:r>
          </a:p>
          <a:p>
            <a:pPr marL="342900" indent="-228600" algn="l">
              <a:buFont typeface="Arial" panose="020B0604020202020204" pitchFamily="34" charset="0"/>
              <a:buChar char="•"/>
            </a:pPr>
            <a:r>
              <a:rPr lang="en-US" sz="2200"/>
              <a:t>Right name</a:t>
            </a:r>
          </a:p>
          <a:p>
            <a:pPr marL="342900" indent="-228600" algn="l">
              <a:buFont typeface="Arial" panose="020B0604020202020204" pitchFamily="34" charset="0"/>
              <a:buChar char="•"/>
            </a:pPr>
            <a:r>
              <a:rPr lang="en-US" sz="2200"/>
              <a:t>Correct DOB</a:t>
            </a:r>
          </a:p>
          <a:p>
            <a:pPr marL="342900" indent="-228600" algn="l">
              <a:buFont typeface="Arial" panose="020B0604020202020204" pitchFamily="34" charset="0"/>
              <a:buChar char="•"/>
            </a:pPr>
            <a:r>
              <a:rPr lang="en-US" sz="2200"/>
              <a:t>Check mobile number</a:t>
            </a:r>
          </a:p>
          <a:p>
            <a:pPr marL="342900" indent="-228600" algn="l">
              <a:buFont typeface="Arial" panose="020B0604020202020204" pitchFamily="34" charset="0"/>
              <a:buChar char="•"/>
            </a:pPr>
            <a:r>
              <a:rPr lang="en-US" sz="2200"/>
              <a:t>Use advance search</a:t>
            </a:r>
          </a:p>
          <a:p>
            <a:pPr indent="-228600" algn="l">
              <a:buFont typeface="Arial" panose="020B0604020202020204" pitchFamily="34" charset="0"/>
              <a:buChar char="•"/>
            </a:pPr>
            <a:endParaRPr lang="en-US" sz="2200"/>
          </a:p>
          <a:p>
            <a:pPr indent="-228600" algn="l">
              <a:buFont typeface="Arial" panose="020B0604020202020204" pitchFamily="34" charset="0"/>
              <a:buChar char="•"/>
            </a:pPr>
            <a:r>
              <a:rPr lang="en-US" sz="2200"/>
              <a:t>If you transfer in the incorrect record, please notify the LGA for them to transfer the record back.</a:t>
            </a:r>
          </a:p>
          <a:p>
            <a:pPr indent="-228600" algn="l">
              <a:buFont typeface="Arial" panose="020B0604020202020204" pitchFamily="34" charset="0"/>
              <a:buChar char="•"/>
            </a:pPr>
            <a:r>
              <a:rPr lang="en-US" sz="2200" i="1"/>
              <a:t>Never push CDIS records</a:t>
            </a:r>
          </a:p>
          <a:p>
            <a:pPr indent="-228600" algn="l">
              <a:buFont typeface="Arial" panose="020B0604020202020204" pitchFamily="34" charset="0"/>
              <a:buChar char="•"/>
            </a:pPr>
            <a:endParaRPr lang="en-US" sz="2200"/>
          </a:p>
        </p:txBody>
      </p:sp>
    </p:spTree>
    <p:extLst>
      <p:ext uri="{BB962C8B-B14F-4D97-AF65-F5344CB8AC3E}">
        <p14:creationId xmlns:p14="http://schemas.microsoft.com/office/powerpoint/2010/main" val="13943401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FA5C9-1A76-5C0B-6F80-9C365CF3CD10}"/>
              </a:ext>
            </a:extLst>
          </p:cNvPr>
          <p:cNvSpPr>
            <a:spLocks noGrp="1"/>
          </p:cNvSpPr>
          <p:nvPr>
            <p:ph type="title"/>
          </p:nvPr>
        </p:nvSpPr>
        <p:spPr/>
        <p:txBody>
          <a:bodyPr/>
          <a:lstStyle/>
          <a:p>
            <a:pPr algn="ctr"/>
            <a:r>
              <a:rPr lang="en-US" dirty="0"/>
              <a:t>Best Practice when using Edit Notes</a:t>
            </a:r>
            <a:endParaRPr lang="en-AU" dirty="0"/>
          </a:p>
        </p:txBody>
      </p:sp>
      <p:pic>
        <p:nvPicPr>
          <p:cNvPr id="5" name="Content Placeholder 4">
            <a:extLst>
              <a:ext uri="{FF2B5EF4-FFF2-40B4-BE49-F238E27FC236}">
                <a16:creationId xmlns:a16="http://schemas.microsoft.com/office/drawing/2014/main" id="{92B0C5A7-7B9F-32F8-F83F-A757C134C02E}"/>
              </a:ext>
            </a:extLst>
          </p:cNvPr>
          <p:cNvPicPr>
            <a:picLocks noGrp="1" noChangeAspect="1"/>
          </p:cNvPicPr>
          <p:nvPr>
            <p:ph idx="1"/>
          </p:nvPr>
        </p:nvPicPr>
        <p:blipFill>
          <a:blip r:embed="rId3"/>
          <a:stretch>
            <a:fillRect/>
          </a:stretch>
        </p:blipFill>
        <p:spPr>
          <a:xfrm>
            <a:off x="1644072" y="1464141"/>
            <a:ext cx="8737602" cy="1482948"/>
          </a:xfrm>
        </p:spPr>
      </p:pic>
      <p:pic>
        <p:nvPicPr>
          <p:cNvPr id="9" name="Picture 8">
            <a:extLst>
              <a:ext uri="{FF2B5EF4-FFF2-40B4-BE49-F238E27FC236}">
                <a16:creationId xmlns:a16="http://schemas.microsoft.com/office/drawing/2014/main" id="{EA71B7F1-961A-8179-F351-78940C32DD6F}"/>
              </a:ext>
            </a:extLst>
          </p:cNvPr>
          <p:cNvPicPr>
            <a:picLocks noChangeAspect="1"/>
          </p:cNvPicPr>
          <p:nvPr/>
        </p:nvPicPr>
        <p:blipFill>
          <a:blip r:embed="rId4"/>
          <a:stretch>
            <a:fillRect/>
          </a:stretch>
        </p:blipFill>
        <p:spPr>
          <a:xfrm>
            <a:off x="147782" y="3426045"/>
            <a:ext cx="5948218" cy="2861544"/>
          </a:xfrm>
          <a:prstGeom prst="rect">
            <a:avLst/>
          </a:prstGeom>
        </p:spPr>
      </p:pic>
      <p:pic>
        <p:nvPicPr>
          <p:cNvPr id="11" name="Picture 10">
            <a:extLst>
              <a:ext uri="{FF2B5EF4-FFF2-40B4-BE49-F238E27FC236}">
                <a16:creationId xmlns:a16="http://schemas.microsoft.com/office/drawing/2014/main" id="{2CCB9A16-1ADA-B51E-A5D7-5B228D666077}"/>
              </a:ext>
            </a:extLst>
          </p:cNvPr>
          <p:cNvPicPr>
            <a:picLocks noChangeAspect="1"/>
          </p:cNvPicPr>
          <p:nvPr/>
        </p:nvPicPr>
        <p:blipFill>
          <a:blip r:embed="rId5"/>
          <a:stretch>
            <a:fillRect/>
          </a:stretch>
        </p:blipFill>
        <p:spPr>
          <a:xfrm>
            <a:off x="6096000" y="3426045"/>
            <a:ext cx="6301581" cy="2861543"/>
          </a:xfrm>
          <a:prstGeom prst="rect">
            <a:avLst/>
          </a:prstGeom>
        </p:spPr>
      </p:pic>
      <p:sp>
        <p:nvSpPr>
          <p:cNvPr id="3" name="Oval 2">
            <a:extLst>
              <a:ext uri="{FF2B5EF4-FFF2-40B4-BE49-F238E27FC236}">
                <a16:creationId xmlns:a16="http://schemas.microsoft.com/office/drawing/2014/main" id="{E7155A35-D997-3D52-CC11-971AAE02821B}"/>
              </a:ext>
            </a:extLst>
          </p:cNvPr>
          <p:cNvSpPr/>
          <p:nvPr/>
        </p:nvSpPr>
        <p:spPr>
          <a:xfrm>
            <a:off x="408373" y="365125"/>
            <a:ext cx="1344227" cy="1117446"/>
          </a:xfrm>
          <a:prstGeom prst="ellipse">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Clinical Only</a:t>
            </a:r>
          </a:p>
        </p:txBody>
      </p:sp>
    </p:spTree>
    <p:extLst>
      <p:ext uri="{BB962C8B-B14F-4D97-AF65-F5344CB8AC3E}">
        <p14:creationId xmlns:p14="http://schemas.microsoft.com/office/powerpoint/2010/main" val="30948979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Slide Background Fill">
            <a:extLst>
              <a:ext uri="{FF2B5EF4-FFF2-40B4-BE49-F238E27FC236}">
                <a16:creationId xmlns:a16="http://schemas.microsoft.com/office/drawing/2014/main" id="{953EC90C-082B-4667-A29F-E4E4D515A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lor Cover">
            <a:extLst>
              <a:ext uri="{FF2B5EF4-FFF2-40B4-BE49-F238E27FC236}">
                <a16:creationId xmlns:a16="http://schemas.microsoft.com/office/drawing/2014/main" id="{E99FF883-3EBA-49CC-8D77-1EE69E1826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 name="Group 14">
            <a:extLst>
              <a:ext uri="{FF2B5EF4-FFF2-40B4-BE49-F238E27FC236}">
                <a16:creationId xmlns:a16="http://schemas.microsoft.com/office/drawing/2014/main" id="{68BDDA48-391E-46DF-848C-03844FB181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
            <a:ext cx="3468234" cy="6858000"/>
            <a:chOff x="651279" y="598259"/>
            <a:chExt cx="10889442" cy="5680742"/>
          </a:xfrm>
        </p:grpSpPr>
        <p:sp>
          <p:nvSpPr>
            <p:cNvPr id="16" name="Color">
              <a:extLst>
                <a:ext uri="{FF2B5EF4-FFF2-40B4-BE49-F238E27FC236}">
                  <a16:creationId xmlns:a16="http://schemas.microsoft.com/office/drawing/2014/main" id="{DDCA2F1C-8537-4A49-A9C0-86FE62642E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Color">
              <a:extLst>
                <a:ext uri="{FF2B5EF4-FFF2-40B4-BE49-F238E27FC236}">
                  <a16:creationId xmlns:a16="http://schemas.microsoft.com/office/drawing/2014/main" id="{1879041F-4068-4F3B-ADD3-A868DECFFC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6" name="Picture 5">
            <a:extLst>
              <a:ext uri="{FF2B5EF4-FFF2-40B4-BE49-F238E27FC236}">
                <a16:creationId xmlns:a16="http://schemas.microsoft.com/office/drawing/2014/main" id="{495ADA23-2ECF-76B5-10D3-0454D1C94954}"/>
              </a:ext>
            </a:extLst>
          </p:cNvPr>
          <p:cNvPicPr>
            <a:picLocks noChangeAspect="1"/>
          </p:cNvPicPr>
          <p:nvPr/>
        </p:nvPicPr>
        <p:blipFill>
          <a:blip r:embed="rId3"/>
          <a:stretch>
            <a:fillRect/>
          </a:stretch>
        </p:blipFill>
        <p:spPr>
          <a:xfrm>
            <a:off x="6443197" y="4382095"/>
            <a:ext cx="3447288" cy="1930481"/>
          </a:xfrm>
          <a:prstGeom prst="rect">
            <a:avLst/>
          </a:prstGeom>
        </p:spPr>
      </p:pic>
      <p:pic>
        <p:nvPicPr>
          <p:cNvPr id="5" name="Picture 4">
            <a:extLst>
              <a:ext uri="{FF2B5EF4-FFF2-40B4-BE49-F238E27FC236}">
                <a16:creationId xmlns:a16="http://schemas.microsoft.com/office/drawing/2014/main" id="{2C069554-A988-A9E2-C0CC-E22641172DC2}"/>
              </a:ext>
            </a:extLst>
          </p:cNvPr>
          <p:cNvPicPr>
            <a:picLocks noChangeAspect="1"/>
          </p:cNvPicPr>
          <p:nvPr/>
        </p:nvPicPr>
        <p:blipFill>
          <a:blip r:embed="rId4"/>
          <a:stretch>
            <a:fillRect/>
          </a:stretch>
        </p:blipFill>
        <p:spPr>
          <a:xfrm>
            <a:off x="5004703" y="2144062"/>
            <a:ext cx="6044666" cy="1949404"/>
          </a:xfrm>
          <a:prstGeom prst="rect">
            <a:avLst/>
          </a:prstGeom>
        </p:spPr>
      </p:pic>
      <p:grpSp>
        <p:nvGrpSpPr>
          <p:cNvPr id="19" name="Group 18">
            <a:extLst>
              <a:ext uri="{FF2B5EF4-FFF2-40B4-BE49-F238E27FC236}">
                <a16:creationId xmlns:a16="http://schemas.microsoft.com/office/drawing/2014/main" id="{E27AF472-EAE3-4572-AB69-B92BD10DBC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0" y="0"/>
            <a:chExt cx="12188952" cy="6858000"/>
          </a:xfrm>
        </p:grpSpPr>
        <p:sp>
          <p:nvSpPr>
            <p:cNvPr id="20" name="Freeform: Shape 19">
              <a:extLst>
                <a:ext uri="{FF2B5EF4-FFF2-40B4-BE49-F238E27FC236}">
                  <a16:creationId xmlns:a16="http://schemas.microsoft.com/office/drawing/2014/main" id="{BF4DB9D2-6215-420C-874C-82EADF8C6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1F003139-C97C-44FA-B139-32E4DFDCE9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5CE4DD6E-8CEA-45EE-B630-DBC22144D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A4372F7F-AA3C-470B-AA61-7C35B7722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34B605BF-D199-43DD-9328-E99F2ADFC6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5" name="Freeform: Shape 24">
              <a:extLst>
                <a:ext uri="{FF2B5EF4-FFF2-40B4-BE49-F238E27FC236}">
                  <a16:creationId xmlns:a16="http://schemas.microsoft.com/office/drawing/2014/main" id="{E5D42A77-7336-4A35-8922-8098A16AA2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6" name="Freeform: Shape 25">
              <a:extLst>
                <a:ext uri="{FF2B5EF4-FFF2-40B4-BE49-F238E27FC236}">
                  <a16:creationId xmlns:a16="http://schemas.microsoft.com/office/drawing/2014/main" id="{7401EE7D-B85D-4C10-AB8C-71884EFB1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1AC08FD8-A853-01E2-AF79-0A66F821B7C4}"/>
              </a:ext>
            </a:extLst>
          </p:cNvPr>
          <p:cNvSpPr>
            <a:spLocks noGrp="1"/>
          </p:cNvSpPr>
          <p:nvPr>
            <p:ph type="ctrTitle"/>
          </p:nvPr>
        </p:nvSpPr>
        <p:spPr>
          <a:xfrm rot="16200000">
            <a:off x="-1279496" y="1901287"/>
            <a:ext cx="5961888" cy="2881687"/>
          </a:xfrm>
        </p:spPr>
        <p:txBody>
          <a:bodyPr vert="horz" lIns="91440" tIns="45720" rIns="91440" bIns="45720" rtlCol="0" anchor="ctr">
            <a:normAutofit/>
          </a:bodyPr>
          <a:lstStyle/>
          <a:p>
            <a:pPr algn="l"/>
            <a:r>
              <a:rPr lang="en-US" sz="4800">
                <a:solidFill>
                  <a:schemeClr val="bg1"/>
                </a:solidFill>
              </a:rPr>
              <a:t>Discharge Weights</a:t>
            </a:r>
          </a:p>
        </p:txBody>
      </p:sp>
      <p:sp>
        <p:nvSpPr>
          <p:cNvPr id="3" name="Subtitle 2">
            <a:extLst>
              <a:ext uri="{FF2B5EF4-FFF2-40B4-BE49-F238E27FC236}">
                <a16:creationId xmlns:a16="http://schemas.microsoft.com/office/drawing/2014/main" id="{775F2F5D-A826-3751-5536-8A31EC0E63B8}"/>
              </a:ext>
            </a:extLst>
          </p:cNvPr>
          <p:cNvSpPr>
            <a:spLocks noGrp="1"/>
          </p:cNvSpPr>
          <p:nvPr>
            <p:ph type="subTitle" idx="1"/>
          </p:nvPr>
        </p:nvSpPr>
        <p:spPr>
          <a:xfrm>
            <a:off x="4280008" y="361186"/>
            <a:ext cx="6970138" cy="1494247"/>
          </a:xfrm>
        </p:spPr>
        <p:txBody>
          <a:bodyPr vert="horz" lIns="91440" tIns="45720" rIns="91440" bIns="45720" rtlCol="0" anchor="ctr">
            <a:normAutofit fontScale="25000" lnSpcReduction="20000"/>
          </a:bodyPr>
          <a:lstStyle/>
          <a:p>
            <a:pPr indent="-228600" algn="l">
              <a:buFont typeface="Arial" panose="020B0604020202020204" pitchFamily="34" charset="0"/>
              <a:buChar char="•"/>
            </a:pPr>
            <a:endParaRPr lang="en-US" sz="1800" dirty="0">
              <a:solidFill>
                <a:schemeClr val="tx2"/>
              </a:solidFill>
            </a:endParaRPr>
          </a:p>
          <a:p>
            <a:pPr indent="-228600" algn="l">
              <a:buFont typeface="Arial" panose="020B0604020202020204" pitchFamily="34" charset="0"/>
              <a:buChar char="•"/>
            </a:pPr>
            <a:endParaRPr lang="en-US" sz="1800" dirty="0">
              <a:solidFill>
                <a:schemeClr val="tx2"/>
              </a:solidFill>
            </a:endParaRPr>
          </a:p>
          <a:p>
            <a:pPr indent="-228600" algn="l">
              <a:buFont typeface="Arial" panose="020B0604020202020204" pitchFamily="34" charset="0"/>
              <a:buChar char="•"/>
            </a:pPr>
            <a:endParaRPr lang="en-US" sz="1800" dirty="0">
              <a:solidFill>
                <a:schemeClr val="tx2"/>
              </a:solidFill>
            </a:endParaRPr>
          </a:p>
          <a:p>
            <a:r>
              <a:rPr lang="en-US" sz="11100" i="1" dirty="0">
                <a:solidFill>
                  <a:schemeClr val="tx2"/>
                </a:solidFill>
              </a:rPr>
              <a:t>Current CDIS Practice Recommended</a:t>
            </a:r>
          </a:p>
          <a:p>
            <a:r>
              <a:rPr lang="en-US" sz="11100" i="1" dirty="0">
                <a:solidFill>
                  <a:schemeClr val="tx2"/>
                </a:solidFill>
              </a:rPr>
              <a:t>Record the last date and weight from maternity service DOM/PAC/HITH</a:t>
            </a:r>
          </a:p>
          <a:p>
            <a:r>
              <a:rPr lang="en-US" sz="2900" i="1" dirty="0">
                <a:solidFill>
                  <a:schemeClr val="tx2"/>
                </a:solidFill>
              </a:rPr>
              <a:t>Updated in the </a:t>
            </a:r>
            <a:r>
              <a:rPr lang="en-US" sz="2900" i="1" dirty="0">
                <a:solidFill>
                  <a:schemeClr val="tx2"/>
                </a:solidFill>
                <a:hlinkClick r:id="rId5"/>
              </a:rPr>
              <a:t>https://www.health.vic.gov.au/maternal-child-health/child-development-information-system?rid=234730</a:t>
            </a:r>
            <a:endParaRPr lang="en-US" sz="2900" i="1" dirty="0">
              <a:solidFill>
                <a:schemeClr val="tx2"/>
              </a:solidFill>
            </a:endParaRPr>
          </a:p>
          <a:p>
            <a:pPr indent="-228600" algn="l">
              <a:buFont typeface="Arial" panose="020B0604020202020204" pitchFamily="34" charset="0"/>
              <a:buChar char="•"/>
            </a:pPr>
            <a:endParaRPr lang="en-US" sz="1800" i="1" dirty="0">
              <a:solidFill>
                <a:schemeClr val="tx2"/>
              </a:solidFill>
            </a:endParaRPr>
          </a:p>
        </p:txBody>
      </p:sp>
      <p:sp>
        <p:nvSpPr>
          <p:cNvPr id="10" name="Oval 9">
            <a:extLst>
              <a:ext uri="{FF2B5EF4-FFF2-40B4-BE49-F238E27FC236}">
                <a16:creationId xmlns:a16="http://schemas.microsoft.com/office/drawing/2014/main" id="{2A393E62-C24D-7BC8-2EB3-CB781B653B6B}"/>
              </a:ext>
            </a:extLst>
          </p:cNvPr>
          <p:cNvSpPr/>
          <p:nvPr/>
        </p:nvSpPr>
        <p:spPr>
          <a:xfrm>
            <a:off x="4144733" y="5388746"/>
            <a:ext cx="1261768" cy="1225118"/>
          </a:xfrm>
          <a:prstGeom prst="ellipse">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Clinical Only</a:t>
            </a:r>
          </a:p>
        </p:txBody>
      </p:sp>
    </p:spTree>
    <p:extLst>
      <p:ext uri="{BB962C8B-B14F-4D97-AF65-F5344CB8AC3E}">
        <p14:creationId xmlns:p14="http://schemas.microsoft.com/office/powerpoint/2010/main" val="14851964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CD53925-D37E-F5AB-42E6-B556C782CFFB}"/>
              </a:ext>
            </a:extLst>
          </p:cNvPr>
          <p:cNvSpPr>
            <a:spLocks noGrp="1"/>
          </p:cNvSpPr>
          <p:nvPr>
            <p:ph type="title"/>
          </p:nvPr>
        </p:nvSpPr>
        <p:spPr>
          <a:xfrm>
            <a:off x="686834" y="1153572"/>
            <a:ext cx="3200400" cy="4461163"/>
          </a:xfrm>
        </p:spPr>
        <p:txBody>
          <a:bodyPr>
            <a:normAutofit/>
          </a:bodyPr>
          <a:lstStyle/>
          <a:p>
            <a:r>
              <a:rPr lang="en-US">
                <a:solidFill>
                  <a:srgbClr val="FFFFFF"/>
                </a:solidFill>
              </a:rPr>
              <a:t>Privacy Framework for MCH services</a:t>
            </a:r>
            <a:endParaRPr lang="en-AU">
              <a:solidFill>
                <a:srgbClr val="FFFFFF"/>
              </a:solidFill>
            </a:endParaRPr>
          </a:p>
        </p:txBody>
      </p:sp>
      <p:sp>
        <p:nvSpPr>
          <p:cNvPr id="46" name="Arc 45">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D0B70D3E-5C7F-B274-EF4B-3020D1F1B93F}"/>
              </a:ext>
            </a:extLst>
          </p:cNvPr>
          <p:cNvSpPr>
            <a:spLocks noGrp="1"/>
          </p:cNvSpPr>
          <p:nvPr>
            <p:ph idx="1"/>
          </p:nvPr>
        </p:nvSpPr>
        <p:spPr>
          <a:xfrm>
            <a:off x="4447308" y="591344"/>
            <a:ext cx="6906491" cy="5585619"/>
          </a:xfrm>
        </p:spPr>
        <p:txBody>
          <a:bodyPr anchor="ctr">
            <a:normAutofit/>
          </a:bodyPr>
          <a:lstStyle/>
          <a:p>
            <a:pPr marL="0" indent="0">
              <a:spcAft>
                <a:spcPts val="600"/>
              </a:spcAft>
              <a:buNone/>
            </a:pPr>
            <a:endParaRPr lang="en-AU" sz="1300" dirty="0">
              <a:effectLst/>
              <a:latin typeface="Arial" panose="020B0604020202020204" pitchFamily="34" charset="0"/>
              <a:ea typeface="Times" panose="02020603050405020304" pitchFamily="18" charset="0"/>
              <a:cs typeface="Times New Roman" panose="02020603050405020304" pitchFamily="18" charset="0"/>
            </a:endParaRPr>
          </a:p>
          <a:p>
            <a:pPr marL="0" indent="0">
              <a:spcAft>
                <a:spcPts val="600"/>
              </a:spcAft>
              <a:buNone/>
            </a:pPr>
            <a:endParaRPr lang="en-AU" sz="1300" dirty="0">
              <a:latin typeface="Arial" panose="020B0604020202020204" pitchFamily="34" charset="0"/>
              <a:ea typeface="Times" panose="02020603050405020304" pitchFamily="18" charset="0"/>
              <a:cs typeface="Times New Roman" panose="02020603050405020304" pitchFamily="18" charset="0"/>
            </a:endParaRPr>
          </a:p>
          <a:p>
            <a:pPr marL="0" indent="0">
              <a:spcAft>
                <a:spcPts val="600"/>
              </a:spcAft>
              <a:buNone/>
            </a:pPr>
            <a:r>
              <a:rPr lang="en-AU" sz="1300" dirty="0">
                <a:effectLst/>
                <a:latin typeface="Arial" panose="020B0604020202020204" pitchFamily="34" charset="0"/>
                <a:ea typeface="Times" panose="02020603050405020304" pitchFamily="18" charset="0"/>
                <a:cs typeface="Times New Roman" panose="02020603050405020304" pitchFamily="18" charset="0"/>
              </a:rPr>
              <a:t>The privacy framework for maternal and child health (MCH) services includes:</a:t>
            </a:r>
          </a:p>
          <a:p>
            <a:pPr marL="342900" lvl="0" indent="-342900">
              <a:spcAft>
                <a:spcPts val="200"/>
              </a:spcAft>
              <a:buFont typeface="Calibri" panose="020F0502020204030204" pitchFamily="34" charset="0"/>
              <a:buChar char="•"/>
            </a:pPr>
            <a:r>
              <a:rPr lang="en-AU" sz="1300" i="1" dirty="0">
                <a:effectLst/>
                <a:latin typeface="Arial" panose="020B0604020202020204" pitchFamily="34" charset="0"/>
                <a:ea typeface="Times" panose="02020603050405020304" pitchFamily="18" charset="0"/>
                <a:cs typeface="Times New Roman" panose="02020603050405020304" pitchFamily="18" charset="0"/>
              </a:rPr>
              <a:t>Health Records Act 2001 (Vic)</a:t>
            </a:r>
            <a:r>
              <a:rPr lang="en-AU" sz="1300" dirty="0">
                <a:effectLst/>
                <a:latin typeface="Arial" panose="020B0604020202020204" pitchFamily="34" charset="0"/>
                <a:ea typeface="Times" panose="02020603050405020304" pitchFamily="18" charset="0"/>
                <a:cs typeface="Times New Roman" panose="02020603050405020304" pitchFamily="18" charset="0"/>
              </a:rPr>
              <a:t> – in particular, the Health Privacy Principles contained in Schedule 1 of the Act</a:t>
            </a:r>
          </a:p>
          <a:p>
            <a:pPr marL="342900" lvl="0" indent="-342900">
              <a:spcAft>
                <a:spcPts val="200"/>
              </a:spcAft>
              <a:buFont typeface="Calibri" panose="020F0502020204030204" pitchFamily="34" charset="0"/>
              <a:buChar char="•"/>
            </a:pPr>
            <a:r>
              <a:rPr lang="en-AU" sz="1300" i="1" dirty="0">
                <a:effectLst/>
                <a:latin typeface="Arial" panose="020B0604020202020204" pitchFamily="34" charset="0"/>
                <a:ea typeface="Times" panose="02020603050405020304" pitchFamily="18" charset="0"/>
                <a:cs typeface="Times New Roman" panose="02020603050405020304" pitchFamily="18" charset="0"/>
              </a:rPr>
              <a:t>Privacy and Data Protection Act 2014 (Vic)</a:t>
            </a:r>
            <a:r>
              <a:rPr lang="en-AU" sz="1300" dirty="0">
                <a:effectLst/>
                <a:latin typeface="Arial" panose="020B0604020202020204" pitchFamily="34" charset="0"/>
                <a:ea typeface="Times" panose="02020603050405020304" pitchFamily="18" charset="0"/>
                <a:cs typeface="Times New Roman" panose="02020603050405020304" pitchFamily="18" charset="0"/>
              </a:rPr>
              <a:t> – in particular, the Information Privacy Principles contained in Schedule 1 of the Act</a:t>
            </a:r>
          </a:p>
          <a:p>
            <a:pPr marL="342900" lvl="0" indent="-342900">
              <a:spcAft>
                <a:spcPts val="200"/>
              </a:spcAft>
              <a:buFont typeface="Calibri" panose="020F0502020204030204" pitchFamily="34" charset="0"/>
              <a:buChar char="•"/>
            </a:pPr>
            <a:r>
              <a:rPr lang="en-AU" sz="1300" dirty="0">
                <a:effectLst/>
                <a:latin typeface="Arial" panose="020B0604020202020204" pitchFamily="34" charset="0"/>
                <a:ea typeface="Times" panose="02020603050405020304" pitchFamily="18" charset="0"/>
                <a:cs typeface="Times New Roman" panose="02020603050405020304" pitchFamily="18" charset="0"/>
              </a:rPr>
              <a:t>Council policies.</a:t>
            </a:r>
          </a:p>
          <a:p>
            <a:pPr marL="0" indent="0">
              <a:spcBef>
                <a:spcPts val="600"/>
              </a:spcBef>
              <a:spcAft>
                <a:spcPts val="600"/>
              </a:spcAft>
              <a:buNone/>
            </a:pPr>
            <a:r>
              <a:rPr lang="en-AU" sz="1300" dirty="0">
                <a:effectLst/>
                <a:latin typeface="Arial" panose="020B0604020202020204" pitchFamily="34" charset="0"/>
                <a:ea typeface="Times" panose="02020603050405020304" pitchFamily="18" charset="0"/>
                <a:cs typeface="Times New Roman" panose="02020603050405020304" pitchFamily="18" charset="0"/>
              </a:rPr>
              <a:t>Health information is often particularly sensitive, therefore clients of the MCH service need to be confident that their information will be handled appropriately and confidentially. Additionally, the Health Records Act provides a legislative requirement for the protection of the privacy of health records. This makes it critical that at the time of collecting information, the client is provided with information about their privacy. The Victorian MCH service privacy information fact sheet, ‘What happens to information about you and your family’, has been developed to assist in this process.</a:t>
            </a:r>
          </a:p>
          <a:p>
            <a:pPr marL="0" indent="0">
              <a:spcAft>
                <a:spcPts val="600"/>
              </a:spcAft>
              <a:buNone/>
            </a:pPr>
            <a:r>
              <a:rPr lang="en-AU" sz="1300" dirty="0">
                <a:effectLst/>
                <a:latin typeface="Arial" panose="020B0604020202020204" pitchFamily="34" charset="0"/>
                <a:ea typeface="Times" panose="02020603050405020304" pitchFamily="18" charset="0"/>
                <a:cs typeface="Times New Roman" panose="02020603050405020304" pitchFamily="18" charset="0"/>
              </a:rPr>
              <a:t>MCH nurses may provide this information fact sheet at the time of information collection or beforehand. However, this is not a substitute for a clear and open discussion at the time of collection.</a:t>
            </a:r>
          </a:p>
          <a:p>
            <a:pPr marL="0" indent="0">
              <a:spcAft>
                <a:spcPts val="600"/>
              </a:spcAft>
              <a:buNone/>
            </a:pPr>
            <a:endParaRPr lang="en-AU" sz="1300" dirty="0">
              <a:latin typeface="Arial" panose="020B0604020202020204" pitchFamily="34" charset="0"/>
              <a:ea typeface="Times" panose="02020603050405020304" pitchFamily="18" charset="0"/>
              <a:cs typeface="Times New Roman" panose="02020603050405020304" pitchFamily="18" charset="0"/>
            </a:endParaRPr>
          </a:p>
          <a:p>
            <a:pPr marL="0" indent="0">
              <a:spcAft>
                <a:spcPts val="600"/>
              </a:spcAft>
              <a:buNone/>
            </a:pPr>
            <a:r>
              <a:rPr lang="en-AU" sz="1300" b="0" i="0" u="none" strike="noStrike" dirty="0">
                <a:effectLst/>
                <a:latin typeface="arial" panose="020B0604020202020204" pitchFamily="34" charset="0"/>
                <a:hlinkClick r:id="rId2"/>
              </a:rPr>
              <a:t>privacy-framework-for-maternal-and-child-health-services.docx</a:t>
            </a:r>
          </a:p>
          <a:p>
            <a:pPr marL="0" indent="0">
              <a:spcAft>
                <a:spcPts val="600"/>
              </a:spcAft>
              <a:buNone/>
            </a:pPr>
            <a:endParaRPr lang="en-AU" sz="1300" dirty="0">
              <a:effectLst/>
              <a:latin typeface="Arial" panose="020B0604020202020204" pitchFamily="34" charset="0"/>
              <a:ea typeface="Times" panose="02020603050405020304" pitchFamily="18" charset="0"/>
              <a:cs typeface="Times New Roman" panose="02020603050405020304" pitchFamily="18" charset="0"/>
            </a:endParaRPr>
          </a:p>
          <a:p>
            <a:endParaRPr lang="en-AU" sz="1300" dirty="0"/>
          </a:p>
        </p:txBody>
      </p:sp>
    </p:spTree>
    <p:extLst>
      <p:ext uri="{BB962C8B-B14F-4D97-AF65-F5344CB8AC3E}">
        <p14:creationId xmlns:p14="http://schemas.microsoft.com/office/powerpoint/2010/main" val="22360569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ACBFF-A72D-D8F0-D052-4FE7C4B50025}"/>
              </a:ext>
            </a:extLst>
          </p:cNvPr>
          <p:cNvSpPr>
            <a:spLocks noGrp="1"/>
          </p:cNvSpPr>
          <p:nvPr>
            <p:ph type="title"/>
          </p:nvPr>
        </p:nvSpPr>
        <p:spPr>
          <a:xfrm>
            <a:off x="1115568" y="548640"/>
            <a:ext cx="10168128" cy="1179576"/>
          </a:xfrm>
        </p:spPr>
        <p:txBody>
          <a:bodyPr>
            <a:normAutofit/>
          </a:bodyPr>
          <a:lstStyle/>
          <a:p>
            <a:pPr algn="ctr"/>
            <a:r>
              <a:rPr lang="en-US" sz="4000" dirty="0"/>
              <a:t>Consent to store client information on CDIS</a:t>
            </a:r>
            <a:endParaRPr lang="en-AU" sz="4000" dirty="0"/>
          </a:p>
        </p:txBody>
      </p:sp>
      <p:pic>
        <p:nvPicPr>
          <p:cNvPr id="7" name="Picture 6">
            <a:extLst>
              <a:ext uri="{FF2B5EF4-FFF2-40B4-BE49-F238E27FC236}">
                <a16:creationId xmlns:a16="http://schemas.microsoft.com/office/drawing/2014/main" id="{0E5BF8F6-0BE4-F91C-AD50-3D4BE943BC63}"/>
              </a:ext>
            </a:extLst>
          </p:cNvPr>
          <p:cNvPicPr>
            <a:picLocks noChangeAspect="1"/>
          </p:cNvPicPr>
          <p:nvPr/>
        </p:nvPicPr>
        <p:blipFill rotWithShape="1">
          <a:blip r:embed="rId3"/>
          <a:srcRect l="5295" r="-5" b="-5"/>
          <a:stretch/>
        </p:blipFill>
        <p:spPr>
          <a:xfrm>
            <a:off x="1115568" y="2137025"/>
            <a:ext cx="3035013" cy="4035175"/>
          </a:xfrm>
          <a:prstGeom prst="rect">
            <a:avLst/>
          </a:prstGeom>
        </p:spPr>
      </p:pic>
      <p:pic>
        <p:nvPicPr>
          <p:cNvPr id="5" name="Picture 4">
            <a:extLst>
              <a:ext uri="{FF2B5EF4-FFF2-40B4-BE49-F238E27FC236}">
                <a16:creationId xmlns:a16="http://schemas.microsoft.com/office/drawing/2014/main" id="{E68E1425-A885-98B1-8AFD-541D7EC664D1}"/>
              </a:ext>
            </a:extLst>
          </p:cNvPr>
          <p:cNvPicPr>
            <a:picLocks noChangeAspect="1"/>
          </p:cNvPicPr>
          <p:nvPr/>
        </p:nvPicPr>
        <p:blipFill rotWithShape="1">
          <a:blip r:embed="rId4"/>
          <a:srcRect r="3204" b="-5"/>
          <a:stretch/>
        </p:blipFill>
        <p:spPr>
          <a:xfrm>
            <a:off x="4507437" y="2137025"/>
            <a:ext cx="3039303" cy="4035175"/>
          </a:xfrm>
          <a:prstGeom prst="rect">
            <a:avLst/>
          </a:prstGeom>
        </p:spPr>
      </p:pic>
      <p:sp>
        <p:nvSpPr>
          <p:cNvPr id="3" name="Content Placeholder 2">
            <a:extLst>
              <a:ext uri="{FF2B5EF4-FFF2-40B4-BE49-F238E27FC236}">
                <a16:creationId xmlns:a16="http://schemas.microsoft.com/office/drawing/2014/main" id="{5CE4BCAE-9AD2-E5AB-6DA9-444947CEFB31}"/>
              </a:ext>
            </a:extLst>
          </p:cNvPr>
          <p:cNvSpPr>
            <a:spLocks noGrp="1"/>
          </p:cNvSpPr>
          <p:nvPr>
            <p:ph idx="1"/>
          </p:nvPr>
        </p:nvSpPr>
        <p:spPr>
          <a:xfrm>
            <a:off x="7903597" y="2137025"/>
            <a:ext cx="3389242" cy="4035175"/>
          </a:xfrm>
        </p:spPr>
        <p:txBody>
          <a:bodyPr anchor="ctr">
            <a:normAutofit fontScale="85000" lnSpcReduction="20000"/>
          </a:bodyPr>
          <a:lstStyle/>
          <a:p>
            <a:endParaRPr lang="en-US" sz="1500" dirty="0"/>
          </a:p>
          <a:p>
            <a:pPr marL="0" indent="0" algn="ctr">
              <a:buNone/>
            </a:pPr>
            <a:r>
              <a:rPr lang="en-AU" dirty="0">
                <a:solidFill>
                  <a:schemeClr val="accent6">
                    <a:lumMod val="75000"/>
                  </a:schemeClr>
                </a:solidFill>
                <a:latin typeface="Congenial" panose="020F0502020204030204" pitchFamily="2" charset="0"/>
              </a:rPr>
              <a:t>Consent is not about the history being in CDIS it is about the parents understanding of how the information is used</a:t>
            </a:r>
          </a:p>
          <a:p>
            <a:endParaRPr lang="en-AU" sz="1500" dirty="0"/>
          </a:p>
          <a:p>
            <a:pPr marL="0" indent="0">
              <a:buNone/>
            </a:pPr>
            <a:endParaRPr lang="en-AU" sz="1500" dirty="0"/>
          </a:p>
          <a:p>
            <a:endParaRPr lang="en-AU" sz="1500" dirty="0"/>
          </a:p>
          <a:p>
            <a:endParaRPr lang="en-AU" sz="1500" dirty="0"/>
          </a:p>
          <a:p>
            <a:endParaRPr lang="en-AU" sz="1500" dirty="0"/>
          </a:p>
          <a:p>
            <a:pPr marL="0" indent="0">
              <a:buNone/>
            </a:pPr>
            <a:r>
              <a:rPr lang="en-AU" sz="1500" dirty="0">
                <a:hlinkClick r:id="rId5"/>
              </a:rPr>
              <a:t>https://www.mav.asn.au/what-we-do/policy-advocacy/social-community/children-youth-family/maternal-and-child-health-children-0-6-years/maternal-and-child-health-resources</a:t>
            </a:r>
            <a:endParaRPr lang="en-AU" sz="1500" dirty="0"/>
          </a:p>
          <a:p>
            <a:endParaRPr lang="en-AU" sz="1500" dirty="0"/>
          </a:p>
        </p:txBody>
      </p:sp>
      <p:sp>
        <p:nvSpPr>
          <p:cNvPr id="4" name="Oval 3">
            <a:extLst>
              <a:ext uri="{FF2B5EF4-FFF2-40B4-BE49-F238E27FC236}">
                <a16:creationId xmlns:a16="http://schemas.microsoft.com/office/drawing/2014/main" id="{F09A7159-3B3D-7271-C8B8-DC2C41A37FE5}"/>
              </a:ext>
            </a:extLst>
          </p:cNvPr>
          <p:cNvSpPr/>
          <p:nvPr/>
        </p:nvSpPr>
        <p:spPr>
          <a:xfrm>
            <a:off x="195309" y="346228"/>
            <a:ext cx="1287261" cy="1269507"/>
          </a:xfrm>
          <a:prstGeom prst="ellipse">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Clinical Only</a:t>
            </a:r>
          </a:p>
        </p:txBody>
      </p:sp>
    </p:spTree>
    <p:extLst>
      <p:ext uri="{BB962C8B-B14F-4D97-AF65-F5344CB8AC3E}">
        <p14:creationId xmlns:p14="http://schemas.microsoft.com/office/powerpoint/2010/main" val="35329734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D4547-E61F-AAB3-9088-50F599E46778}"/>
              </a:ext>
            </a:extLst>
          </p:cNvPr>
          <p:cNvSpPr>
            <a:spLocks noGrp="1"/>
          </p:cNvSpPr>
          <p:nvPr>
            <p:ph type="title"/>
          </p:nvPr>
        </p:nvSpPr>
        <p:spPr/>
        <p:txBody>
          <a:bodyPr/>
          <a:lstStyle/>
          <a:p>
            <a:pPr algn="ctr"/>
            <a:r>
              <a:rPr lang="en-US" dirty="0"/>
              <a:t>Recording Consent on CDIS</a:t>
            </a:r>
            <a:endParaRPr lang="en-AU" dirty="0"/>
          </a:p>
        </p:txBody>
      </p:sp>
      <p:sp>
        <p:nvSpPr>
          <p:cNvPr id="3" name="Content Placeholder 2">
            <a:extLst>
              <a:ext uri="{FF2B5EF4-FFF2-40B4-BE49-F238E27FC236}">
                <a16:creationId xmlns:a16="http://schemas.microsoft.com/office/drawing/2014/main" id="{64CFD3D5-D460-54AD-F372-A2B72D9A3416}"/>
              </a:ext>
            </a:extLst>
          </p:cNvPr>
          <p:cNvSpPr>
            <a:spLocks noGrp="1"/>
          </p:cNvSpPr>
          <p:nvPr>
            <p:ph idx="1"/>
          </p:nvPr>
        </p:nvSpPr>
        <p:spPr>
          <a:xfrm>
            <a:off x="838200" y="1625600"/>
            <a:ext cx="10515600" cy="4551363"/>
          </a:xfrm>
        </p:spPr>
        <p:txBody>
          <a:bodyPr/>
          <a:lstStyle/>
          <a:p>
            <a:pPr marL="0" indent="0">
              <a:buNone/>
            </a:pPr>
            <a:r>
              <a:rPr lang="en-AU" sz="1800" u="sng" dirty="0">
                <a:effectLst/>
                <a:latin typeface="Calibri" panose="020F0502020204030204" pitchFamily="34" charset="0"/>
                <a:ea typeface="Calibri" panose="020F0502020204030204" pitchFamily="34" charset="0"/>
              </a:rPr>
              <a:t>From within the </a:t>
            </a:r>
            <a:r>
              <a:rPr lang="en-AU" sz="1800" u="sng" dirty="0" err="1">
                <a:effectLst/>
                <a:latin typeface="Calibri" panose="020F0502020204030204" pitchFamily="34" charset="0"/>
                <a:ea typeface="Calibri" panose="020F0502020204030204" pitchFamily="34" charset="0"/>
              </a:rPr>
              <a:t>Hx</a:t>
            </a:r>
            <a:endParaRPr lang="en-AU" sz="1800" dirty="0">
              <a:effectLst/>
              <a:latin typeface="Calibri" panose="020F0502020204030204" pitchFamily="34" charset="0"/>
              <a:ea typeface="Calibri" panose="020F0502020204030204" pitchFamily="34" charset="0"/>
            </a:endParaRPr>
          </a:p>
          <a:p>
            <a:r>
              <a:rPr lang="en-AU" sz="1800" dirty="0">
                <a:effectLst/>
                <a:latin typeface="Calibri" panose="020F0502020204030204" pitchFamily="34" charset="0"/>
                <a:ea typeface="Calibri" panose="020F0502020204030204" pitchFamily="34" charset="0"/>
              </a:rPr>
              <a:t>Client Details &gt; Consent</a:t>
            </a:r>
          </a:p>
          <a:p>
            <a:endParaRPr lang="en-AU" sz="1800" dirty="0">
              <a:latin typeface="Calibri" panose="020F0502020204030204" pitchFamily="34" charset="0"/>
              <a:ea typeface="Calibri" panose="020F0502020204030204" pitchFamily="34" charset="0"/>
            </a:endParaRPr>
          </a:p>
          <a:p>
            <a:endParaRPr lang="en-AU" sz="1800" dirty="0">
              <a:effectLst/>
              <a:latin typeface="Calibri" panose="020F0502020204030204" pitchFamily="34" charset="0"/>
              <a:ea typeface="Calibri" panose="020F0502020204030204" pitchFamily="34" charset="0"/>
            </a:endParaRPr>
          </a:p>
          <a:p>
            <a:endParaRPr lang="en-AU" sz="1800" dirty="0">
              <a:latin typeface="Calibri" panose="020F0502020204030204" pitchFamily="34" charset="0"/>
              <a:ea typeface="Calibri" panose="020F0502020204030204" pitchFamily="34" charset="0"/>
            </a:endParaRPr>
          </a:p>
          <a:p>
            <a:endParaRPr lang="en-AU" sz="1800" dirty="0">
              <a:effectLst/>
              <a:latin typeface="Calibri" panose="020F0502020204030204" pitchFamily="34" charset="0"/>
              <a:ea typeface="Calibri" panose="020F0502020204030204" pitchFamily="34" charset="0"/>
            </a:endParaRPr>
          </a:p>
          <a:p>
            <a:endParaRPr lang="en-AU" sz="1800" dirty="0">
              <a:latin typeface="Calibri" panose="020F0502020204030204" pitchFamily="34" charset="0"/>
              <a:ea typeface="Calibri" panose="020F0502020204030204" pitchFamily="34" charset="0"/>
            </a:endParaRPr>
          </a:p>
          <a:p>
            <a:pPr marL="0" indent="0">
              <a:buNone/>
            </a:pPr>
            <a:r>
              <a:rPr lang="en-AU" sz="1800" dirty="0">
                <a:effectLst/>
                <a:latin typeface="Calibri" panose="020F0502020204030204" pitchFamily="34" charset="0"/>
                <a:ea typeface="Calibri" panose="020F0502020204030204" pitchFamily="34" charset="0"/>
              </a:rPr>
              <a:t>History Notes &gt; Attachments</a:t>
            </a:r>
          </a:p>
          <a:p>
            <a:pPr marL="0" indent="0">
              <a:buNone/>
            </a:pPr>
            <a:r>
              <a:rPr lang="en-AU" sz="2800" dirty="0">
                <a:effectLst/>
                <a:latin typeface="Calibri" panose="020F0502020204030204" pitchFamily="34" charset="0"/>
                <a:ea typeface="Calibri" panose="020F0502020204030204" pitchFamily="34" charset="0"/>
              </a:rPr>
              <a:t> </a:t>
            </a:r>
          </a:p>
          <a:p>
            <a:pPr marL="0" indent="0">
              <a:buNone/>
            </a:pPr>
            <a:endParaRPr lang="en-AU" dirty="0"/>
          </a:p>
        </p:txBody>
      </p:sp>
      <p:pic>
        <p:nvPicPr>
          <p:cNvPr id="9" name="Picture 8" descr="A screenshot of a computer&#10;&#10;Description automatically generated">
            <a:extLst>
              <a:ext uri="{FF2B5EF4-FFF2-40B4-BE49-F238E27FC236}">
                <a16:creationId xmlns:a16="http://schemas.microsoft.com/office/drawing/2014/main" id="{2F8B67B1-F61B-E07E-1750-CF68D1AC74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0165" y="2356194"/>
            <a:ext cx="8931668" cy="1702972"/>
          </a:xfrm>
          <a:prstGeom prst="rect">
            <a:avLst/>
          </a:prstGeom>
        </p:spPr>
      </p:pic>
      <p:pic>
        <p:nvPicPr>
          <p:cNvPr id="10" name="Picture 9" descr="A screenshot of a computer&#10;&#10;Description automatically generated">
            <a:extLst>
              <a:ext uri="{FF2B5EF4-FFF2-40B4-BE49-F238E27FC236}">
                <a16:creationId xmlns:a16="http://schemas.microsoft.com/office/drawing/2014/main" id="{398B963C-DB2D-AE15-6148-2F2092E140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7679" y="4724672"/>
            <a:ext cx="7996639" cy="1661984"/>
          </a:xfrm>
          <a:prstGeom prst="rect">
            <a:avLst/>
          </a:prstGeom>
        </p:spPr>
      </p:pic>
    </p:spTree>
    <p:extLst>
      <p:ext uri="{BB962C8B-B14F-4D97-AF65-F5344CB8AC3E}">
        <p14:creationId xmlns:p14="http://schemas.microsoft.com/office/powerpoint/2010/main" val="25365315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9127</TotalTime>
  <Words>1193</Words>
  <Application>Microsoft Office PowerPoint</Application>
  <PresentationFormat>Widescreen</PresentationFormat>
  <Paragraphs>125</Paragraphs>
  <Slides>14</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Arial</vt:lpstr>
      <vt:lpstr>Calibri</vt:lpstr>
      <vt:lpstr>Calibri Light</vt:lpstr>
      <vt:lpstr>Congenial</vt:lpstr>
      <vt:lpstr>Symbol</vt:lpstr>
      <vt:lpstr>Office Theme</vt:lpstr>
      <vt:lpstr> CDIS Clinical &amp; Administration Users Group  </vt:lpstr>
      <vt:lpstr>PowerPoint Presentation</vt:lpstr>
      <vt:lpstr>What is the preferred web browser to use for CDIS?</vt:lpstr>
      <vt:lpstr>Transfer in of CDIS Records</vt:lpstr>
      <vt:lpstr>Best Practice when using Edit Notes</vt:lpstr>
      <vt:lpstr>Discharge Weights</vt:lpstr>
      <vt:lpstr>Privacy Framework for MCH services</vt:lpstr>
      <vt:lpstr>Consent to store client information on CDIS</vt:lpstr>
      <vt:lpstr>Recording Consent on CDIS</vt:lpstr>
      <vt:lpstr>Consent on the Pregnancy &amp; Delivery screen</vt:lpstr>
      <vt:lpstr>Setting appointment reminders</vt:lpstr>
      <vt:lpstr>Demonstration of the sites / centre functionality of adding multiple sites/centres to an CDIS user</vt:lpstr>
      <vt:lpstr>Q&amp;A</vt:lpstr>
      <vt:lpstr>Q&amp;A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Child Development Information System (CDIS)   CDIS Clinical Users Group  </dc:title>
  <dc:creator>Melissa Ryan</dc:creator>
  <cp:lastModifiedBy>Melissa Ryan</cp:lastModifiedBy>
  <cp:revision>1</cp:revision>
  <dcterms:created xsi:type="dcterms:W3CDTF">2024-02-22T02:44:05Z</dcterms:created>
  <dcterms:modified xsi:type="dcterms:W3CDTF">2024-04-23T03:41:54Z</dcterms:modified>
</cp:coreProperties>
</file>