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67" r:id="rId2"/>
    <p:sldId id="338" r:id="rId3"/>
    <p:sldId id="352" r:id="rId4"/>
    <p:sldId id="355" r:id="rId5"/>
    <p:sldId id="368" r:id="rId6"/>
    <p:sldId id="369" r:id="rId7"/>
    <p:sldId id="370" r:id="rId8"/>
    <p:sldId id="356" r:id="rId9"/>
    <p:sldId id="364" r:id="rId10"/>
    <p:sldId id="371" r:id="rId11"/>
    <p:sldId id="362" r:id="rId12"/>
    <p:sldId id="357" r:id="rId13"/>
    <p:sldId id="358" r:id="rId14"/>
    <p:sldId id="359" r:id="rId15"/>
    <p:sldId id="360" r:id="rId16"/>
    <p:sldId id="361" r:id="rId17"/>
    <p:sldId id="363" r:id="rId18"/>
    <p:sldId id="365" r:id="rId19"/>
    <p:sldId id="366" r:id="rId20"/>
    <p:sldId id="373" r:id="rId21"/>
    <p:sldId id="35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32920D-CE6D-4E05-80F6-5D59D6E5C552}" v="23" dt="2025-06-17T00:02:27.5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6" d="100"/>
          <a:sy n="106" d="100"/>
        </p:scale>
        <p:origin x="79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Ryan" userId="169f3ad4-a1c1-4d4c-bc50-d9e66cb109a9" providerId="ADAL" clId="{5732920D-CE6D-4E05-80F6-5D59D6E5C552}"/>
    <pc:docChg chg="undo custSel addSld delSld modSld sldOrd">
      <pc:chgData name="Melissa Ryan" userId="169f3ad4-a1c1-4d4c-bc50-d9e66cb109a9" providerId="ADAL" clId="{5732920D-CE6D-4E05-80F6-5D59D6E5C552}" dt="2025-06-17T00:08:25.392" v="2094" actId="255"/>
      <pc:docMkLst>
        <pc:docMk/>
      </pc:docMkLst>
      <pc:sldChg chg="del">
        <pc:chgData name="Melissa Ryan" userId="169f3ad4-a1c1-4d4c-bc50-d9e66cb109a9" providerId="ADAL" clId="{5732920D-CE6D-4E05-80F6-5D59D6E5C552}" dt="2025-06-13T02:35:49.442" v="1137" actId="2696"/>
        <pc:sldMkLst>
          <pc:docMk/>
          <pc:sldMk cId="0" sldId="258"/>
        </pc:sldMkLst>
      </pc:sldChg>
      <pc:sldChg chg="addSp delSp modSp del mod">
        <pc:chgData name="Melissa Ryan" userId="169f3ad4-a1c1-4d4c-bc50-d9e66cb109a9" providerId="ADAL" clId="{5732920D-CE6D-4E05-80F6-5D59D6E5C552}" dt="2025-06-17T00:03:14.350" v="1796" actId="2696"/>
        <pc:sldMkLst>
          <pc:docMk/>
          <pc:sldMk cId="4253249291" sldId="336"/>
        </pc:sldMkLst>
      </pc:sldChg>
      <pc:sldChg chg="modSp mod">
        <pc:chgData name="Melissa Ryan" userId="169f3ad4-a1c1-4d4c-bc50-d9e66cb109a9" providerId="ADAL" clId="{5732920D-CE6D-4E05-80F6-5D59D6E5C552}" dt="2025-06-17T00:08:25.392" v="2094" actId="255"/>
        <pc:sldMkLst>
          <pc:docMk/>
          <pc:sldMk cId="602745941" sldId="338"/>
        </pc:sldMkLst>
        <pc:spChg chg="mod">
          <ac:chgData name="Melissa Ryan" userId="169f3ad4-a1c1-4d4c-bc50-d9e66cb109a9" providerId="ADAL" clId="{5732920D-CE6D-4E05-80F6-5D59D6E5C552}" dt="2025-06-17T00:08:25.392" v="2094" actId="255"/>
          <ac:spMkLst>
            <pc:docMk/>
            <pc:sldMk cId="602745941" sldId="338"/>
            <ac:spMk id="7" creationId="{58E2DBD3-2D80-2AE2-D2A7-BF6A44E6D465}"/>
          </ac:spMkLst>
        </pc:spChg>
      </pc:sldChg>
      <pc:sldChg chg="modSp mod">
        <pc:chgData name="Melissa Ryan" userId="169f3ad4-a1c1-4d4c-bc50-d9e66cb109a9" providerId="ADAL" clId="{5732920D-CE6D-4E05-80F6-5D59D6E5C552}" dt="2025-06-04T23:47:17.440" v="444" actId="114"/>
        <pc:sldMkLst>
          <pc:docMk/>
          <pc:sldMk cId="2351559179" sldId="352"/>
        </pc:sldMkLst>
        <pc:spChg chg="mod">
          <ac:chgData name="Melissa Ryan" userId="169f3ad4-a1c1-4d4c-bc50-d9e66cb109a9" providerId="ADAL" clId="{5732920D-CE6D-4E05-80F6-5D59D6E5C552}" dt="2025-06-04T23:47:17.440" v="444" actId="114"/>
          <ac:spMkLst>
            <pc:docMk/>
            <pc:sldMk cId="2351559179" sldId="352"/>
            <ac:spMk id="3" creationId="{A9A0053A-1282-D436-95B8-463E995A3309}"/>
          </ac:spMkLst>
        </pc:spChg>
      </pc:sldChg>
      <pc:sldChg chg="modSp mod">
        <pc:chgData name="Melissa Ryan" userId="169f3ad4-a1c1-4d4c-bc50-d9e66cb109a9" providerId="ADAL" clId="{5732920D-CE6D-4E05-80F6-5D59D6E5C552}" dt="2025-05-22T04:15:03.016" v="183" actId="20577"/>
        <pc:sldMkLst>
          <pc:docMk/>
          <pc:sldMk cId="2398348409" sldId="355"/>
        </pc:sldMkLst>
        <pc:spChg chg="mod">
          <ac:chgData name="Melissa Ryan" userId="169f3ad4-a1c1-4d4c-bc50-d9e66cb109a9" providerId="ADAL" clId="{5732920D-CE6D-4E05-80F6-5D59D6E5C552}" dt="2025-05-22T04:15:03.016" v="183" actId="20577"/>
          <ac:spMkLst>
            <pc:docMk/>
            <pc:sldMk cId="2398348409" sldId="355"/>
            <ac:spMk id="4" creationId="{BE091020-97BF-151A-8623-0AA9A8E29742}"/>
          </ac:spMkLst>
        </pc:spChg>
      </pc:sldChg>
      <pc:sldChg chg="addSp modSp mod">
        <pc:chgData name="Melissa Ryan" userId="169f3ad4-a1c1-4d4c-bc50-d9e66cb109a9" providerId="ADAL" clId="{5732920D-CE6D-4E05-80F6-5D59D6E5C552}" dt="2025-06-04T23:56:49.886" v="529" actId="1076"/>
        <pc:sldMkLst>
          <pc:docMk/>
          <pc:sldMk cId="3454058526" sldId="356"/>
        </pc:sldMkLst>
        <pc:spChg chg="mod">
          <ac:chgData name="Melissa Ryan" userId="169f3ad4-a1c1-4d4c-bc50-d9e66cb109a9" providerId="ADAL" clId="{5732920D-CE6D-4E05-80F6-5D59D6E5C552}" dt="2025-06-04T23:54:17.200" v="519" actId="20577"/>
          <ac:spMkLst>
            <pc:docMk/>
            <pc:sldMk cId="3454058526" sldId="356"/>
            <ac:spMk id="3" creationId="{E8894929-FB71-B007-1F57-6E98B97B95A5}"/>
          </ac:spMkLst>
        </pc:spChg>
        <pc:spChg chg="mod">
          <ac:chgData name="Melissa Ryan" userId="169f3ad4-a1c1-4d4c-bc50-d9e66cb109a9" providerId="ADAL" clId="{5732920D-CE6D-4E05-80F6-5D59D6E5C552}" dt="2025-05-25T23:16:35.034" v="411" actId="20577"/>
          <ac:spMkLst>
            <pc:docMk/>
            <pc:sldMk cId="3454058526" sldId="356"/>
            <ac:spMk id="4" creationId="{DCEDE507-E278-11F5-D6DB-A592B85CC491}"/>
          </ac:spMkLst>
        </pc:spChg>
        <pc:picChg chg="mod">
          <ac:chgData name="Melissa Ryan" userId="169f3ad4-a1c1-4d4c-bc50-d9e66cb109a9" providerId="ADAL" clId="{5732920D-CE6D-4E05-80F6-5D59D6E5C552}" dt="2025-06-04T23:56:40.321" v="526" actId="1076"/>
          <ac:picMkLst>
            <pc:docMk/>
            <pc:sldMk cId="3454058526" sldId="356"/>
            <ac:picMk id="5" creationId="{F1F5371E-6600-0C4E-95BE-27BC72956ACC}"/>
          </ac:picMkLst>
        </pc:picChg>
        <pc:picChg chg="add mod">
          <ac:chgData name="Melissa Ryan" userId="169f3ad4-a1c1-4d4c-bc50-d9e66cb109a9" providerId="ADAL" clId="{5732920D-CE6D-4E05-80F6-5D59D6E5C552}" dt="2025-06-04T23:56:49.886" v="529" actId="1076"/>
          <ac:picMkLst>
            <pc:docMk/>
            <pc:sldMk cId="3454058526" sldId="356"/>
            <ac:picMk id="7" creationId="{CB8DCDE6-4B88-D376-7504-4D982E66AF94}"/>
          </ac:picMkLst>
        </pc:picChg>
      </pc:sldChg>
      <pc:sldChg chg="modSp mod">
        <pc:chgData name="Melissa Ryan" userId="169f3ad4-a1c1-4d4c-bc50-d9e66cb109a9" providerId="ADAL" clId="{5732920D-CE6D-4E05-80F6-5D59D6E5C552}" dt="2025-06-05T00:08:08.667" v="543" actId="1076"/>
        <pc:sldMkLst>
          <pc:docMk/>
          <pc:sldMk cId="2261924788" sldId="357"/>
        </pc:sldMkLst>
        <pc:spChg chg="mod">
          <ac:chgData name="Melissa Ryan" userId="169f3ad4-a1c1-4d4c-bc50-d9e66cb109a9" providerId="ADAL" clId="{5732920D-CE6D-4E05-80F6-5D59D6E5C552}" dt="2025-06-05T00:08:00.748" v="541" actId="20577"/>
          <ac:spMkLst>
            <pc:docMk/>
            <pc:sldMk cId="2261924788" sldId="357"/>
            <ac:spMk id="4" creationId="{78582CC3-BC99-C628-3F44-F2BED6B3C735}"/>
          </ac:spMkLst>
        </pc:spChg>
        <pc:picChg chg="mod">
          <ac:chgData name="Melissa Ryan" userId="169f3ad4-a1c1-4d4c-bc50-d9e66cb109a9" providerId="ADAL" clId="{5732920D-CE6D-4E05-80F6-5D59D6E5C552}" dt="2025-06-05T00:08:08.667" v="543" actId="1076"/>
          <ac:picMkLst>
            <pc:docMk/>
            <pc:sldMk cId="2261924788" sldId="357"/>
            <ac:picMk id="6" creationId="{F0DA4F5D-4768-2E87-F96B-B467531CA1B3}"/>
          </ac:picMkLst>
        </pc:picChg>
      </pc:sldChg>
      <pc:sldChg chg="modSp mod">
        <pc:chgData name="Melissa Ryan" userId="169f3ad4-a1c1-4d4c-bc50-d9e66cb109a9" providerId="ADAL" clId="{5732920D-CE6D-4E05-80F6-5D59D6E5C552}" dt="2025-06-05T00:03:11.173" v="537" actId="20577"/>
        <pc:sldMkLst>
          <pc:docMk/>
          <pc:sldMk cId="2364184976" sldId="358"/>
        </pc:sldMkLst>
        <pc:spChg chg="mod">
          <ac:chgData name="Melissa Ryan" userId="169f3ad4-a1c1-4d4c-bc50-d9e66cb109a9" providerId="ADAL" clId="{5732920D-CE6D-4E05-80F6-5D59D6E5C552}" dt="2025-06-05T00:03:11.173" v="537" actId="20577"/>
          <ac:spMkLst>
            <pc:docMk/>
            <pc:sldMk cId="2364184976" sldId="358"/>
            <ac:spMk id="4" creationId="{C67A4ACC-5FEE-605D-3057-5E1953323CF8}"/>
          </ac:spMkLst>
        </pc:spChg>
      </pc:sldChg>
      <pc:sldChg chg="modSp mod">
        <pc:chgData name="Melissa Ryan" userId="169f3ad4-a1c1-4d4c-bc50-d9e66cb109a9" providerId="ADAL" clId="{5732920D-CE6D-4E05-80F6-5D59D6E5C552}" dt="2025-06-05T00:11:03.246" v="547" actId="20577"/>
        <pc:sldMkLst>
          <pc:docMk/>
          <pc:sldMk cId="4124701059" sldId="359"/>
        </pc:sldMkLst>
        <pc:spChg chg="mod">
          <ac:chgData name="Melissa Ryan" userId="169f3ad4-a1c1-4d4c-bc50-d9e66cb109a9" providerId="ADAL" clId="{5732920D-CE6D-4E05-80F6-5D59D6E5C552}" dt="2025-06-05T00:11:03.246" v="547" actId="20577"/>
          <ac:spMkLst>
            <pc:docMk/>
            <pc:sldMk cId="4124701059" sldId="359"/>
            <ac:spMk id="4" creationId="{737EFFD1-0FFE-020D-E2D4-52EA304547EC}"/>
          </ac:spMkLst>
        </pc:spChg>
      </pc:sldChg>
      <pc:sldChg chg="modSp mod ord">
        <pc:chgData name="Melissa Ryan" userId="169f3ad4-a1c1-4d4c-bc50-d9e66cb109a9" providerId="ADAL" clId="{5732920D-CE6D-4E05-80F6-5D59D6E5C552}" dt="2025-06-13T02:36:51.757" v="1170"/>
        <pc:sldMkLst>
          <pc:docMk/>
          <pc:sldMk cId="1863259260" sldId="360"/>
        </pc:sldMkLst>
        <pc:spChg chg="mod">
          <ac:chgData name="Melissa Ryan" userId="169f3ad4-a1c1-4d4c-bc50-d9e66cb109a9" providerId="ADAL" clId="{5732920D-CE6D-4E05-80F6-5D59D6E5C552}" dt="2025-05-22T03:33:41.930" v="82" actId="20577"/>
          <ac:spMkLst>
            <pc:docMk/>
            <pc:sldMk cId="1863259260" sldId="360"/>
            <ac:spMk id="4" creationId="{796C499F-6401-EC40-714C-FB4AD78BA6F1}"/>
          </ac:spMkLst>
        </pc:spChg>
      </pc:sldChg>
      <pc:sldChg chg="ord">
        <pc:chgData name="Melissa Ryan" userId="169f3ad4-a1c1-4d4c-bc50-d9e66cb109a9" providerId="ADAL" clId="{5732920D-CE6D-4E05-80F6-5D59D6E5C552}" dt="2025-06-17T00:05:47.426" v="1900"/>
        <pc:sldMkLst>
          <pc:docMk/>
          <pc:sldMk cId="971329499" sldId="362"/>
        </pc:sldMkLst>
      </pc:sldChg>
      <pc:sldChg chg="addSp modSp mod modNotesTx">
        <pc:chgData name="Melissa Ryan" userId="169f3ad4-a1c1-4d4c-bc50-d9e66cb109a9" providerId="ADAL" clId="{5732920D-CE6D-4E05-80F6-5D59D6E5C552}" dt="2025-06-05T00:19:48.755" v="740" actId="208"/>
        <pc:sldMkLst>
          <pc:docMk/>
          <pc:sldMk cId="3451066184" sldId="363"/>
        </pc:sldMkLst>
        <pc:spChg chg="mod">
          <ac:chgData name="Melissa Ryan" userId="169f3ad4-a1c1-4d4c-bc50-d9e66cb109a9" providerId="ADAL" clId="{5732920D-CE6D-4E05-80F6-5D59D6E5C552}" dt="2025-06-05T00:17:24.694" v="721" actId="20577"/>
          <ac:spMkLst>
            <pc:docMk/>
            <pc:sldMk cId="3451066184" sldId="363"/>
            <ac:spMk id="4" creationId="{9688D66A-0509-DF07-EB81-B21DB5F1A0E4}"/>
          </ac:spMkLst>
        </pc:spChg>
        <pc:spChg chg="add mod">
          <ac:chgData name="Melissa Ryan" userId="169f3ad4-a1c1-4d4c-bc50-d9e66cb109a9" providerId="ADAL" clId="{5732920D-CE6D-4E05-80F6-5D59D6E5C552}" dt="2025-06-05T00:19:48.755" v="740" actId="208"/>
          <ac:spMkLst>
            <pc:docMk/>
            <pc:sldMk cId="3451066184" sldId="363"/>
            <ac:spMk id="5" creationId="{20AF002E-8404-E8B7-62AB-0C5AA3EC56F9}"/>
          </ac:spMkLst>
        </pc:spChg>
      </pc:sldChg>
      <pc:sldChg chg="modSp mod ord">
        <pc:chgData name="Melissa Ryan" userId="169f3ad4-a1c1-4d4c-bc50-d9e66cb109a9" providerId="ADAL" clId="{5732920D-CE6D-4E05-80F6-5D59D6E5C552}" dt="2025-06-10T09:43:59.012" v="913"/>
        <pc:sldMkLst>
          <pc:docMk/>
          <pc:sldMk cId="350246015" sldId="364"/>
        </pc:sldMkLst>
        <pc:spChg chg="mod">
          <ac:chgData name="Melissa Ryan" userId="169f3ad4-a1c1-4d4c-bc50-d9e66cb109a9" providerId="ADAL" clId="{5732920D-CE6D-4E05-80F6-5D59D6E5C552}" dt="2025-06-05T00:23:07.748" v="865" actId="27107"/>
          <ac:spMkLst>
            <pc:docMk/>
            <pc:sldMk cId="350246015" sldId="364"/>
            <ac:spMk id="6" creationId="{4F1BDB06-DEE4-63AE-4891-71EF789AD7A6}"/>
          </ac:spMkLst>
        </pc:spChg>
      </pc:sldChg>
      <pc:sldChg chg="modSp mod">
        <pc:chgData name="Melissa Ryan" userId="169f3ad4-a1c1-4d4c-bc50-d9e66cb109a9" providerId="ADAL" clId="{5732920D-CE6D-4E05-80F6-5D59D6E5C552}" dt="2025-06-05T00:22:25.062" v="860" actId="20577"/>
        <pc:sldMkLst>
          <pc:docMk/>
          <pc:sldMk cId="41975574" sldId="365"/>
        </pc:sldMkLst>
        <pc:spChg chg="mod">
          <ac:chgData name="Melissa Ryan" userId="169f3ad4-a1c1-4d4c-bc50-d9e66cb109a9" providerId="ADAL" clId="{5732920D-CE6D-4E05-80F6-5D59D6E5C552}" dt="2025-06-05T00:22:25.062" v="860" actId="20577"/>
          <ac:spMkLst>
            <pc:docMk/>
            <pc:sldMk cId="41975574" sldId="365"/>
            <ac:spMk id="6" creationId="{263DCD03-1B3D-8641-4FBF-4427E6A4D7A2}"/>
          </ac:spMkLst>
        </pc:spChg>
      </pc:sldChg>
      <pc:sldChg chg="modSp mod">
        <pc:chgData name="Melissa Ryan" userId="169f3ad4-a1c1-4d4c-bc50-d9e66cb109a9" providerId="ADAL" clId="{5732920D-CE6D-4E05-80F6-5D59D6E5C552}" dt="2025-06-05T00:28:46.351" v="879" actId="20577"/>
        <pc:sldMkLst>
          <pc:docMk/>
          <pc:sldMk cId="3179756972" sldId="366"/>
        </pc:sldMkLst>
        <pc:spChg chg="mod">
          <ac:chgData name="Melissa Ryan" userId="169f3ad4-a1c1-4d4c-bc50-d9e66cb109a9" providerId="ADAL" clId="{5732920D-CE6D-4E05-80F6-5D59D6E5C552}" dt="2025-06-05T00:28:46.351" v="879" actId="20577"/>
          <ac:spMkLst>
            <pc:docMk/>
            <pc:sldMk cId="3179756972" sldId="366"/>
            <ac:spMk id="6" creationId="{EFB761E0-DFA5-047A-ECC9-513B80815A5D}"/>
          </ac:spMkLst>
        </pc:spChg>
      </pc:sldChg>
      <pc:sldChg chg="modSp mod">
        <pc:chgData name="Melissa Ryan" userId="169f3ad4-a1c1-4d4c-bc50-d9e66cb109a9" providerId="ADAL" clId="{5732920D-CE6D-4E05-80F6-5D59D6E5C552}" dt="2025-06-13T02:36:12.982" v="1168" actId="20577"/>
        <pc:sldMkLst>
          <pc:docMk/>
          <pc:sldMk cId="1920183623" sldId="367"/>
        </pc:sldMkLst>
        <pc:spChg chg="mod">
          <ac:chgData name="Melissa Ryan" userId="169f3ad4-a1c1-4d4c-bc50-d9e66cb109a9" providerId="ADAL" clId="{5732920D-CE6D-4E05-80F6-5D59D6E5C552}" dt="2025-06-13T02:36:09.399" v="1166" actId="20577"/>
          <ac:spMkLst>
            <pc:docMk/>
            <pc:sldMk cId="1920183623" sldId="367"/>
            <ac:spMk id="19" creationId="{00000000-0000-0000-0000-000000000000}"/>
          </ac:spMkLst>
        </pc:spChg>
        <pc:spChg chg="mod">
          <ac:chgData name="Melissa Ryan" userId="169f3ad4-a1c1-4d4c-bc50-d9e66cb109a9" providerId="ADAL" clId="{5732920D-CE6D-4E05-80F6-5D59D6E5C552}" dt="2025-06-13T02:36:12.982" v="1168" actId="20577"/>
          <ac:spMkLst>
            <pc:docMk/>
            <pc:sldMk cId="1920183623" sldId="367"/>
            <ac:spMk id="20" creationId="{A4C51AFA-1D0A-1E6F-90DC-5A660D38666D}"/>
          </ac:spMkLst>
        </pc:spChg>
      </pc:sldChg>
      <pc:sldChg chg="modSp mod">
        <pc:chgData name="Melissa Ryan" userId="169f3ad4-a1c1-4d4c-bc50-d9e66cb109a9" providerId="ADAL" clId="{5732920D-CE6D-4E05-80F6-5D59D6E5C552}" dt="2025-06-04T23:52:36.546" v="459" actId="20577"/>
        <pc:sldMkLst>
          <pc:docMk/>
          <pc:sldMk cId="2624354285" sldId="368"/>
        </pc:sldMkLst>
        <pc:spChg chg="mod">
          <ac:chgData name="Melissa Ryan" userId="169f3ad4-a1c1-4d4c-bc50-d9e66cb109a9" providerId="ADAL" clId="{5732920D-CE6D-4E05-80F6-5D59D6E5C552}" dt="2025-06-04T23:52:36.546" v="459" actId="20577"/>
          <ac:spMkLst>
            <pc:docMk/>
            <pc:sldMk cId="2624354285" sldId="368"/>
            <ac:spMk id="3" creationId="{37CEE84D-16F4-B8AF-1C74-028379130812}"/>
          </ac:spMkLst>
        </pc:spChg>
        <pc:spChg chg="mod">
          <ac:chgData name="Melissa Ryan" userId="169f3ad4-a1c1-4d4c-bc50-d9e66cb109a9" providerId="ADAL" clId="{5732920D-CE6D-4E05-80F6-5D59D6E5C552}" dt="2025-05-22T04:13:14.043" v="99" actId="20577"/>
          <ac:spMkLst>
            <pc:docMk/>
            <pc:sldMk cId="2624354285" sldId="368"/>
            <ac:spMk id="4" creationId="{41382B6D-5F24-8A0B-F1E0-2DA507C8770A}"/>
          </ac:spMkLst>
        </pc:spChg>
      </pc:sldChg>
      <pc:sldChg chg="modSp mod">
        <pc:chgData name="Melissa Ryan" userId="169f3ad4-a1c1-4d4c-bc50-d9e66cb109a9" providerId="ADAL" clId="{5732920D-CE6D-4E05-80F6-5D59D6E5C552}" dt="2025-06-04T23:52:57.276" v="486" actId="20577"/>
        <pc:sldMkLst>
          <pc:docMk/>
          <pc:sldMk cId="676555282" sldId="369"/>
        </pc:sldMkLst>
        <pc:spChg chg="mod">
          <ac:chgData name="Melissa Ryan" userId="169f3ad4-a1c1-4d4c-bc50-d9e66cb109a9" providerId="ADAL" clId="{5732920D-CE6D-4E05-80F6-5D59D6E5C552}" dt="2025-06-04T23:52:57.276" v="486" actId="20577"/>
          <ac:spMkLst>
            <pc:docMk/>
            <pc:sldMk cId="676555282" sldId="369"/>
            <ac:spMk id="3" creationId="{B9D6DB94-011C-B82E-EFE7-1B4236203306}"/>
          </ac:spMkLst>
        </pc:spChg>
        <pc:spChg chg="mod">
          <ac:chgData name="Melissa Ryan" userId="169f3ad4-a1c1-4d4c-bc50-d9e66cb109a9" providerId="ADAL" clId="{5732920D-CE6D-4E05-80F6-5D59D6E5C552}" dt="2025-05-22T04:15:50.740" v="215" actId="20577"/>
          <ac:spMkLst>
            <pc:docMk/>
            <pc:sldMk cId="676555282" sldId="369"/>
            <ac:spMk id="4" creationId="{4569CB25-772E-BE88-7313-0DA1812139B8}"/>
          </ac:spMkLst>
        </pc:spChg>
      </pc:sldChg>
      <pc:sldChg chg="modSp mod modNotesTx">
        <pc:chgData name="Melissa Ryan" userId="169f3ad4-a1c1-4d4c-bc50-d9e66cb109a9" providerId="ADAL" clId="{5732920D-CE6D-4E05-80F6-5D59D6E5C552}" dt="2025-06-04T23:53:30.344" v="513" actId="20577"/>
        <pc:sldMkLst>
          <pc:docMk/>
          <pc:sldMk cId="1782794504" sldId="370"/>
        </pc:sldMkLst>
        <pc:spChg chg="mod">
          <ac:chgData name="Melissa Ryan" userId="169f3ad4-a1c1-4d4c-bc50-d9e66cb109a9" providerId="ADAL" clId="{5732920D-CE6D-4E05-80F6-5D59D6E5C552}" dt="2025-06-04T23:53:30.344" v="513" actId="20577"/>
          <ac:spMkLst>
            <pc:docMk/>
            <pc:sldMk cId="1782794504" sldId="370"/>
            <ac:spMk id="3" creationId="{ECBC42E5-99FE-2FD3-EC8D-92F0D3E0FEFA}"/>
          </ac:spMkLst>
        </pc:spChg>
        <pc:spChg chg="mod">
          <ac:chgData name="Melissa Ryan" userId="169f3ad4-a1c1-4d4c-bc50-d9e66cb109a9" providerId="ADAL" clId="{5732920D-CE6D-4E05-80F6-5D59D6E5C552}" dt="2025-05-12T05:09:25.898" v="23" actId="20577"/>
          <ac:spMkLst>
            <pc:docMk/>
            <pc:sldMk cId="1782794504" sldId="370"/>
            <ac:spMk id="4" creationId="{46E78242-CFE6-36C6-A2E3-A571A90DF7D8}"/>
          </ac:spMkLst>
        </pc:spChg>
      </pc:sldChg>
      <pc:sldChg chg="modSp add mod ord">
        <pc:chgData name="Melissa Ryan" userId="169f3ad4-a1c1-4d4c-bc50-d9e66cb109a9" providerId="ADAL" clId="{5732920D-CE6D-4E05-80F6-5D59D6E5C552}" dt="2025-06-17T00:07:33.598" v="2042" actId="113"/>
        <pc:sldMkLst>
          <pc:docMk/>
          <pc:sldMk cId="679087058" sldId="371"/>
        </pc:sldMkLst>
        <pc:spChg chg="mod">
          <ac:chgData name="Melissa Ryan" userId="169f3ad4-a1c1-4d4c-bc50-d9e66cb109a9" providerId="ADAL" clId="{5732920D-CE6D-4E05-80F6-5D59D6E5C552}" dt="2025-06-10T09:51:13.174" v="1043" actId="20577"/>
          <ac:spMkLst>
            <pc:docMk/>
            <pc:sldMk cId="679087058" sldId="371"/>
            <ac:spMk id="3" creationId="{FAA8CBF7-285A-E0F8-DB24-89E24A274C35}"/>
          </ac:spMkLst>
        </pc:spChg>
        <pc:spChg chg="mod">
          <ac:chgData name="Melissa Ryan" userId="169f3ad4-a1c1-4d4c-bc50-d9e66cb109a9" providerId="ADAL" clId="{5732920D-CE6D-4E05-80F6-5D59D6E5C552}" dt="2025-06-17T00:07:33.598" v="2042" actId="113"/>
          <ac:spMkLst>
            <pc:docMk/>
            <pc:sldMk cId="679087058" sldId="371"/>
            <ac:spMk id="6" creationId="{9E751097-2211-DA02-7C71-05680A37C361}"/>
          </ac:spMkLst>
        </pc:spChg>
      </pc:sldChg>
      <pc:sldChg chg="modSp add del mod ord">
        <pc:chgData name="Melissa Ryan" userId="169f3ad4-a1c1-4d4c-bc50-d9e66cb109a9" providerId="ADAL" clId="{5732920D-CE6D-4E05-80F6-5D59D6E5C552}" dt="2025-06-13T02:35:41.807" v="1136" actId="2696"/>
        <pc:sldMkLst>
          <pc:docMk/>
          <pc:sldMk cId="768461668" sldId="372"/>
        </pc:sldMkLst>
      </pc:sldChg>
      <pc:sldChg chg="addSp delSp modSp add mod ord">
        <pc:chgData name="Melissa Ryan" userId="169f3ad4-a1c1-4d4c-bc50-d9e66cb109a9" providerId="ADAL" clId="{5732920D-CE6D-4E05-80F6-5D59D6E5C552}" dt="2025-06-17T00:03:18.921" v="1798"/>
        <pc:sldMkLst>
          <pc:docMk/>
          <pc:sldMk cId="662490088" sldId="373"/>
        </pc:sldMkLst>
        <pc:spChg chg="mod">
          <ac:chgData name="Melissa Ryan" userId="169f3ad4-a1c1-4d4c-bc50-d9e66cb109a9" providerId="ADAL" clId="{5732920D-CE6D-4E05-80F6-5D59D6E5C552}" dt="2025-06-16T23:58:06.184" v="1614" actId="313"/>
          <ac:spMkLst>
            <pc:docMk/>
            <pc:sldMk cId="662490088" sldId="373"/>
            <ac:spMk id="3" creationId="{009F7B74-9B11-13FC-F29D-D35D1D28F220}"/>
          </ac:spMkLst>
        </pc:spChg>
        <pc:spChg chg="add mod">
          <ac:chgData name="Melissa Ryan" userId="169f3ad4-a1c1-4d4c-bc50-d9e66cb109a9" providerId="ADAL" clId="{5732920D-CE6D-4E05-80F6-5D59D6E5C552}" dt="2025-06-17T00:03:10.488" v="1795" actId="20577"/>
          <ac:spMkLst>
            <pc:docMk/>
            <pc:sldMk cId="662490088" sldId="373"/>
            <ac:spMk id="4" creationId="{09EA8D56-8BB2-BF66-11C2-A9505583C707}"/>
          </ac:spMkLst>
        </pc:spChg>
        <pc:spChg chg="del">
          <ac:chgData name="Melissa Ryan" userId="169f3ad4-a1c1-4d4c-bc50-d9e66cb109a9" providerId="ADAL" clId="{5732920D-CE6D-4E05-80F6-5D59D6E5C552}" dt="2025-06-16T22:44:47.760" v="1278" actId="478"/>
          <ac:spMkLst>
            <pc:docMk/>
            <pc:sldMk cId="662490088" sldId="373"/>
            <ac:spMk id="6" creationId="{D9780C62-400F-C2AE-5F50-D0850EAB740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43D861-F17F-4887-97B9-FCCAEC910EEE}" type="datetimeFigureOut">
              <a:rPr lang="en-AU" smtClean="0"/>
              <a:t>17/06/2025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C22176-F965-4C97-8428-AC06072E9552}" type="slidenum">
              <a:rPr lang="en-AU" smtClean="0"/>
              <a:t>‹#›</a:t>
            </a:fld>
            <a:endParaRPr lang="en-AU"/>
          </a:p>
        </p:txBody>
      </p:sp>
    </p:spTree>
    <p:extLst>
      <p:ext uri="{BB962C8B-B14F-4D97-AF65-F5344CB8AC3E}">
        <p14:creationId xmlns:p14="http://schemas.microsoft.com/office/powerpoint/2010/main" val="1135162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F245CC2-76AC-4ECF-8C20-7753789224DD}" type="slidenum">
              <a:rPr lang="en-AU" smtClean="0"/>
              <a:t>1</a:t>
            </a:fld>
            <a:endParaRPr lang="en-AU"/>
          </a:p>
        </p:txBody>
      </p:sp>
    </p:spTree>
    <p:extLst>
      <p:ext uri="{BB962C8B-B14F-4D97-AF65-F5344CB8AC3E}">
        <p14:creationId xmlns:p14="http://schemas.microsoft.com/office/powerpoint/2010/main" val="1316960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3205E-0BEB-E40E-EBA2-11568BB9EC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98CE2C-2A6F-7B35-7B5D-1CB3D04564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1CA5A6-DC83-CF4F-BA8E-6F5C5A2587F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7D6B99A-3B03-D86D-8AFF-4CDC86587E2D}"/>
              </a:ext>
            </a:extLst>
          </p:cNvPr>
          <p:cNvSpPr>
            <a:spLocks noGrp="1"/>
          </p:cNvSpPr>
          <p:nvPr>
            <p:ph type="sldNum" sz="quarter" idx="5"/>
          </p:nvPr>
        </p:nvSpPr>
        <p:spPr/>
        <p:txBody>
          <a:bodyPr/>
          <a:lstStyle/>
          <a:p>
            <a:fld id="{DF245CC2-76AC-4ECF-8C20-7753789224DD}" type="slidenum">
              <a:rPr lang="en-AU" smtClean="0"/>
              <a:t>11</a:t>
            </a:fld>
            <a:endParaRPr lang="en-AU"/>
          </a:p>
        </p:txBody>
      </p:sp>
    </p:spTree>
    <p:extLst>
      <p:ext uri="{BB962C8B-B14F-4D97-AF65-F5344CB8AC3E}">
        <p14:creationId xmlns:p14="http://schemas.microsoft.com/office/powerpoint/2010/main" val="840551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DCCA4-0F55-39E1-EF08-2F72E96E7D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AF7F9F-53B0-88F7-5281-3F9E81B073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07834A-7F15-DCF4-9EEE-6CB04C67657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D769040-EADF-15D9-52B6-0A0AC7DBA615}"/>
              </a:ext>
            </a:extLst>
          </p:cNvPr>
          <p:cNvSpPr>
            <a:spLocks noGrp="1"/>
          </p:cNvSpPr>
          <p:nvPr>
            <p:ph type="sldNum" sz="quarter" idx="5"/>
          </p:nvPr>
        </p:nvSpPr>
        <p:spPr/>
        <p:txBody>
          <a:bodyPr/>
          <a:lstStyle/>
          <a:p>
            <a:fld id="{DF245CC2-76AC-4ECF-8C20-7753789224DD}" type="slidenum">
              <a:rPr lang="en-AU" smtClean="0"/>
              <a:t>12</a:t>
            </a:fld>
            <a:endParaRPr lang="en-AU"/>
          </a:p>
        </p:txBody>
      </p:sp>
    </p:spTree>
    <p:extLst>
      <p:ext uri="{BB962C8B-B14F-4D97-AF65-F5344CB8AC3E}">
        <p14:creationId xmlns:p14="http://schemas.microsoft.com/office/powerpoint/2010/main" val="3521864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F38FC-71E0-95D4-6819-9520AA2767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C3ED36-1AAD-6283-9A70-F3D728B9BB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15A512-E008-5DE7-940E-EA209F3C98E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5DF6352-03D9-F05E-BA8B-FD2DE33DC251}"/>
              </a:ext>
            </a:extLst>
          </p:cNvPr>
          <p:cNvSpPr>
            <a:spLocks noGrp="1"/>
          </p:cNvSpPr>
          <p:nvPr>
            <p:ph type="sldNum" sz="quarter" idx="5"/>
          </p:nvPr>
        </p:nvSpPr>
        <p:spPr/>
        <p:txBody>
          <a:bodyPr/>
          <a:lstStyle/>
          <a:p>
            <a:fld id="{DF245CC2-76AC-4ECF-8C20-7753789224DD}" type="slidenum">
              <a:rPr lang="en-AU" smtClean="0"/>
              <a:t>13</a:t>
            </a:fld>
            <a:endParaRPr lang="en-AU"/>
          </a:p>
        </p:txBody>
      </p:sp>
    </p:spTree>
    <p:extLst>
      <p:ext uri="{BB962C8B-B14F-4D97-AF65-F5344CB8AC3E}">
        <p14:creationId xmlns:p14="http://schemas.microsoft.com/office/powerpoint/2010/main" val="3160249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4CD65-F24F-1F9D-DC24-C599D87B80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2CCA81-2C89-E15F-075B-EBF535E79E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F94F19-F611-3240-8F19-E10DD9C5E59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D6CED37-C23B-C029-407C-44D4B75CA54B}"/>
              </a:ext>
            </a:extLst>
          </p:cNvPr>
          <p:cNvSpPr>
            <a:spLocks noGrp="1"/>
          </p:cNvSpPr>
          <p:nvPr>
            <p:ph type="sldNum" sz="quarter" idx="5"/>
          </p:nvPr>
        </p:nvSpPr>
        <p:spPr/>
        <p:txBody>
          <a:bodyPr/>
          <a:lstStyle/>
          <a:p>
            <a:fld id="{DF245CC2-76AC-4ECF-8C20-7753789224DD}" type="slidenum">
              <a:rPr lang="en-AU" smtClean="0"/>
              <a:t>14</a:t>
            </a:fld>
            <a:endParaRPr lang="en-AU"/>
          </a:p>
        </p:txBody>
      </p:sp>
    </p:spTree>
    <p:extLst>
      <p:ext uri="{BB962C8B-B14F-4D97-AF65-F5344CB8AC3E}">
        <p14:creationId xmlns:p14="http://schemas.microsoft.com/office/powerpoint/2010/main" val="4004193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17B83-D5E4-C0E2-6925-FE6EA1713A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80F565-C62C-8FBA-341F-7A6D58C4A1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E98F14-33D4-9B8E-0B90-1DE2083ADAD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BAEC595-A800-0F6E-4EBE-7CCB690442C3}"/>
              </a:ext>
            </a:extLst>
          </p:cNvPr>
          <p:cNvSpPr>
            <a:spLocks noGrp="1"/>
          </p:cNvSpPr>
          <p:nvPr>
            <p:ph type="sldNum" sz="quarter" idx="5"/>
          </p:nvPr>
        </p:nvSpPr>
        <p:spPr/>
        <p:txBody>
          <a:bodyPr/>
          <a:lstStyle/>
          <a:p>
            <a:fld id="{DF245CC2-76AC-4ECF-8C20-7753789224DD}" type="slidenum">
              <a:rPr lang="en-AU" smtClean="0"/>
              <a:t>15</a:t>
            </a:fld>
            <a:endParaRPr lang="en-AU"/>
          </a:p>
        </p:txBody>
      </p:sp>
    </p:spTree>
    <p:extLst>
      <p:ext uri="{BB962C8B-B14F-4D97-AF65-F5344CB8AC3E}">
        <p14:creationId xmlns:p14="http://schemas.microsoft.com/office/powerpoint/2010/main" val="3042645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CFF18-59FF-DC85-5E8C-7248951E1C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22412-4B0B-0FC3-E2E5-2B87E4F40E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2F9260-01D5-23EF-ABF7-2623FEA1F9F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290140F5-353A-A438-C672-8249894DFA45}"/>
              </a:ext>
            </a:extLst>
          </p:cNvPr>
          <p:cNvSpPr>
            <a:spLocks noGrp="1"/>
          </p:cNvSpPr>
          <p:nvPr>
            <p:ph type="sldNum" sz="quarter" idx="5"/>
          </p:nvPr>
        </p:nvSpPr>
        <p:spPr/>
        <p:txBody>
          <a:bodyPr/>
          <a:lstStyle/>
          <a:p>
            <a:fld id="{DF245CC2-76AC-4ECF-8C20-7753789224DD}" type="slidenum">
              <a:rPr lang="en-AU" smtClean="0"/>
              <a:t>16</a:t>
            </a:fld>
            <a:endParaRPr lang="en-AU"/>
          </a:p>
        </p:txBody>
      </p:sp>
    </p:spTree>
    <p:extLst>
      <p:ext uri="{BB962C8B-B14F-4D97-AF65-F5344CB8AC3E}">
        <p14:creationId xmlns:p14="http://schemas.microsoft.com/office/powerpoint/2010/main" val="4008012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4D13E-96AD-394C-0E87-C558BE1C2C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4A1202-BA05-8001-BDC4-BF626B2ED9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56E19B-3EB0-393D-ABED-7F3AB953B3C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a:extLst>
              <a:ext uri="{FF2B5EF4-FFF2-40B4-BE49-F238E27FC236}">
                <a16:creationId xmlns:a16="http://schemas.microsoft.com/office/drawing/2014/main" id="{C4E401B9-EB5F-4B68-4BD6-142D7F646B83}"/>
              </a:ext>
            </a:extLst>
          </p:cNvPr>
          <p:cNvSpPr>
            <a:spLocks noGrp="1"/>
          </p:cNvSpPr>
          <p:nvPr>
            <p:ph type="sldNum" sz="quarter" idx="5"/>
          </p:nvPr>
        </p:nvSpPr>
        <p:spPr/>
        <p:txBody>
          <a:bodyPr/>
          <a:lstStyle/>
          <a:p>
            <a:fld id="{DF245CC2-76AC-4ECF-8C20-7753789224DD}" type="slidenum">
              <a:rPr lang="en-AU" smtClean="0"/>
              <a:t>17</a:t>
            </a:fld>
            <a:endParaRPr lang="en-AU"/>
          </a:p>
        </p:txBody>
      </p:sp>
    </p:spTree>
    <p:extLst>
      <p:ext uri="{BB962C8B-B14F-4D97-AF65-F5344CB8AC3E}">
        <p14:creationId xmlns:p14="http://schemas.microsoft.com/office/powerpoint/2010/main" val="603773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EE94B-8B2A-D6F5-7CA4-033460F043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BA908D-295A-623F-97BC-887AF00996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1BF6D8-9A81-9473-91CF-C0CB439F395D}"/>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AEE3502-2034-7624-2CA2-96EBD8F3E5ED}"/>
              </a:ext>
            </a:extLst>
          </p:cNvPr>
          <p:cNvSpPr>
            <a:spLocks noGrp="1"/>
          </p:cNvSpPr>
          <p:nvPr>
            <p:ph type="sldNum" sz="quarter" idx="5"/>
          </p:nvPr>
        </p:nvSpPr>
        <p:spPr/>
        <p:txBody>
          <a:bodyPr/>
          <a:lstStyle/>
          <a:p>
            <a:fld id="{DF245CC2-76AC-4ECF-8C20-7753789224DD}" type="slidenum">
              <a:rPr lang="en-AU" smtClean="0"/>
              <a:t>18</a:t>
            </a:fld>
            <a:endParaRPr lang="en-AU"/>
          </a:p>
        </p:txBody>
      </p:sp>
    </p:spTree>
    <p:extLst>
      <p:ext uri="{BB962C8B-B14F-4D97-AF65-F5344CB8AC3E}">
        <p14:creationId xmlns:p14="http://schemas.microsoft.com/office/powerpoint/2010/main" val="3001449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2403C-098C-868C-1CDE-94BC064CDD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AC675C-6564-13E6-3496-4370A036C4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0407BA-E75F-7AB8-D498-993922BF8D6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F508EFD-4BCD-B87F-4ADB-0B66EBF6E3BF}"/>
              </a:ext>
            </a:extLst>
          </p:cNvPr>
          <p:cNvSpPr>
            <a:spLocks noGrp="1"/>
          </p:cNvSpPr>
          <p:nvPr>
            <p:ph type="sldNum" sz="quarter" idx="5"/>
          </p:nvPr>
        </p:nvSpPr>
        <p:spPr/>
        <p:txBody>
          <a:bodyPr/>
          <a:lstStyle/>
          <a:p>
            <a:fld id="{DF245CC2-76AC-4ECF-8C20-7753789224DD}" type="slidenum">
              <a:rPr lang="en-AU" smtClean="0"/>
              <a:t>19</a:t>
            </a:fld>
            <a:endParaRPr lang="en-AU"/>
          </a:p>
        </p:txBody>
      </p:sp>
    </p:spTree>
    <p:extLst>
      <p:ext uri="{BB962C8B-B14F-4D97-AF65-F5344CB8AC3E}">
        <p14:creationId xmlns:p14="http://schemas.microsoft.com/office/powerpoint/2010/main" val="2906958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053FC-8CCA-92E0-B80F-DC628F160F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A671AC-3810-5B41-DDAF-169084B6D6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7A5B57-7B64-E954-D27B-86D929745A7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E614CC77-3265-6614-8C51-0422743CF5DC}"/>
              </a:ext>
            </a:extLst>
          </p:cNvPr>
          <p:cNvSpPr>
            <a:spLocks noGrp="1"/>
          </p:cNvSpPr>
          <p:nvPr>
            <p:ph type="sldNum" sz="quarter" idx="5"/>
          </p:nvPr>
        </p:nvSpPr>
        <p:spPr/>
        <p:txBody>
          <a:bodyPr/>
          <a:lstStyle/>
          <a:p>
            <a:fld id="{DF245CC2-76AC-4ECF-8C20-7753789224DD}" type="slidenum">
              <a:rPr lang="en-AU" smtClean="0"/>
              <a:t>20</a:t>
            </a:fld>
            <a:endParaRPr lang="en-AU"/>
          </a:p>
        </p:txBody>
      </p:sp>
    </p:spTree>
    <p:extLst>
      <p:ext uri="{BB962C8B-B14F-4D97-AF65-F5344CB8AC3E}">
        <p14:creationId xmlns:p14="http://schemas.microsoft.com/office/powerpoint/2010/main" val="676377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FFBEE-E346-0BC0-F8BF-3C87C2946A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57A8EE-CCBB-9737-DCAA-8A62EEA9DA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A57FE9-FDEA-9A58-3B18-BF7924B5B50F}"/>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5F049F6-C614-66FE-B5FB-F32AAA60316D}"/>
              </a:ext>
            </a:extLst>
          </p:cNvPr>
          <p:cNvSpPr>
            <a:spLocks noGrp="1"/>
          </p:cNvSpPr>
          <p:nvPr>
            <p:ph type="sldNum" sz="quarter" idx="5"/>
          </p:nvPr>
        </p:nvSpPr>
        <p:spPr/>
        <p:txBody>
          <a:bodyPr/>
          <a:lstStyle/>
          <a:p>
            <a:fld id="{DF245CC2-76AC-4ECF-8C20-7753789224DD}" type="slidenum">
              <a:rPr lang="en-AU" smtClean="0"/>
              <a:t>3</a:t>
            </a:fld>
            <a:endParaRPr lang="en-AU"/>
          </a:p>
        </p:txBody>
      </p:sp>
    </p:spTree>
    <p:extLst>
      <p:ext uri="{BB962C8B-B14F-4D97-AF65-F5344CB8AC3E}">
        <p14:creationId xmlns:p14="http://schemas.microsoft.com/office/powerpoint/2010/main" val="23278910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C3FAA-6A0E-113D-33FF-2B5F12B8D1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2919FE-7114-7AA3-2389-439610E4CB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6FD266-1817-51B6-846C-6BCA86813F5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0EF23FE-A8B1-601A-08A0-04B49163942A}"/>
              </a:ext>
            </a:extLst>
          </p:cNvPr>
          <p:cNvSpPr>
            <a:spLocks noGrp="1"/>
          </p:cNvSpPr>
          <p:nvPr>
            <p:ph type="sldNum" sz="quarter" idx="5"/>
          </p:nvPr>
        </p:nvSpPr>
        <p:spPr/>
        <p:txBody>
          <a:bodyPr/>
          <a:lstStyle/>
          <a:p>
            <a:fld id="{DF245CC2-76AC-4ECF-8C20-7753789224DD}" type="slidenum">
              <a:rPr lang="en-AU" smtClean="0"/>
              <a:t>21</a:t>
            </a:fld>
            <a:endParaRPr lang="en-AU"/>
          </a:p>
        </p:txBody>
      </p:sp>
    </p:spTree>
    <p:extLst>
      <p:ext uri="{BB962C8B-B14F-4D97-AF65-F5344CB8AC3E}">
        <p14:creationId xmlns:p14="http://schemas.microsoft.com/office/powerpoint/2010/main" val="3491700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3A281-90CB-988F-56A2-DA5745125B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D6E284-0E04-8F4A-A76D-B9E9DBEAB0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3280AB-FB3D-8FB0-0067-01964C972A41}"/>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7ABCCAF9-5D1E-D785-15AC-13CB67D5E237}"/>
              </a:ext>
            </a:extLst>
          </p:cNvPr>
          <p:cNvSpPr>
            <a:spLocks noGrp="1"/>
          </p:cNvSpPr>
          <p:nvPr>
            <p:ph type="sldNum" sz="quarter" idx="5"/>
          </p:nvPr>
        </p:nvSpPr>
        <p:spPr/>
        <p:txBody>
          <a:bodyPr/>
          <a:lstStyle/>
          <a:p>
            <a:fld id="{DF245CC2-76AC-4ECF-8C20-7753789224DD}" type="slidenum">
              <a:rPr lang="en-AU" smtClean="0"/>
              <a:t>4</a:t>
            </a:fld>
            <a:endParaRPr lang="en-AU"/>
          </a:p>
        </p:txBody>
      </p:sp>
    </p:spTree>
    <p:extLst>
      <p:ext uri="{BB962C8B-B14F-4D97-AF65-F5344CB8AC3E}">
        <p14:creationId xmlns:p14="http://schemas.microsoft.com/office/powerpoint/2010/main" val="3061559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949DC-B02E-7BA2-5373-1DAF4206B0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E4A792-2F2C-0E26-F7A2-011FA7747F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6346C3-3C8B-F2F0-567F-87078199916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83210DF-B830-99C9-6423-AB559ADA4CD9}"/>
              </a:ext>
            </a:extLst>
          </p:cNvPr>
          <p:cNvSpPr>
            <a:spLocks noGrp="1"/>
          </p:cNvSpPr>
          <p:nvPr>
            <p:ph type="sldNum" sz="quarter" idx="5"/>
          </p:nvPr>
        </p:nvSpPr>
        <p:spPr/>
        <p:txBody>
          <a:bodyPr/>
          <a:lstStyle/>
          <a:p>
            <a:fld id="{DF245CC2-76AC-4ECF-8C20-7753789224DD}" type="slidenum">
              <a:rPr lang="en-AU" smtClean="0"/>
              <a:t>5</a:t>
            </a:fld>
            <a:endParaRPr lang="en-AU"/>
          </a:p>
        </p:txBody>
      </p:sp>
    </p:spTree>
    <p:extLst>
      <p:ext uri="{BB962C8B-B14F-4D97-AF65-F5344CB8AC3E}">
        <p14:creationId xmlns:p14="http://schemas.microsoft.com/office/powerpoint/2010/main" val="3515976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E56DA-4AC9-9203-0DB4-AC0DF63BF1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A4F534-0058-A793-C9A6-2933CD1D22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2B5BD1-097D-16F9-E54E-F74ED248E671}"/>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0AFF1DB-D506-7ED4-CF8E-D83E703D02A0}"/>
              </a:ext>
            </a:extLst>
          </p:cNvPr>
          <p:cNvSpPr>
            <a:spLocks noGrp="1"/>
          </p:cNvSpPr>
          <p:nvPr>
            <p:ph type="sldNum" sz="quarter" idx="5"/>
          </p:nvPr>
        </p:nvSpPr>
        <p:spPr/>
        <p:txBody>
          <a:bodyPr/>
          <a:lstStyle/>
          <a:p>
            <a:fld id="{DF245CC2-76AC-4ECF-8C20-7753789224DD}" type="slidenum">
              <a:rPr lang="en-AU" smtClean="0"/>
              <a:t>6</a:t>
            </a:fld>
            <a:endParaRPr lang="en-AU"/>
          </a:p>
        </p:txBody>
      </p:sp>
    </p:spTree>
    <p:extLst>
      <p:ext uri="{BB962C8B-B14F-4D97-AF65-F5344CB8AC3E}">
        <p14:creationId xmlns:p14="http://schemas.microsoft.com/office/powerpoint/2010/main" val="2845588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575D2-7CC0-E87C-A13D-44C65B614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AACD2A-4CB7-7D67-8423-07B997316E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5BB345-6E46-FD8D-6C8F-74568E31FBE9}"/>
              </a:ext>
            </a:extLst>
          </p:cNvPr>
          <p:cNvSpPr>
            <a:spLocks noGrp="1"/>
          </p:cNvSpPr>
          <p:nvPr>
            <p:ph type="body" idx="1"/>
          </p:nvPr>
        </p:nvSpPr>
        <p:spPr/>
        <p:txBody>
          <a:bodyPr/>
          <a:lstStyle/>
          <a:p>
            <a:r>
              <a:rPr lang="en-US"/>
              <a:t>Share Melton's </a:t>
            </a:r>
            <a:r>
              <a:rPr lang="en-US" dirty="0"/>
              <a:t>new practice</a:t>
            </a:r>
            <a:endParaRPr lang="en-AU" dirty="0"/>
          </a:p>
        </p:txBody>
      </p:sp>
      <p:sp>
        <p:nvSpPr>
          <p:cNvPr id="4" name="Slide Number Placeholder 3">
            <a:extLst>
              <a:ext uri="{FF2B5EF4-FFF2-40B4-BE49-F238E27FC236}">
                <a16:creationId xmlns:a16="http://schemas.microsoft.com/office/drawing/2014/main" id="{34655B77-4EC2-693C-3648-BD6B14236937}"/>
              </a:ext>
            </a:extLst>
          </p:cNvPr>
          <p:cNvSpPr>
            <a:spLocks noGrp="1"/>
          </p:cNvSpPr>
          <p:nvPr>
            <p:ph type="sldNum" sz="quarter" idx="5"/>
          </p:nvPr>
        </p:nvSpPr>
        <p:spPr/>
        <p:txBody>
          <a:bodyPr/>
          <a:lstStyle/>
          <a:p>
            <a:fld id="{DF245CC2-76AC-4ECF-8C20-7753789224DD}" type="slidenum">
              <a:rPr lang="en-AU" smtClean="0"/>
              <a:t>7</a:t>
            </a:fld>
            <a:endParaRPr lang="en-AU"/>
          </a:p>
        </p:txBody>
      </p:sp>
    </p:spTree>
    <p:extLst>
      <p:ext uri="{BB962C8B-B14F-4D97-AF65-F5344CB8AC3E}">
        <p14:creationId xmlns:p14="http://schemas.microsoft.com/office/powerpoint/2010/main" val="427269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BEAC6-54BE-BEA4-A606-1C3C7CD011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2BC751-1F12-9554-FC10-8DF1EAEE3A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29FA5B-AE22-014C-5F42-4D3A9C4E7BA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7A3DD4A3-DADC-5CBA-BA05-0D97CC44CA8E}"/>
              </a:ext>
            </a:extLst>
          </p:cNvPr>
          <p:cNvSpPr>
            <a:spLocks noGrp="1"/>
          </p:cNvSpPr>
          <p:nvPr>
            <p:ph type="sldNum" sz="quarter" idx="5"/>
          </p:nvPr>
        </p:nvSpPr>
        <p:spPr/>
        <p:txBody>
          <a:bodyPr/>
          <a:lstStyle/>
          <a:p>
            <a:fld id="{DF245CC2-76AC-4ECF-8C20-7753789224DD}" type="slidenum">
              <a:rPr lang="en-AU" smtClean="0"/>
              <a:t>8</a:t>
            </a:fld>
            <a:endParaRPr lang="en-AU"/>
          </a:p>
        </p:txBody>
      </p:sp>
    </p:spTree>
    <p:extLst>
      <p:ext uri="{BB962C8B-B14F-4D97-AF65-F5344CB8AC3E}">
        <p14:creationId xmlns:p14="http://schemas.microsoft.com/office/powerpoint/2010/main" val="773219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275B1-EC3D-B55E-8A3F-D9E47FBDBB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FAE2C7-3E2B-443B-882C-DA9BB2987B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D01249-4457-16D5-D4CE-BF603C1ACCC3}"/>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DFB13BFE-E4B9-F5DC-B6C0-FD7E0D3636CF}"/>
              </a:ext>
            </a:extLst>
          </p:cNvPr>
          <p:cNvSpPr>
            <a:spLocks noGrp="1"/>
          </p:cNvSpPr>
          <p:nvPr>
            <p:ph type="sldNum" sz="quarter" idx="5"/>
          </p:nvPr>
        </p:nvSpPr>
        <p:spPr/>
        <p:txBody>
          <a:bodyPr/>
          <a:lstStyle/>
          <a:p>
            <a:fld id="{DF245CC2-76AC-4ECF-8C20-7753789224DD}" type="slidenum">
              <a:rPr lang="en-AU" smtClean="0"/>
              <a:t>9</a:t>
            </a:fld>
            <a:endParaRPr lang="en-AU"/>
          </a:p>
        </p:txBody>
      </p:sp>
    </p:spTree>
    <p:extLst>
      <p:ext uri="{BB962C8B-B14F-4D97-AF65-F5344CB8AC3E}">
        <p14:creationId xmlns:p14="http://schemas.microsoft.com/office/powerpoint/2010/main" val="4176766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57009-D8A4-82FE-7E9B-3806DBA33B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9D1489-C869-42AF-9E14-CEC43F138D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BD2FD4-3DFB-22EC-4B76-0769DCB8D7A2}"/>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2F5838D-F5D6-43F8-00F6-547718755E2E}"/>
              </a:ext>
            </a:extLst>
          </p:cNvPr>
          <p:cNvSpPr>
            <a:spLocks noGrp="1"/>
          </p:cNvSpPr>
          <p:nvPr>
            <p:ph type="sldNum" sz="quarter" idx="5"/>
          </p:nvPr>
        </p:nvSpPr>
        <p:spPr/>
        <p:txBody>
          <a:bodyPr/>
          <a:lstStyle/>
          <a:p>
            <a:fld id="{DF245CC2-76AC-4ECF-8C20-7753789224DD}" type="slidenum">
              <a:rPr lang="en-AU" smtClean="0"/>
              <a:t>10</a:t>
            </a:fld>
            <a:endParaRPr lang="en-AU"/>
          </a:p>
        </p:txBody>
      </p:sp>
    </p:spTree>
    <p:extLst>
      <p:ext uri="{BB962C8B-B14F-4D97-AF65-F5344CB8AC3E}">
        <p14:creationId xmlns:p14="http://schemas.microsoft.com/office/powerpoint/2010/main" val="1947463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0CB6F-07E1-288E-63D8-FF3E6C3214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9EB740CA-751E-E735-C334-601716903F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9B435B0A-CBD7-5946-84C3-DCFA73462136}"/>
              </a:ext>
            </a:extLst>
          </p:cNvPr>
          <p:cNvSpPr>
            <a:spLocks noGrp="1"/>
          </p:cNvSpPr>
          <p:nvPr>
            <p:ph type="dt" sz="half" idx="10"/>
          </p:nvPr>
        </p:nvSpPr>
        <p:spPr/>
        <p:txBody>
          <a:bodyPr/>
          <a:lstStyle/>
          <a:p>
            <a:fld id="{4440AA69-96D7-40D3-880D-7EFA87A36FFA}" type="datetimeFigureOut">
              <a:rPr lang="en-AU" smtClean="0"/>
              <a:t>17/06/2025</a:t>
            </a:fld>
            <a:endParaRPr lang="en-AU"/>
          </a:p>
        </p:txBody>
      </p:sp>
      <p:sp>
        <p:nvSpPr>
          <p:cNvPr id="5" name="Footer Placeholder 4">
            <a:extLst>
              <a:ext uri="{FF2B5EF4-FFF2-40B4-BE49-F238E27FC236}">
                <a16:creationId xmlns:a16="http://schemas.microsoft.com/office/drawing/2014/main" id="{7B7F7D1A-0434-FB1F-75BF-E4BB3E941E5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FE85312-0333-B46D-4A57-70E0814FA2F9}"/>
              </a:ext>
            </a:extLst>
          </p:cNvPr>
          <p:cNvSpPr>
            <a:spLocks noGrp="1"/>
          </p:cNvSpPr>
          <p:nvPr>
            <p:ph type="sldNum" sz="quarter" idx="12"/>
          </p:nvPr>
        </p:nvSpPr>
        <p:spPr/>
        <p:txBody>
          <a:bodyPr/>
          <a:lstStyle/>
          <a:p>
            <a:fld id="{F6360B17-07AD-416E-B0B9-D9F5FAF0A351}" type="slidenum">
              <a:rPr lang="en-AU" smtClean="0"/>
              <a:t>‹#›</a:t>
            </a:fld>
            <a:endParaRPr lang="en-AU"/>
          </a:p>
        </p:txBody>
      </p:sp>
    </p:spTree>
    <p:extLst>
      <p:ext uri="{BB962C8B-B14F-4D97-AF65-F5344CB8AC3E}">
        <p14:creationId xmlns:p14="http://schemas.microsoft.com/office/powerpoint/2010/main" val="2664874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434E6-60B6-A872-8ACA-A9106326B83D}"/>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A868B8B-64DB-0559-BDD0-CAC7FA5EF9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43723CE-D9D3-8383-5C5A-FAF6E93322ED}"/>
              </a:ext>
            </a:extLst>
          </p:cNvPr>
          <p:cNvSpPr>
            <a:spLocks noGrp="1"/>
          </p:cNvSpPr>
          <p:nvPr>
            <p:ph type="dt" sz="half" idx="10"/>
          </p:nvPr>
        </p:nvSpPr>
        <p:spPr/>
        <p:txBody>
          <a:bodyPr/>
          <a:lstStyle/>
          <a:p>
            <a:fld id="{4440AA69-96D7-40D3-880D-7EFA87A36FFA}" type="datetimeFigureOut">
              <a:rPr lang="en-AU" smtClean="0"/>
              <a:t>17/06/2025</a:t>
            </a:fld>
            <a:endParaRPr lang="en-AU"/>
          </a:p>
        </p:txBody>
      </p:sp>
      <p:sp>
        <p:nvSpPr>
          <p:cNvPr id="5" name="Footer Placeholder 4">
            <a:extLst>
              <a:ext uri="{FF2B5EF4-FFF2-40B4-BE49-F238E27FC236}">
                <a16:creationId xmlns:a16="http://schemas.microsoft.com/office/drawing/2014/main" id="{69A43EA8-2410-FB36-0BA2-68ACD4DBD3F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4255568-58FD-2C2C-CB82-BA9A58C90D8D}"/>
              </a:ext>
            </a:extLst>
          </p:cNvPr>
          <p:cNvSpPr>
            <a:spLocks noGrp="1"/>
          </p:cNvSpPr>
          <p:nvPr>
            <p:ph type="sldNum" sz="quarter" idx="12"/>
          </p:nvPr>
        </p:nvSpPr>
        <p:spPr/>
        <p:txBody>
          <a:bodyPr/>
          <a:lstStyle/>
          <a:p>
            <a:fld id="{F6360B17-07AD-416E-B0B9-D9F5FAF0A351}" type="slidenum">
              <a:rPr lang="en-AU" smtClean="0"/>
              <a:t>‹#›</a:t>
            </a:fld>
            <a:endParaRPr lang="en-AU"/>
          </a:p>
        </p:txBody>
      </p:sp>
    </p:spTree>
    <p:extLst>
      <p:ext uri="{BB962C8B-B14F-4D97-AF65-F5344CB8AC3E}">
        <p14:creationId xmlns:p14="http://schemas.microsoft.com/office/powerpoint/2010/main" val="214819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9FBAD4-69CC-FC59-A5D3-795A59AD64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879F184-FE4F-46C4-851A-5E72181277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A238634-DC53-713B-96BA-758643872F43}"/>
              </a:ext>
            </a:extLst>
          </p:cNvPr>
          <p:cNvSpPr>
            <a:spLocks noGrp="1"/>
          </p:cNvSpPr>
          <p:nvPr>
            <p:ph type="dt" sz="half" idx="10"/>
          </p:nvPr>
        </p:nvSpPr>
        <p:spPr/>
        <p:txBody>
          <a:bodyPr/>
          <a:lstStyle/>
          <a:p>
            <a:fld id="{4440AA69-96D7-40D3-880D-7EFA87A36FFA}" type="datetimeFigureOut">
              <a:rPr lang="en-AU" smtClean="0"/>
              <a:t>17/06/2025</a:t>
            </a:fld>
            <a:endParaRPr lang="en-AU"/>
          </a:p>
        </p:txBody>
      </p:sp>
      <p:sp>
        <p:nvSpPr>
          <p:cNvPr id="5" name="Footer Placeholder 4">
            <a:extLst>
              <a:ext uri="{FF2B5EF4-FFF2-40B4-BE49-F238E27FC236}">
                <a16:creationId xmlns:a16="http://schemas.microsoft.com/office/drawing/2014/main" id="{3F7C9863-3D9B-0AC8-8640-42CE63469A5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95ABAAD-8BA3-B1C7-F9E3-B6D0213FF4AA}"/>
              </a:ext>
            </a:extLst>
          </p:cNvPr>
          <p:cNvSpPr>
            <a:spLocks noGrp="1"/>
          </p:cNvSpPr>
          <p:nvPr>
            <p:ph type="sldNum" sz="quarter" idx="12"/>
          </p:nvPr>
        </p:nvSpPr>
        <p:spPr/>
        <p:txBody>
          <a:bodyPr/>
          <a:lstStyle/>
          <a:p>
            <a:fld id="{F6360B17-07AD-416E-B0B9-D9F5FAF0A351}" type="slidenum">
              <a:rPr lang="en-AU" smtClean="0"/>
              <a:t>‹#›</a:t>
            </a:fld>
            <a:endParaRPr lang="en-AU"/>
          </a:p>
        </p:txBody>
      </p:sp>
    </p:spTree>
    <p:extLst>
      <p:ext uri="{BB962C8B-B14F-4D97-AF65-F5344CB8AC3E}">
        <p14:creationId xmlns:p14="http://schemas.microsoft.com/office/powerpoint/2010/main" val="2861545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C4412-E3F6-BB17-1FE8-70B4C44621C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6D01036-A5C1-61AA-27C5-65218F4424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E8E43B2-FCDB-632C-8146-9177FD67D057}"/>
              </a:ext>
            </a:extLst>
          </p:cNvPr>
          <p:cNvSpPr>
            <a:spLocks noGrp="1"/>
          </p:cNvSpPr>
          <p:nvPr>
            <p:ph type="dt" sz="half" idx="10"/>
          </p:nvPr>
        </p:nvSpPr>
        <p:spPr/>
        <p:txBody>
          <a:bodyPr/>
          <a:lstStyle/>
          <a:p>
            <a:fld id="{4440AA69-96D7-40D3-880D-7EFA87A36FFA}" type="datetimeFigureOut">
              <a:rPr lang="en-AU" smtClean="0"/>
              <a:t>17/06/2025</a:t>
            </a:fld>
            <a:endParaRPr lang="en-AU"/>
          </a:p>
        </p:txBody>
      </p:sp>
      <p:sp>
        <p:nvSpPr>
          <p:cNvPr id="5" name="Footer Placeholder 4">
            <a:extLst>
              <a:ext uri="{FF2B5EF4-FFF2-40B4-BE49-F238E27FC236}">
                <a16:creationId xmlns:a16="http://schemas.microsoft.com/office/drawing/2014/main" id="{E366B050-C46E-9375-D9A3-5FA8BCE8A8F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D62B520-4D3C-0387-69C1-AFFE0152365A}"/>
              </a:ext>
            </a:extLst>
          </p:cNvPr>
          <p:cNvSpPr>
            <a:spLocks noGrp="1"/>
          </p:cNvSpPr>
          <p:nvPr>
            <p:ph type="sldNum" sz="quarter" idx="12"/>
          </p:nvPr>
        </p:nvSpPr>
        <p:spPr/>
        <p:txBody>
          <a:bodyPr/>
          <a:lstStyle/>
          <a:p>
            <a:fld id="{F6360B17-07AD-416E-B0B9-D9F5FAF0A351}" type="slidenum">
              <a:rPr lang="en-AU" smtClean="0"/>
              <a:t>‹#›</a:t>
            </a:fld>
            <a:endParaRPr lang="en-AU"/>
          </a:p>
        </p:txBody>
      </p:sp>
    </p:spTree>
    <p:extLst>
      <p:ext uri="{BB962C8B-B14F-4D97-AF65-F5344CB8AC3E}">
        <p14:creationId xmlns:p14="http://schemas.microsoft.com/office/powerpoint/2010/main" val="2771172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02D8B-9135-DF1C-7E0E-9A1EBCFC7A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CB9A8704-6878-8E55-6AE7-F87A2DD728C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3FA32D-0071-AE31-FB2B-FEE9EF01374A}"/>
              </a:ext>
            </a:extLst>
          </p:cNvPr>
          <p:cNvSpPr>
            <a:spLocks noGrp="1"/>
          </p:cNvSpPr>
          <p:nvPr>
            <p:ph type="dt" sz="half" idx="10"/>
          </p:nvPr>
        </p:nvSpPr>
        <p:spPr/>
        <p:txBody>
          <a:bodyPr/>
          <a:lstStyle/>
          <a:p>
            <a:fld id="{4440AA69-96D7-40D3-880D-7EFA87A36FFA}" type="datetimeFigureOut">
              <a:rPr lang="en-AU" smtClean="0"/>
              <a:t>17/06/2025</a:t>
            </a:fld>
            <a:endParaRPr lang="en-AU"/>
          </a:p>
        </p:txBody>
      </p:sp>
      <p:sp>
        <p:nvSpPr>
          <p:cNvPr id="5" name="Footer Placeholder 4">
            <a:extLst>
              <a:ext uri="{FF2B5EF4-FFF2-40B4-BE49-F238E27FC236}">
                <a16:creationId xmlns:a16="http://schemas.microsoft.com/office/drawing/2014/main" id="{5EB37994-C3E4-4A74-79F2-1FC76ACF1DD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84AADBB-3827-E3A9-DF52-429FB9C5060B}"/>
              </a:ext>
            </a:extLst>
          </p:cNvPr>
          <p:cNvSpPr>
            <a:spLocks noGrp="1"/>
          </p:cNvSpPr>
          <p:nvPr>
            <p:ph type="sldNum" sz="quarter" idx="12"/>
          </p:nvPr>
        </p:nvSpPr>
        <p:spPr/>
        <p:txBody>
          <a:bodyPr/>
          <a:lstStyle/>
          <a:p>
            <a:fld id="{F6360B17-07AD-416E-B0B9-D9F5FAF0A351}" type="slidenum">
              <a:rPr lang="en-AU" smtClean="0"/>
              <a:t>‹#›</a:t>
            </a:fld>
            <a:endParaRPr lang="en-AU"/>
          </a:p>
        </p:txBody>
      </p:sp>
    </p:spTree>
    <p:extLst>
      <p:ext uri="{BB962C8B-B14F-4D97-AF65-F5344CB8AC3E}">
        <p14:creationId xmlns:p14="http://schemas.microsoft.com/office/powerpoint/2010/main" val="2393114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3E82F-5F4A-B46D-274B-B12744A0A2D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501D9E1-E0E1-32E5-714A-EF9A057B42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CF59D776-721B-CF2E-B30F-1C35D1ED1C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05D9386F-7F89-8EA7-2A25-55E0D8563180}"/>
              </a:ext>
            </a:extLst>
          </p:cNvPr>
          <p:cNvSpPr>
            <a:spLocks noGrp="1"/>
          </p:cNvSpPr>
          <p:nvPr>
            <p:ph type="dt" sz="half" idx="10"/>
          </p:nvPr>
        </p:nvSpPr>
        <p:spPr/>
        <p:txBody>
          <a:bodyPr/>
          <a:lstStyle/>
          <a:p>
            <a:fld id="{4440AA69-96D7-40D3-880D-7EFA87A36FFA}" type="datetimeFigureOut">
              <a:rPr lang="en-AU" smtClean="0"/>
              <a:t>17/06/2025</a:t>
            </a:fld>
            <a:endParaRPr lang="en-AU"/>
          </a:p>
        </p:txBody>
      </p:sp>
      <p:sp>
        <p:nvSpPr>
          <p:cNvPr id="6" name="Footer Placeholder 5">
            <a:extLst>
              <a:ext uri="{FF2B5EF4-FFF2-40B4-BE49-F238E27FC236}">
                <a16:creationId xmlns:a16="http://schemas.microsoft.com/office/drawing/2014/main" id="{CC8E3105-E41B-1AF7-0DD0-6A6D50C7C46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5DF17A5-D7E3-678A-835B-49E8D65B2539}"/>
              </a:ext>
            </a:extLst>
          </p:cNvPr>
          <p:cNvSpPr>
            <a:spLocks noGrp="1"/>
          </p:cNvSpPr>
          <p:nvPr>
            <p:ph type="sldNum" sz="quarter" idx="12"/>
          </p:nvPr>
        </p:nvSpPr>
        <p:spPr/>
        <p:txBody>
          <a:bodyPr/>
          <a:lstStyle/>
          <a:p>
            <a:fld id="{F6360B17-07AD-416E-B0B9-D9F5FAF0A351}" type="slidenum">
              <a:rPr lang="en-AU" smtClean="0"/>
              <a:t>‹#›</a:t>
            </a:fld>
            <a:endParaRPr lang="en-AU"/>
          </a:p>
        </p:txBody>
      </p:sp>
    </p:spTree>
    <p:extLst>
      <p:ext uri="{BB962C8B-B14F-4D97-AF65-F5344CB8AC3E}">
        <p14:creationId xmlns:p14="http://schemas.microsoft.com/office/powerpoint/2010/main" val="3664033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12DD1-F583-C8AA-4B04-9AB4B97FB26C}"/>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C663400-B3BD-1E24-82FB-EEDDBD5E30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78E9B7-09DD-0B0F-FEAE-660C19D2A0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B5E74300-71F8-4FEB-6FD9-7A0AE95AE4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8717F7-F562-63A0-CC64-4F2F6A764A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DD72B1AD-209D-BFDC-551F-D5498473833E}"/>
              </a:ext>
            </a:extLst>
          </p:cNvPr>
          <p:cNvSpPr>
            <a:spLocks noGrp="1"/>
          </p:cNvSpPr>
          <p:nvPr>
            <p:ph type="dt" sz="half" idx="10"/>
          </p:nvPr>
        </p:nvSpPr>
        <p:spPr/>
        <p:txBody>
          <a:bodyPr/>
          <a:lstStyle/>
          <a:p>
            <a:fld id="{4440AA69-96D7-40D3-880D-7EFA87A36FFA}" type="datetimeFigureOut">
              <a:rPr lang="en-AU" smtClean="0"/>
              <a:t>17/06/2025</a:t>
            </a:fld>
            <a:endParaRPr lang="en-AU"/>
          </a:p>
        </p:txBody>
      </p:sp>
      <p:sp>
        <p:nvSpPr>
          <p:cNvPr id="8" name="Footer Placeholder 7">
            <a:extLst>
              <a:ext uri="{FF2B5EF4-FFF2-40B4-BE49-F238E27FC236}">
                <a16:creationId xmlns:a16="http://schemas.microsoft.com/office/drawing/2014/main" id="{A6B709FC-E1F2-3D09-9A5F-CF69F229379F}"/>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325E258D-07E2-C205-E035-A7B281F85ABD}"/>
              </a:ext>
            </a:extLst>
          </p:cNvPr>
          <p:cNvSpPr>
            <a:spLocks noGrp="1"/>
          </p:cNvSpPr>
          <p:nvPr>
            <p:ph type="sldNum" sz="quarter" idx="12"/>
          </p:nvPr>
        </p:nvSpPr>
        <p:spPr/>
        <p:txBody>
          <a:bodyPr/>
          <a:lstStyle/>
          <a:p>
            <a:fld id="{F6360B17-07AD-416E-B0B9-D9F5FAF0A351}" type="slidenum">
              <a:rPr lang="en-AU" smtClean="0"/>
              <a:t>‹#›</a:t>
            </a:fld>
            <a:endParaRPr lang="en-AU"/>
          </a:p>
        </p:txBody>
      </p:sp>
    </p:spTree>
    <p:extLst>
      <p:ext uri="{BB962C8B-B14F-4D97-AF65-F5344CB8AC3E}">
        <p14:creationId xmlns:p14="http://schemas.microsoft.com/office/powerpoint/2010/main" val="42945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19AC8-57E7-5DD5-A0D0-06E70689B39B}"/>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4A06BBE-D083-979A-7E44-CB96EC91412E}"/>
              </a:ext>
            </a:extLst>
          </p:cNvPr>
          <p:cNvSpPr>
            <a:spLocks noGrp="1"/>
          </p:cNvSpPr>
          <p:nvPr>
            <p:ph type="dt" sz="half" idx="10"/>
          </p:nvPr>
        </p:nvSpPr>
        <p:spPr/>
        <p:txBody>
          <a:bodyPr/>
          <a:lstStyle/>
          <a:p>
            <a:fld id="{4440AA69-96D7-40D3-880D-7EFA87A36FFA}" type="datetimeFigureOut">
              <a:rPr lang="en-AU" smtClean="0"/>
              <a:t>17/06/2025</a:t>
            </a:fld>
            <a:endParaRPr lang="en-AU"/>
          </a:p>
        </p:txBody>
      </p:sp>
      <p:sp>
        <p:nvSpPr>
          <p:cNvPr id="4" name="Footer Placeholder 3">
            <a:extLst>
              <a:ext uri="{FF2B5EF4-FFF2-40B4-BE49-F238E27FC236}">
                <a16:creationId xmlns:a16="http://schemas.microsoft.com/office/drawing/2014/main" id="{1BD7392A-25C7-19E7-1399-CC1C0EF399D6}"/>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5039DE5-A0C7-72F4-F880-FC4E00FAA8F8}"/>
              </a:ext>
            </a:extLst>
          </p:cNvPr>
          <p:cNvSpPr>
            <a:spLocks noGrp="1"/>
          </p:cNvSpPr>
          <p:nvPr>
            <p:ph type="sldNum" sz="quarter" idx="12"/>
          </p:nvPr>
        </p:nvSpPr>
        <p:spPr/>
        <p:txBody>
          <a:bodyPr/>
          <a:lstStyle/>
          <a:p>
            <a:fld id="{F6360B17-07AD-416E-B0B9-D9F5FAF0A351}" type="slidenum">
              <a:rPr lang="en-AU" smtClean="0"/>
              <a:t>‹#›</a:t>
            </a:fld>
            <a:endParaRPr lang="en-AU"/>
          </a:p>
        </p:txBody>
      </p:sp>
    </p:spTree>
    <p:extLst>
      <p:ext uri="{BB962C8B-B14F-4D97-AF65-F5344CB8AC3E}">
        <p14:creationId xmlns:p14="http://schemas.microsoft.com/office/powerpoint/2010/main" val="864399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8C329F-5211-A6E0-D140-E24334606DE4}"/>
              </a:ext>
            </a:extLst>
          </p:cNvPr>
          <p:cNvSpPr>
            <a:spLocks noGrp="1"/>
          </p:cNvSpPr>
          <p:nvPr>
            <p:ph type="dt" sz="half" idx="10"/>
          </p:nvPr>
        </p:nvSpPr>
        <p:spPr/>
        <p:txBody>
          <a:bodyPr/>
          <a:lstStyle/>
          <a:p>
            <a:fld id="{4440AA69-96D7-40D3-880D-7EFA87A36FFA}" type="datetimeFigureOut">
              <a:rPr lang="en-AU" smtClean="0"/>
              <a:t>17/06/2025</a:t>
            </a:fld>
            <a:endParaRPr lang="en-AU"/>
          </a:p>
        </p:txBody>
      </p:sp>
      <p:sp>
        <p:nvSpPr>
          <p:cNvPr id="3" name="Footer Placeholder 2">
            <a:extLst>
              <a:ext uri="{FF2B5EF4-FFF2-40B4-BE49-F238E27FC236}">
                <a16:creationId xmlns:a16="http://schemas.microsoft.com/office/drawing/2014/main" id="{090311EE-42E9-F1C6-E90E-57419C21D16E}"/>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E34510EC-3F83-0682-5AD2-12A524FED14B}"/>
              </a:ext>
            </a:extLst>
          </p:cNvPr>
          <p:cNvSpPr>
            <a:spLocks noGrp="1"/>
          </p:cNvSpPr>
          <p:nvPr>
            <p:ph type="sldNum" sz="quarter" idx="12"/>
          </p:nvPr>
        </p:nvSpPr>
        <p:spPr/>
        <p:txBody>
          <a:bodyPr/>
          <a:lstStyle/>
          <a:p>
            <a:fld id="{F6360B17-07AD-416E-B0B9-D9F5FAF0A351}" type="slidenum">
              <a:rPr lang="en-AU" smtClean="0"/>
              <a:t>‹#›</a:t>
            </a:fld>
            <a:endParaRPr lang="en-AU"/>
          </a:p>
        </p:txBody>
      </p:sp>
    </p:spTree>
    <p:extLst>
      <p:ext uri="{BB962C8B-B14F-4D97-AF65-F5344CB8AC3E}">
        <p14:creationId xmlns:p14="http://schemas.microsoft.com/office/powerpoint/2010/main" val="1677009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01CBF-0E8C-6F38-306A-323AA219C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961A50F7-B3C0-6938-DA3C-9606ABD772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2EC3EA08-D24B-A6F8-48EB-33AB7CF416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59EEC7-A6C5-AFC1-1A59-A94916EAA662}"/>
              </a:ext>
            </a:extLst>
          </p:cNvPr>
          <p:cNvSpPr>
            <a:spLocks noGrp="1"/>
          </p:cNvSpPr>
          <p:nvPr>
            <p:ph type="dt" sz="half" idx="10"/>
          </p:nvPr>
        </p:nvSpPr>
        <p:spPr/>
        <p:txBody>
          <a:bodyPr/>
          <a:lstStyle/>
          <a:p>
            <a:fld id="{4440AA69-96D7-40D3-880D-7EFA87A36FFA}" type="datetimeFigureOut">
              <a:rPr lang="en-AU" smtClean="0"/>
              <a:t>17/06/2025</a:t>
            </a:fld>
            <a:endParaRPr lang="en-AU"/>
          </a:p>
        </p:txBody>
      </p:sp>
      <p:sp>
        <p:nvSpPr>
          <p:cNvPr id="6" name="Footer Placeholder 5">
            <a:extLst>
              <a:ext uri="{FF2B5EF4-FFF2-40B4-BE49-F238E27FC236}">
                <a16:creationId xmlns:a16="http://schemas.microsoft.com/office/drawing/2014/main" id="{C9B3BFAC-E73D-9692-48C6-B8B48040AFF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F9070FE-5FE6-00F1-6F18-05F90E6804C2}"/>
              </a:ext>
            </a:extLst>
          </p:cNvPr>
          <p:cNvSpPr>
            <a:spLocks noGrp="1"/>
          </p:cNvSpPr>
          <p:nvPr>
            <p:ph type="sldNum" sz="quarter" idx="12"/>
          </p:nvPr>
        </p:nvSpPr>
        <p:spPr/>
        <p:txBody>
          <a:bodyPr/>
          <a:lstStyle/>
          <a:p>
            <a:fld id="{F6360B17-07AD-416E-B0B9-D9F5FAF0A351}" type="slidenum">
              <a:rPr lang="en-AU" smtClean="0"/>
              <a:t>‹#›</a:t>
            </a:fld>
            <a:endParaRPr lang="en-AU"/>
          </a:p>
        </p:txBody>
      </p:sp>
    </p:spTree>
    <p:extLst>
      <p:ext uri="{BB962C8B-B14F-4D97-AF65-F5344CB8AC3E}">
        <p14:creationId xmlns:p14="http://schemas.microsoft.com/office/powerpoint/2010/main" val="3697777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06944-9EE8-F3C0-9EA6-CB6BD9F39E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890A43F-001E-74FC-10DF-3FC32B782C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FB7F26DF-561F-EB46-940B-A4B8BBF29B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41CEA6-4344-0A82-1A35-138CAB073452}"/>
              </a:ext>
            </a:extLst>
          </p:cNvPr>
          <p:cNvSpPr>
            <a:spLocks noGrp="1"/>
          </p:cNvSpPr>
          <p:nvPr>
            <p:ph type="dt" sz="half" idx="10"/>
          </p:nvPr>
        </p:nvSpPr>
        <p:spPr/>
        <p:txBody>
          <a:bodyPr/>
          <a:lstStyle/>
          <a:p>
            <a:fld id="{4440AA69-96D7-40D3-880D-7EFA87A36FFA}" type="datetimeFigureOut">
              <a:rPr lang="en-AU" smtClean="0"/>
              <a:t>17/06/2025</a:t>
            </a:fld>
            <a:endParaRPr lang="en-AU"/>
          </a:p>
        </p:txBody>
      </p:sp>
      <p:sp>
        <p:nvSpPr>
          <p:cNvPr id="6" name="Footer Placeholder 5">
            <a:extLst>
              <a:ext uri="{FF2B5EF4-FFF2-40B4-BE49-F238E27FC236}">
                <a16:creationId xmlns:a16="http://schemas.microsoft.com/office/drawing/2014/main" id="{82FF9F90-1D70-46EB-AE4A-6E845FADBAA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008E5B9-4731-BEE2-4011-F17D8E058BE9}"/>
              </a:ext>
            </a:extLst>
          </p:cNvPr>
          <p:cNvSpPr>
            <a:spLocks noGrp="1"/>
          </p:cNvSpPr>
          <p:nvPr>
            <p:ph type="sldNum" sz="quarter" idx="12"/>
          </p:nvPr>
        </p:nvSpPr>
        <p:spPr/>
        <p:txBody>
          <a:bodyPr/>
          <a:lstStyle/>
          <a:p>
            <a:fld id="{F6360B17-07AD-416E-B0B9-D9F5FAF0A351}" type="slidenum">
              <a:rPr lang="en-AU" smtClean="0"/>
              <a:t>‹#›</a:t>
            </a:fld>
            <a:endParaRPr lang="en-AU"/>
          </a:p>
        </p:txBody>
      </p:sp>
    </p:spTree>
    <p:extLst>
      <p:ext uri="{BB962C8B-B14F-4D97-AF65-F5344CB8AC3E}">
        <p14:creationId xmlns:p14="http://schemas.microsoft.com/office/powerpoint/2010/main" val="1071579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2145CC-BC1A-451B-CFAF-DA32EE3EEB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34DA7FD-B038-B0F4-54C2-EEF2E59456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608824D-E275-7BED-52AC-E80D9047BB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440AA69-96D7-40D3-880D-7EFA87A36FFA}" type="datetimeFigureOut">
              <a:rPr lang="en-AU" smtClean="0"/>
              <a:t>17/06/2025</a:t>
            </a:fld>
            <a:endParaRPr lang="en-AU"/>
          </a:p>
        </p:txBody>
      </p:sp>
      <p:sp>
        <p:nvSpPr>
          <p:cNvPr id="5" name="Footer Placeholder 4">
            <a:extLst>
              <a:ext uri="{FF2B5EF4-FFF2-40B4-BE49-F238E27FC236}">
                <a16:creationId xmlns:a16="http://schemas.microsoft.com/office/drawing/2014/main" id="{FB8C2A4F-5F3E-A56A-A6DA-C4E790E2D9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803A7D32-7E39-9020-4903-5348CF6449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6360B17-07AD-416E-B0B9-D9F5FAF0A351}" type="slidenum">
              <a:rPr lang="en-AU" smtClean="0"/>
              <a:t>‹#›</a:t>
            </a:fld>
            <a:endParaRPr lang="en-AU"/>
          </a:p>
        </p:txBody>
      </p:sp>
    </p:spTree>
    <p:extLst>
      <p:ext uri="{BB962C8B-B14F-4D97-AF65-F5344CB8AC3E}">
        <p14:creationId xmlns:p14="http://schemas.microsoft.com/office/powerpoint/2010/main" val="3804752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hyperlink" Target="https://www.health.vic.gov.au/maternal-child-health/child-development-information-system?rid=26102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hyperlink" Target="https://www.health.vic.gov.au/maternal-child-health/child-development-information-system?rid=261024"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hyperlink" Target="https://www.health.vic.gov.au/maternal-child-health/child-development-information-system?rid=159900253"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hyperlink" Target="https://vimeo.com/690719160?share=copy"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www.health.vic.gov.au/publications/privacy-factsheet-for-families-using-the-maternal-and-child-health-servic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hyperlink" Target="mailto:cdis@support.vic.gov.a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2"/>
          <p:cNvGrpSpPr/>
          <p:nvPr/>
        </p:nvGrpSpPr>
        <p:grpSpPr>
          <a:xfrm>
            <a:off x="0" y="5974543"/>
            <a:ext cx="12192000" cy="988690"/>
            <a:chOff x="0" y="-96441"/>
            <a:chExt cx="24384000" cy="1977379"/>
          </a:xfrm>
        </p:grpSpPr>
        <p:grpSp>
          <p:nvGrpSpPr>
            <p:cNvPr id="13" name="Group 13"/>
            <p:cNvGrpSpPr/>
            <p:nvPr/>
          </p:nvGrpSpPr>
          <p:grpSpPr>
            <a:xfrm>
              <a:off x="0" y="-96441"/>
              <a:ext cx="24384000" cy="1860360"/>
              <a:chOff x="0" y="-19050"/>
              <a:chExt cx="4816593" cy="367478"/>
            </a:xfrm>
          </p:grpSpPr>
          <p:sp>
            <p:nvSpPr>
              <p:cNvPr id="14" name="Freeform 14"/>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June 2025</a:t>
              </a:r>
            </a:p>
          </p:txBody>
        </p:sp>
      </p:grpSp>
      <p:sp>
        <p:nvSpPr>
          <p:cNvPr id="2" name="Rectangle 1">
            <a:extLst>
              <a:ext uri="{FF2B5EF4-FFF2-40B4-BE49-F238E27FC236}">
                <a16:creationId xmlns:a16="http://schemas.microsoft.com/office/drawing/2014/main" id="{87396CD6-D117-2136-DB08-6A0E2B567944}"/>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5C5DDB46-1E96-1B13-37E4-EA15DC73D4F3}"/>
              </a:ext>
            </a:extLst>
          </p:cNvPr>
          <p:cNvSpPr>
            <a:spLocks noGrp="1"/>
          </p:cNvSpPr>
          <p:nvPr>
            <p:ph type="title"/>
          </p:nvPr>
        </p:nvSpPr>
        <p:spPr/>
        <p:txBody>
          <a:bodyPr/>
          <a:lstStyle/>
          <a:p>
            <a:br>
              <a:rPr lang="en-US"/>
            </a:br>
            <a:endParaRPr lang="en-AU"/>
          </a:p>
        </p:txBody>
      </p:sp>
      <p:sp>
        <p:nvSpPr>
          <p:cNvPr id="20" name="Text Placeholder 19">
            <a:extLst>
              <a:ext uri="{FF2B5EF4-FFF2-40B4-BE49-F238E27FC236}">
                <a16:creationId xmlns:a16="http://schemas.microsoft.com/office/drawing/2014/main" id="{A4C51AFA-1D0A-1E6F-90DC-5A660D38666D}"/>
              </a:ext>
            </a:extLst>
          </p:cNvPr>
          <p:cNvSpPr>
            <a:spLocks noGrp="1"/>
          </p:cNvSpPr>
          <p:nvPr>
            <p:ph type="body" sz="half" idx="2"/>
          </p:nvPr>
        </p:nvSpPr>
        <p:spPr>
          <a:xfrm>
            <a:off x="1503158" y="3944766"/>
            <a:ext cx="9276004" cy="1924221"/>
          </a:xfrm>
        </p:spPr>
        <p:txBody>
          <a:bodyPr>
            <a:normAutofit/>
          </a:bodyPr>
          <a:lstStyle/>
          <a:p>
            <a:pPr algn="ctr"/>
            <a:endParaRPr lang="en-US" sz="2800" b="1" dirty="0">
              <a:latin typeface="Bradley Hand ITC" panose="03070402050302030203" pitchFamily="66" charset="0"/>
            </a:endParaRPr>
          </a:p>
          <a:p>
            <a:pPr algn="ctr"/>
            <a:r>
              <a:rPr lang="en-US" sz="2800" b="1" dirty="0">
                <a:latin typeface="Bradley Hand ITC" panose="03070402050302030203" pitchFamily="66" charset="0"/>
              </a:rPr>
              <a:t>CDIS User Groups</a:t>
            </a:r>
          </a:p>
          <a:p>
            <a:pPr algn="ctr"/>
            <a:r>
              <a:rPr lang="en-US" sz="2800" b="1" dirty="0">
                <a:latin typeface="Bradley Hand ITC" panose="03070402050302030203" pitchFamily="66" charset="0"/>
              </a:rPr>
              <a:t>June 2025</a:t>
            </a:r>
          </a:p>
          <a:p>
            <a:pPr algn="ctr"/>
            <a:endParaRPr lang="en-US" sz="2800" b="1" dirty="0">
              <a:latin typeface="Bradley Hand ITC" panose="03070402050302030203" pitchFamily="66" charset="0"/>
            </a:endParaRPr>
          </a:p>
        </p:txBody>
      </p:sp>
      <p:pic>
        <p:nvPicPr>
          <p:cNvPr id="3" name="Picture Placeholder 2">
            <a:extLst>
              <a:ext uri="{FF2B5EF4-FFF2-40B4-BE49-F238E27FC236}">
                <a16:creationId xmlns:a16="http://schemas.microsoft.com/office/drawing/2014/main" id="{379CDE79-1149-9C3E-29F7-49E7B7A70EC6}"/>
              </a:ext>
            </a:extLst>
          </p:cNvPr>
          <p:cNvPicPr>
            <a:picLocks noGrp="1" noChangeAspect="1"/>
          </p:cNvPicPr>
          <p:nvPr>
            <p:ph type="pic" idx="1"/>
          </p:nvPr>
        </p:nvPicPr>
        <p:blipFill rotWithShape="1">
          <a:blip r:embed="rId4"/>
          <a:srcRect l="19328" r="19328"/>
          <a:stretch/>
        </p:blipFill>
        <p:spPr>
          <a:xfrm>
            <a:off x="468230" y="275493"/>
            <a:ext cx="3216644" cy="2949488"/>
          </a:xfrm>
          <a:prstGeom prst="rect">
            <a:avLst/>
          </a:prstGeom>
        </p:spPr>
      </p:pic>
      <p:pic>
        <p:nvPicPr>
          <p:cNvPr id="4" name="Picture 3">
            <a:extLst>
              <a:ext uri="{FF2B5EF4-FFF2-40B4-BE49-F238E27FC236}">
                <a16:creationId xmlns:a16="http://schemas.microsoft.com/office/drawing/2014/main" id="{3681844B-4A71-B612-C7A7-548B6056E35A}"/>
              </a:ext>
            </a:extLst>
          </p:cNvPr>
          <p:cNvPicPr>
            <a:picLocks noChangeAspect="1"/>
          </p:cNvPicPr>
          <p:nvPr/>
        </p:nvPicPr>
        <p:blipFill rotWithShape="1">
          <a:blip r:embed="rId5"/>
          <a:srcRect r="15331"/>
          <a:stretch/>
        </p:blipFill>
        <p:spPr>
          <a:xfrm>
            <a:off x="8184749" y="353973"/>
            <a:ext cx="3652072" cy="2871008"/>
          </a:xfrm>
          <a:prstGeom prst="rect">
            <a:avLst/>
          </a:prstGeom>
        </p:spPr>
      </p:pic>
      <p:pic>
        <p:nvPicPr>
          <p:cNvPr id="1026" name="Picture 2" descr="How To Use Laptop As Monitor | HP® Tech Takes">
            <a:extLst>
              <a:ext uri="{FF2B5EF4-FFF2-40B4-BE49-F238E27FC236}">
                <a16:creationId xmlns:a16="http://schemas.microsoft.com/office/drawing/2014/main" id="{4D0D36AE-E003-268A-2D3A-A2127377C6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7176" y="1022317"/>
            <a:ext cx="3519948" cy="1583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183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EA6D4-F0D0-8898-930D-F0A11C4171EC}"/>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FB2A4213-83E3-70DB-AC6E-7AD9A84F3087}"/>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7F2E75E2-8747-0392-2AB2-369CE2333B97}"/>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53E4A7F3-0C5D-CF55-7401-A9E5AD8BF157}"/>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1E7CB783-5FDE-9586-455A-B19DAB19B0EF}"/>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B1FC4994-5A49-C6EE-55AA-10C0F7103374}"/>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94D19E3B-4562-F302-FE90-2A9BC7D4320B}"/>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8E2EFF77-5C20-4084-5A22-D45700ABFAB7}"/>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DB3D4632-DC5B-F85B-E6E6-8C58126C1D73}"/>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June 2025</a:t>
              </a:r>
            </a:p>
          </p:txBody>
        </p:sp>
      </p:grpSp>
      <p:sp>
        <p:nvSpPr>
          <p:cNvPr id="2" name="Rectangle 1">
            <a:extLst>
              <a:ext uri="{FF2B5EF4-FFF2-40B4-BE49-F238E27FC236}">
                <a16:creationId xmlns:a16="http://schemas.microsoft.com/office/drawing/2014/main" id="{CBED8542-38C5-0DB4-3DC8-B7ED505E32B5}"/>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D690E9A9-CE0B-337B-30D2-0E674E4A8BFC}"/>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FAA8CBF7-285A-E0F8-DB24-89E24A274C35}"/>
              </a:ext>
            </a:extLst>
          </p:cNvPr>
          <p:cNvSpPr txBox="1"/>
          <p:nvPr/>
        </p:nvSpPr>
        <p:spPr>
          <a:xfrm>
            <a:off x="1299277" y="326241"/>
            <a:ext cx="9593442" cy="1077218"/>
          </a:xfrm>
          <a:prstGeom prst="rect">
            <a:avLst/>
          </a:prstGeom>
          <a:noFill/>
        </p:spPr>
        <p:txBody>
          <a:bodyPr wrap="square" rtlCol="0">
            <a:spAutoFit/>
          </a:bodyPr>
          <a:lstStyle/>
          <a:p>
            <a:r>
              <a:rPr lang="en-US" sz="3200" b="1" dirty="0">
                <a:solidFill>
                  <a:srgbClr val="00B050"/>
                </a:solidFill>
              </a:rPr>
              <a:t>Legal advice re creating a CDIS record for siblings who are too old for MCH service</a:t>
            </a:r>
            <a:endParaRPr lang="en-AU" sz="2400" b="1" dirty="0">
              <a:solidFill>
                <a:srgbClr val="00B050"/>
              </a:solidFill>
            </a:endParaRPr>
          </a:p>
        </p:txBody>
      </p:sp>
      <p:sp>
        <p:nvSpPr>
          <p:cNvPr id="6" name="TextBox 5">
            <a:extLst>
              <a:ext uri="{FF2B5EF4-FFF2-40B4-BE49-F238E27FC236}">
                <a16:creationId xmlns:a16="http://schemas.microsoft.com/office/drawing/2014/main" id="{9E751097-2211-DA02-7C71-05680A37C361}"/>
              </a:ext>
            </a:extLst>
          </p:cNvPr>
          <p:cNvSpPr txBox="1"/>
          <p:nvPr/>
        </p:nvSpPr>
        <p:spPr>
          <a:xfrm>
            <a:off x="788014" y="1585644"/>
            <a:ext cx="10755154" cy="4595104"/>
          </a:xfrm>
          <a:prstGeom prst="rect">
            <a:avLst/>
          </a:prstGeom>
          <a:noFill/>
        </p:spPr>
        <p:txBody>
          <a:bodyPr wrap="square" rtlCol="0">
            <a:spAutoFit/>
          </a:bodyPr>
          <a:lstStyle/>
          <a:p>
            <a:r>
              <a:rPr lang="en-AU" sz="1600" dirty="0"/>
              <a:t>It is </a:t>
            </a:r>
            <a:r>
              <a:rPr lang="en-AU" sz="1600" b="1" i="1" dirty="0"/>
              <a:t>permissible</a:t>
            </a:r>
            <a:r>
              <a:rPr lang="en-AU" sz="1600" dirty="0"/>
              <a:t> under the </a:t>
            </a:r>
            <a:r>
              <a:rPr lang="en-AU" sz="1600" i="1" dirty="0"/>
              <a:t>Health Records Act</a:t>
            </a:r>
            <a:r>
              <a:rPr lang="en-AU" sz="1600" dirty="0"/>
              <a:t> to create health records for family members of a child receiving MCH services.  Where consent can be obtained from the family members this should be done.  However, it is recognised this may not always be possible or safe in some circumstances.   The collection and recording of this information will still be permissible under Health Privacy Principle 1.1 (HPP 1.1) of the </a:t>
            </a:r>
            <a:r>
              <a:rPr lang="en-AU" sz="1600" i="1" dirty="0"/>
              <a:t>Health Records Act</a:t>
            </a:r>
            <a:r>
              <a:rPr lang="en-AU" sz="1600" dirty="0"/>
              <a:t> in certain circumstances.   In this instance, it is our view that it will be permissible as it is required, authorised or permitted by law</a:t>
            </a:r>
          </a:p>
          <a:p>
            <a:r>
              <a:rPr lang="en-AU" sz="1600" dirty="0"/>
              <a:t> </a:t>
            </a:r>
          </a:p>
          <a:p>
            <a:r>
              <a:rPr lang="en-AU" sz="1600" dirty="0"/>
              <a:t>The Department of Health identifies the collection of the child’s family information and history as being fundamental to the provision of the MCH services.  This is recognised in the Department of Health’s MCH Service Guidelines, which identifies aspects of the child’s family health and lifestyle as being critical to the health and wellbeing outcomes of the child , and being integral to their health, wellbeing, safety, learning and development.   In the EMCH guidelines family assessment is identified as the first step in the clinical management stage of  EMCH care.  Accordingly, it is our view the collection of this information satisfies HPP 1.1 as being ‘required, authorised or permitted’ by law.    The information collected must be necessary for one or more of the functions or activities of the MCH service.   </a:t>
            </a:r>
          </a:p>
          <a:p>
            <a:endParaRPr lang="en-AU" sz="1600" dirty="0"/>
          </a:p>
          <a:p>
            <a:r>
              <a:rPr lang="en-AU" sz="1600" b="1" dirty="0"/>
              <a:t>Best Practice Point </a:t>
            </a:r>
            <a:r>
              <a:rPr lang="en-AU" sz="1600" dirty="0"/>
              <a:t>- this CDIS record should be closed to service and not used for documentation purposes. </a:t>
            </a:r>
            <a:r>
              <a:rPr lang="en-AU" dirty="0"/>
              <a:t>  </a:t>
            </a:r>
          </a:p>
          <a:p>
            <a:r>
              <a:rPr lang="en-AU" dirty="0"/>
              <a:t>						</a:t>
            </a:r>
          </a:p>
          <a:p>
            <a:r>
              <a:rPr lang="en-AU" sz="1400" i="1" dirty="0"/>
              <a:t>									MAV Legal/Insurance Counsel </a:t>
            </a:r>
          </a:p>
          <a:p>
            <a:pPr lvl="0">
              <a:lnSpc>
                <a:spcPct val="107000"/>
              </a:lnSpc>
              <a:spcAft>
                <a:spcPts val="800"/>
              </a:spcAft>
              <a:buSzPts val="1000"/>
              <a:tabLst>
                <a:tab pos="457200" algn="l"/>
              </a:tabLst>
            </a:pPr>
            <a:endParaRPr lang="en-AU"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679087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2038B-20ED-6E3A-14BB-BEE249D7F03A}"/>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62DE3D3E-BDA3-5155-5F0F-60D7011BE3C6}"/>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261DBE29-9A9C-8C9B-CE53-75655FC377B1}"/>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2FD00134-5BBD-A9C8-DB3A-D152E0ABE2F1}"/>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81C11F81-AF08-4FB5-D1D3-F1ABC1C67339}"/>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89D19BD9-4D4E-9205-FB69-BD0A05A7B51A}"/>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5BB9648E-D7EB-90E8-6BE5-BEBA294C6CE8}"/>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CB874145-2B24-64A7-ACBE-5DDC8554177D}"/>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582C3279-F325-F80A-F0E4-A9224F705517}"/>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June 2025</a:t>
              </a:r>
            </a:p>
          </p:txBody>
        </p:sp>
      </p:grpSp>
      <p:sp>
        <p:nvSpPr>
          <p:cNvPr id="2" name="Rectangle 1">
            <a:extLst>
              <a:ext uri="{FF2B5EF4-FFF2-40B4-BE49-F238E27FC236}">
                <a16:creationId xmlns:a16="http://schemas.microsoft.com/office/drawing/2014/main" id="{527C346E-8634-0E81-86E6-B579E2A7A071}"/>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24B3A845-0F0A-695D-B179-D4CD72D34D4E}"/>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1D7082C6-7DC9-A637-AEE0-ECB64D347CFA}"/>
              </a:ext>
            </a:extLst>
          </p:cNvPr>
          <p:cNvSpPr txBox="1"/>
          <p:nvPr/>
        </p:nvSpPr>
        <p:spPr>
          <a:xfrm>
            <a:off x="1299277" y="326241"/>
            <a:ext cx="9593442" cy="1569660"/>
          </a:xfrm>
          <a:prstGeom prst="rect">
            <a:avLst/>
          </a:prstGeom>
          <a:noFill/>
        </p:spPr>
        <p:txBody>
          <a:bodyPr wrap="square" rtlCol="0">
            <a:spAutoFit/>
          </a:bodyPr>
          <a:lstStyle/>
          <a:p>
            <a:r>
              <a:rPr lang="en-US" sz="3200" b="1" dirty="0">
                <a:solidFill>
                  <a:srgbClr val="00B050"/>
                </a:solidFill>
              </a:rPr>
              <a:t>Using an Older Child’s CDIS History to Assess Family History of Genetic Conditions or Family Violence?</a:t>
            </a:r>
            <a:r>
              <a:rPr lang="en-US" sz="3200" b="1" dirty="0">
                <a:solidFill>
                  <a:srgbClr val="00B050"/>
                </a:solidFill>
                <a:latin typeface="Arial Bold"/>
                <a:cs typeface="Arial Bold"/>
                <a:sym typeface="Arial Bold"/>
              </a:rPr>
              <a:t>:</a:t>
            </a:r>
            <a:endParaRPr lang="en-AU" sz="2400" b="1" dirty="0">
              <a:solidFill>
                <a:srgbClr val="00B050"/>
              </a:solidFill>
            </a:endParaRPr>
          </a:p>
        </p:txBody>
      </p:sp>
      <p:sp>
        <p:nvSpPr>
          <p:cNvPr id="6" name="TextBox 5">
            <a:extLst>
              <a:ext uri="{FF2B5EF4-FFF2-40B4-BE49-F238E27FC236}">
                <a16:creationId xmlns:a16="http://schemas.microsoft.com/office/drawing/2014/main" id="{8A8572B1-2B89-9BBA-000A-447D9077ECB5}"/>
              </a:ext>
            </a:extLst>
          </p:cNvPr>
          <p:cNvSpPr txBox="1"/>
          <p:nvPr/>
        </p:nvSpPr>
        <p:spPr>
          <a:xfrm>
            <a:off x="880931" y="2176721"/>
            <a:ext cx="10146190" cy="3570208"/>
          </a:xfrm>
          <a:prstGeom prst="rect">
            <a:avLst/>
          </a:prstGeom>
          <a:noFill/>
        </p:spPr>
        <p:txBody>
          <a:bodyPr wrap="square" rtlCol="0">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en-AU" b="1" kern="100" dirty="0">
                <a:effectLst/>
                <a:latin typeface="Aptos" panose="020B0004020202020204" pitchFamily="34" charset="0"/>
                <a:ea typeface="Aptos" panose="020B0004020202020204" pitchFamily="34" charset="0"/>
                <a:cs typeface="Times New Roman" panose="02020603050405020304" pitchFamily="18" charset="0"/>
              </a:rPr>
              <a:t>Access Restrictions:</a:t>
            </a:r>
            <a:endParaRPr lang="en-AU"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AU" kern="100" dirty="0">
                <a:effectLst/>
                <a:latin typeface="Aptos" panose="020B0004020202020204" pitchFamily="34" charset="0"/>
                <a:ea typeface="Aptos" panose="020B0004020202020204" pitchFamily="34" charset="0"/>
                <a:cs typeface="Times New Roman" panose="02020603050405020304" pitchFamily="18" charset="0"/>
              </a:rPr>
              <a:t>MCH services can only access records for currently eligible children and their caregivers.</a:t>
            </a:r>
          </a:p>
          <a:p>
            <a:pPr marL="742950" lvl="1" indent="-285750">
              <a:lnSpc>
                <a:spcPct val="107000"/>
              </a:lnSpc>
              <a:spcAft>
                <a:spcPts val="800"/>
              </a:spcAft>
              <a:buSzPts val="1000"/>
              <a:buFont typeface="Courier New" panose="02070309020205020404" pitchFamily="49" charset="0"/>
              <a:buChar char="o"/>
              <a:tabLst>
                <a:tab pos="914400" algn="l"/>
              </a:tabLst>
            </a:pPr>
            <a:r>
              <a:rPr lang="en-AU" kern="100" dirty="0">
                <a:effectLst/>
                <a:latin typeface="Aptos" panose="020B0004020202020204" pitchFamily="34" charset="0"/>
                <a:ea typeface="Aptos" panose="020B0004020202020204" pitchFamily="34" charset="0"/>
                <a:cs typeface="Times New Roman" panose="02020603050405020304" pitchFamily="18" charset="0"/>
              </a:rPr>
              <a:t>Children over the age of 6 or those attending school are not eligible for MCH services.</a:t>
            </a:r>
          </a:p>
          <a:p>
            <a:pPr marL="342900" lvl="0" indent="-342900">
              <a:lnSpc>
                <a:spcPct val="107000"/>
              </a:lnSpc>
              <a:spcAft>
                <a:spcPts val="800"/>
              </a:spcAft>
              <a:buSzPts val="1000"/>
              <a:buFont typeface="Symbol" panose="05050102010706020507" pitchFamily="18" charset="2"/>
              <a:buChar char=""/>
              <a:tabLst>
                <a:tab pos="457200" algn="l"/>
              </a:tabLst>
            </a:pPr>
            <a:r>
              <a:rPr lang="en-AU" b="1" kern="100" dirty="0">
                <a:effectLst/>
                <a:latin typeface="Aptos" panose="020B0004020202020204" pitchFamily="34" charset="0"/>
                <a:ea typeface="Aptos" panose="020B0004020202020204" pitchFamily="34" charset="0"/>
                <a:cs typeface="Times New Roman" panose="02020603050405020304" pitchFamily="18" charset="0"/>
              </a:rPr>
              <a:t>Privacy and Legal Considerations:</a:t>
            </a:r>
            <a:endParaRPr lang="en-AU"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AU" kern="100" dirty="0">
                <a:effectLst/>
                <a:latin typeface="Aptos" panose="020B0004020202020204" pitchFamily="34" charset="0"/>
                <a:ea typeface="Aptos" panose="020B0004020202020204" pitchFamily="34" charset="0"/>
                <a:cs typeface="Times New Roman" panose="02020603050405020304" pitchFamily="18" charset="0"/>
              </a:rPr>
              <a:t>Accessing records of ineligible children may breach the </a:t>
            </a:r>
            <a:r>
              <a:rPr lang="en-AU" b="1" kern="100" dirty="0">
                <a:effectLst/>
                <a:latin typeface="Aptos" panose="020B0004020202020204" pitchFamily="34" charset="0"/>
                <a:ea typeface="Aptos" panose="020B0004020202020204" pitchFamily="34" charset="0"/>
                <a:cs typeface="Times New Roman" panose="02020603050405020304" pitchFamily="18" charset="0"/>
              </a:rPr>
              <a:t>Health Records Act</a:t>
            </a:r>
            <a:r>
              <a:rPr lang="en-AU" kern="100" dirty="0">
                <a:effectLst/>
                <a:latin typeface="Aptos" panose="020B0004020202020204" pitchFamily="34" charset="0"/>
                <a:ea typeface="Aptos" panose="020B0004020202020204" pitchFamily="34" charset="0"/>
                <a:cs typeface="Times New Roman" panose="02020603050405020304" pitchFamily="18" charset="0"/>
              </a:rPr>
              <a:t>.</a:t>
            </a:r>
          </a:p>
          <a:p>
            <a:pPr marL="742950" lvl="1" indent="-285750">
              <a:lnSpc>
                <a:spcPct val="107000"/>
              </a:lnSpc>
              <a:spcAft>
                <a:spcPts val="800"/>
              </a:spcAft>
              <a:buSzPts val="1000"/>
              <a:buFont typeface="Courier New" panose="02070309020205020404" pitchFamily="49" charset="0"/>
              <a:buChar char="o"/>
              <a:tabLst>
                <a:tab pos="914400" algn="l"/>
              </a:tabLst>
            </a:pPr>
            <a:r>
              <a:rPr lang="en-AU" kern="100" dirty="0">
                <a:effectLst/>
                <a:latin typeface="Aptos" panose="020B0004020202020204" pitchFamily="34" charset="0"/>
                <a:ea typeface="Aptos" panose="020B0004020202020204" pitchFamily="34" charset="0"/>
                <a:cs typeface="Times New Roman" panose="02020603050405020304" pitchFamily="18" charset="0"/>
              </a:rPr>
              <a:t>(Details provided in the following slide.)</a:t>
            </a:r>
          </a:p>
          <a:p>
            <a:pPr marL="342900" lvl="0" indent="-342900">
              <a:lnSpc>
                <a:spcPct val="107000"/>
              </a:lnSpc>
              <a:spcAft>
                <a:spcPts val="800"/>
              </a:spcAft>
              <a:buSzPts val="1000"/>
              <a:buFont typeface="Symbol" panose="05050102010706020507" pitchFamily="18" charset="2"/>
              <a:buChar char=""/>
              <a:tabLst>
                <a:tab pos="457200" algn="l"/>
              </a:tabLst>
            </a:pPr>
            <a:r>
              <a:rPr lang="en-AU" b="1" kern="100" dirty="0">
                <a:effectLst/>
                <a:latin typeface="Aptos" panose="020B0004020202020204" pitchFamily="34" charset="0"/>
                <a:ea typeface="Aptos" panose="020B0004020202020204" pitchFamily="34" charset="0"/>
                <a:cs typeface="Times New Roman" panose="02020603050405020304" pitchFamily="18" charset="0"/>
              </a:rPr>
              <a:t>Best Practice:</a:t>
            </a:r>
            <a:endParaRPr lang="en-AU"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AU" kern="100" dirty="0">
                <a:effectLst/>
                <a:latin typeface="Aptos" panose="020B0004020202020204" pitchFamily="34" charset="0"/>
                <a:ea typeface="Aptos" panose="020B0004020202020204" pitchFamily="34" charset="0"/>
                <a:cs typeface="Times New Roman" panose="02020603050405020304" pitchFamily="18" charset="0"/>
              </a:rPr>
              <a:t>Conduct a </a:t>
            </a:r>
            <a:r>
              <a:rPr lang="en-AU" b="1" kern="100" dirty="0">
                <a:effectLst/>
                <a:latin typeface="Aptos" panose="020B0004020202020204" pitchFamily="34" charset="0"/>
                <a:ea typeface="Aptos" panose="020B0004020202020204" pitchFamily="34" charset="0"/>
                <a:cs typeface="Times New Roman" panose="02020603050405020304" pitchFamily="18" charset="0"/>
              </a:rPr>
              <a:t>comprehensive family assessment</a:t>
            </a:r>
            <a:r>
              <a:rPr lang="en-AU" kern="100" dirty="0">
                <a:effectLst/>
                <a:latin typeface="Aptos" panose="020B0004020202020204" pitchFamily="34" charset="0"/>
                <a:ea typeface="Aptos" panose="020B0004020202020204" pitchFamily="34" charset="0"/>
                <a:cs typeface="Times New Roman" panose="02020603050405020304" pitchFamily="18" charset="0"/>
              </a:rPr>
              <a:t> with the primary caregiver.</a:t>
            </a:r>
          </a:p>
          <a:p>
            <a:pPr marL="742950" lvl="1" indent="-285750">
              <a:lnSpc>
                <a:spcPct val="107000"/>
              </a:lnSpc>
              <a:spcAft>
                <a:spcPts val="800"/>
              </a:spcAft>
              <a:buSzPts val="1000"/>
              <a:buFont typeface="Courier New" panose="02070309020205020404" pitchFamily="49" charset="0"/>
              <a:buChar char="o"/>
              <a:tabLst>
                <a:tab pos="914400" algn="l"/>
              </a:tabLst>
            </a:pPr>
            <a:r>
              <a:rPr lang="en-AU" kern="100" dirty="0">
                <a:effectLst/>
                <a:latin typeface="Aptos" panose="020B0004020202020204" pitchFamily="34" charset="0"/>
                <a:ea typeface="Aptos" panose="020B0004020202020204" pitchFamily="34" charset="0"/>
                <a:cs typeface="Times New Roman" panose="02020603050405020304" pitchFamily="18" charset="0"/>
              </a:rPr>
              <a:t>Document findings in the </a:t>
            </a:r>
            <a:r>
              <a:rPr lang="en-AU" b="1" kern="100" dirty="0">
                <a:effectLst/>
                <a:latin typeface="Aptos" panose="020B0004020202020204" pitchFamily="34" charset="0"/>
                <a:ea typeface="Aptos" panose="020B0004020202020204" pitchFamily="34" charset="0"/>
                <a:cs typeface="Times New Roman" panose="02020603050405020304" pitchFamily="18" charset="0"/>
              </a:rPr>
              <a:t>primary caregiver’s record</a:t>
            </a:r>
            <a:r>
              <a:rPr lang="en-AU" kern="100" dirty="0">
                <a:effectLst/>
                <a:latin typeface="Aptos" panose="020B0004020202020204" pitchFamily="34" charset="0"/>
                <a:ea typeface="Aptos" panose="020B0004020202020204" pitchFamily="34" charset="0"/>
                <a:cs typeface="Times New Roman" panose="02020603050405020304" pitchFamily="18" charset="0"/>
              </a:rPr>
              <a:t> to support future family assessments.</a:t>
            </a:r>
          </a:p>
        </p:txBody>
      </p:sp>
    </p:spTree>
    <p:extLst>
      <p:ext uri="{BB962C8B-B14F-4D97-AF65-F5344CB8AC3E}">
        <p14:creationId xmlns:p14="http://schemas.microsoft.com/office/powerpoint/2010/main" val="971329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CBF5B-C984-8620-FC93-8FA40FAAFCC1}"/>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19BBAC1C-131C-0CDB-2F1C-30FE5D093CF2}"/>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2B04C8C0-3647-983E-6CCF-827250397E01}"/>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F970072B-17D2-CF65-208B-687921882187}"/>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0F0C822C-637F-5C56-A891-31D6048E2121}"/>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4A2978AF-73DB-B119-A761-5A47409C0B5F}"/>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ADAFF831-C1DA-C51C-5F51-E463B1B367DA}"/>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F01F696E-87D4-0617-EAB1-999CAAD22119}"/>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E1FFC9E9-249A-1A1F-A56A-13085202C01D}"/>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June 2025</a:t>
              </a:r>
            </a:p>
          </p:txBody>
        </p:sp>
      </p:grpSp>
      <p:sp>
        <p:nvSpPr>
          <p:cNvPr id="2" name="Rectangle 1">
            <a:extLst>
              <a:ext uri="{FF2B5EF4-FFF2-40B4-BE49-F238E27FC236}">
                <a16:creationId xmlns:a16="http://schemas.microsoft.com/office/drawing/2014/main" id="{CFB98648-32A2-3A11-B3F1-AF5CEB3A1104}"/>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D57624B7-7E08-0AA6-6C1F-82206F6310BF}"/>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0F46E519-7D77-CA65-361E-400E6D0E752D}"/>
              </a:ext>
            </a:extLst>
          </p:cNvPr>
          <p:cNvSpPr txBox="1"/>
          <p:nvPr/>
        </p:nvSpPr>
        <p:spPr>
          <a:xfrm>
            <a:off x="1299277" y="655495"/>
            <a:ext cx="9593442" cy="584775"/>
          </a:xfrm>
          <a:prstGeom prst="rect">
            <a:avLst/>
          </a:prstGeom>
          <a:noFill/>
        </p:spPr>
        <p:txBody>
          <a:bodyPr wrap="square" rtlCol="0">
            <a:spAutoFit/>
          </a:bodyPr>
          <a:lstStyle/>
          <a:p>
            <a:r>
              <a:rPr lang="en-US" sz="3200" b="1" dirty="0">
                <a:solidFill>
                  <a:srgbClr val="3DAA73"/>
                </a:solidFill>
                <a:latin typeface="Arial Bold"/>
                <a:cs typeface="Arial Bold"/>
                <a:sym typeface="Arial Bold"/>
              </a:rPr>
              <a:t>Open/Change/Close Client</a:t>
            </a:r>
            <a:endParaRPr lang="en-AU" sz="2400" dirty="0"/>
          </a:p>
        </p:txBody>
      </p:sp>
      <p:sp>
        <p:nvSpPr>
          <p:cNvPr id="4" name="TextBox 3">
            <a:extLst>
              <a:ext uri="{FF2B5EF4-FFF2-40B4-BE49-F238E27FC236}">
                <a16:creationId xmlns:a16="http://schemas.microsoft.com/office/drawing/2014/main" id="{78582CC3-BC99-C628-3F44-F2BED6B3C735}"/>
              </a:ext>
            </a:extLst>
          </p:cNvPr>
          <p:cNvSpPr txBox="1"/>
          <p:nvPr/>
        </p:nvSpPr>
        <p:spPr>
          <a:xfrm>
            <a:off x="378784" y="1665838"/>
            <a:ext cx="12036865" cy="2585323"/>
          </a:xfrm>
          <a:prstGeom prst="rect">
            <a:avLst/>
          </a:prstGeom>
          <a:noFill/>
        </p:spPr>
        <p:txBody>
          <a:bodyPr wrap="square" rtlCol="0">
            <a:spAutoFit/>
          </a:bodyPr>
          <a:lstStyle/>
          <a:p>
            <a:pPr marL="285750" indent="-285750">
              <a:buFont typeface="Wingdings" panose="05000000000000000000" pitchFamily="2" charset="2"/>
              <a:buChar char="Ø"/>
            </a:pPr>
            <a:r>
              <a:rPr lang="en-AU" dirty="0"/>
              <a:t>Always check this field in Client Details tab is updated</a:t>
            </a:r>
          </a:p>
          <a:p>
            <a:pPr marL="285750" indent="-285750">
              <a:buFont typeface="Wingdings" panose="05000000000000000000" pitchFamily="2" charset="2"/>
              <a:buChar char="Ø"/>
            </a:pPr>
            <a:r>
              <a:rPr lang="en-AU" dirty="0"/>
              <a:t>This should be checked with every consult with a new client.</a:t>
            </a:r>
          </a:p>
          <a:p>
            <a:pPr marL="285750" indent="-285750">
              <a:buFont typeface="Wingdings" panose="05000000000000000000" pitchFamily="2" charset="2"/>
              <a:buChar char="Ø"/>
            </a:pPr>
            <a:r>
              <a:rPr lang="en-AU" dirty="0"/>
              <a:t>Clients need to be open for data collection and referral to any Integrated Programs.</a:t>
            </a:r>
          </a:p>
          <a:p>
            <a:pPr marL="285750" indent="-285750">
              <a:buFont typeface="Wingdings" panose="05000000000000000000" pitchFamily="2" charset="2"/>
              <a:buChar char="Ø"/>
            </a:pPr>
            <a:r>
              <a:rPr lang="en-US" dirty="0">
                <a:hlinkClick r:id="rId4"/>
              </a:rPr>
              <a:t>CDIS Open/Change/Close Process</a:t>
            </a:r>
            <a:endParaRPr lang="en-AU" dirty="0"/>
          </a:p>
          <a:p>
            <a:endParaRPr lang="en-AU" dirty="0"/>
          </a:p>
          <a:p>
            <a:endParaRPr lang="en-AU" dirty="0"/>
          </a:p>
          <a:p>
            <a:endParaRPr lang="en-AU" dirty="0"/>
          </a:p>
          <a:p>
            <a:endParaRPr lang="en-AU" dirty="0"/>
          </a:p>
          <a:p>
            <a:endParaRPr lang="en-AU" dirty="0">
              <a:solidFill>
                <a:srgbClr val="00B050"/>
              </a:solidFill>
            </a:endParaRPr>
          </a:p>
        </p:txBody>
      </p:sp>
      <p:pic>
        <p:nvPicPr>
          <p:cNvPr id="6" name="Picture 5">
            <a:extLst>
              <a:ext uri="{FF2B5EF4-FFF2-40B4-BE49-F238E27FC236}">
                <a16:creationId xmlns:a16="http://schemas.microsoft.com/office/drawing/2014/main" id="{F0DA4F5D-4768-2E87-F96B-B467531CA1B3}"/>
              </a:ext>
            </a:extLst>
          </p:cNvPr>
          <p:cNvPicPr>
            <a:picLocks noChangeAspect="1"/>
          </p:cNvPicPr>
          <p:nvPr/>
        </p:nvPicPr>
        <p:blipFill>
          <a:blip r:embed="rId5"/>
          <a:stretch>
            <a:fillRect/>
          </a:stretch>
        </p:blipFill>
        <p:spPr>
          <a:xfrm>
            <a:off x="630720" y="3222035"/>
            <a:ext cx="10151958" cy="2237764"/>
          </a:xfrm>
          <a:prstGeom prst="rect">
            <a:avLst/>
          </a:prstGeom>
        </p:spPr>
      </p:pic>
    </p:spTree>
    <p:extLst>
      <p:ext uri="{BB962C8B-B14F-4D97-AF65-F5344CB8AC3E}">
        <p14:creationId xmlns:p14="http://schemas.microsoft.com/office/powerpoint/2010/main" val="2261924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1DA8F-B419-2D9C-4661-2ABF2D43DAB0}"/>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3E299A76-E5C2-1CC9-1500-09B923A460CB}"/>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CD824110-2146-77FD-DA27-C547EA6C82C4}"/>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81B1B09D-F8A8-0044-600E-BD8DAD9B4A53}"/>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0272F798-64D4-DA5B-3484-91E577676132}"/>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171005D0-7013-99D4-7404-74DDCBFF0509}"/>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9C09BFC0-3B6A-674C-7A30-26021F8B227A}"/>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E0740443-CF42-9393-8A0E-EEF2651A2561}"/>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7BD35A63-5D77-080A-51A9-60C1569FF919}"/>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June 2025</a:t>
              </a:r>
            </a:p>
          </p:txBody>
        </p:sp>
      </p:grpSp>
      <p:sp>
        <p:nvSpPr>
          <p:cNvPr id="2" name="Rectangle 1">
            <a:extLst>
              <a:ext uri="{FF2B5EF4-FFF2-40B4-BE49-F238E27FC236}">
                <a16:creationId xmlns:a16="http://schemas.microsoft.com/office/drawing/2014/main" id="{34C03B60-E2A3-55D1-ADDA-60023655B928}"/>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3A958015-3884-E0CF-3C2F-5D17EAF48F37}"/>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656E1E8F-2708-9405-EFB3-C625193EF69C}"/>
              </a:ext>
            </a:extLst>
          </p:cNvPr>
          <p:cNvSpPr txBox="1"/>
          <p:nvPr/>
        </p:nvSpPr>
        <p:spPr>
          <a:xfrm>
            <a:off x="1299277" y="655495"/>
            <a:ext cx="9593442" cy="584775"/>
          </a:xfrm>
          <a:prstGeom prst="rect">
            <a:avLst/>
          </a:prstGeom>
          <a:noFill/>
        </p:spPr>
        <p:txBody>
          <a:bodyPr wrap="square" rtlCol="0">
            <a:spAutoFit/>
          </a:bodyPr>
          <a:lstStyle/>
          <a:p>
            <a:r>
              <a:rPr lang="en-US" sz="3200" b="1" dirty="0">
                <a:solidFill>
                  <a:srgbClr val="3DAA73"/>
                </a:solidFill>
                <a:latin typeface="Arial Bold"/>
                <a:cs typeface="Arial Bold"/>
                <a:sym typeface="Arial Bold"/>
              </a:rPr>
              <a:t>Closing of clients</a:t>
            </a:r>
            <a:endParaRPr lang="en-AU" sz="2400" dirty="0"/>
          </a:p>
        </p:txBody>
      </p:sp>
      <p:sp>
        <p:nvSpPr>
          <p:cNvPr id="4" name="TextBox 3">
            <a:extLst>
              <a:ext uri="{FF2B5EF4-FFF2-40B4-BE49-F238E27FC236}">
                <a16:creationId xmlns:a16="http://schemas.microsoft.com/office/drawing/2014/main" id="{C67A4ACC-5FEE-605D-3057-5E1953323CF8}"/>
              </a:ext>
            </a:extLst>
          </p:cNvPr>
          <p:cNvSpPr txBox="1"/>
          <p:nvPr/>
        </p:nvSpPr>
        <p:spPr>
          <a:xfrm>
            <a:off x="876826" y="1360310"/>
            <a:ext cx="10142218" cy="5714385"/>
          </a:xfrm>
          <a:prstGeom prst="rect">
            <a:avLst/>
          </a:prstGeom>
          <a:noFill/>
        </p:spPr>
        <p:txBody>
          <a:bodyPr wrap="square" rtlCol="0">
            <a:spAutoFit/>
          </a:bodyPr>
          <a:lstStyle/>
          <a:p>
            <a:r>
              <a:rPr lang="en-AU" sz="1600" dirty="0"/>
              <a:t>As per the 2019 MCH Service guidelines:</a:t>
            </a:r>
          </a:p>
          <a:p>
            <a:r>
              <a:rPr lang="en-AU" sz="1600" dirty="0">
                <a:ea typeface="Times New Roman" panose="02020603050405020304" pitchFamily="18" charset="0"/>
                <a:cs typeface="Times New Roman" panose="02020603050405020304" pitchFamily="18" charset="0"/>
              </a:rPr>
              <a:t>“</a:t>
            </a:r>
            <a:r>
              <a:rPr lang="en-AU" sz="1600" i="1" dirty="0">
                <a:effectLst/>
                <a:ea typeface="Times New Roman" panose="02020603050405020304" pitchFamily="18" charset="0"/>
                <a:cs typeface="Times New Roman" panose="02020603050405020304" pitchFamily="18" charset="0"/>
              </a:rPr>
              <a:t>The MCH Service is a free universal primary health service for all Victorian families with children from birth to school age</a:t>
            </a:r>
            <a:r>
              <a:rPr lang="en-AU" sz="1600" dirty="0">
                <a:effectLst/>
                <a:ea typeface="Times New Roman" panose="02020603050405020304" pitchFamily="18" charset="0"/>
                <a:cs typeface="Times New Roman" panose="02020603050405020304" pitchFamily="18" charset="0"/>
              </a:rPr>
              <a:t>.”</a:t>
            </a:r>
          </a:p>
          <a:p>
            <a:endParaRPr lang="en-AU" sz="1600" dirty="0">
              <a:effectLst/>
              <a:ea typeface="Times New Roman" panose="02020603050405020304" pitchFamily="18" charset="0"/>
              <a:cs typeface="Times New Roman" panose="02020603050405020304" pitchFamily="18" charset="0"/>
            </a:endParaRPr>
          </a:p>
          <a:p>
            <a:r>
              <a:rPr lang="en-AU" sz="1600" b="1" dirty="0">
                <a:effectLst/>
                <a:ea typeface="Times New Roman" panose="02020603050405020304" pitchFamily="18" charset="0"/>
                <a:cs typeface="Times New Roman" panose="02020603050405020304" pitchFamily="18" charset="0"/>
              </a:rPr>
              <a:t>There is no requirement to close the history once a child is outside the service age range. They will not be included in any CDIS reporting.</a:t>
            </a:r>
          </a:p>
          <a:p>
            <a:endParaRPr lang="en-AU" sz="1600" b="1" dirty="0">
              <a:effectLst/>
              <a:ea typeface="Times New Roman" panose="02020603050405020304" pitchFamily="18" charset="0"/>
              <a:cs typeface="Times New Roman" panose="02020603050405020304" pitchFamily="18" charset="0"/>
            </a:endParaRPr>
          </a:p>
          <a:p>
            <a:r>
              <a:rPr lang="en-AU" sz="1600" b="1" dirty="0">
                <a:cs typeface="Times New Roman" panose="02020603050405020304" pitchFamily="18" charset="0"/>
              </a:rPr>
              <a:t>Remember your funding is population based and all children eligible for MCH should be open to ensure full funding is provided for the service.</a:t>
            </a:r>
          </a:p>
          <a:p>
            <a:endParaRPr lang="en-AU" sz="1600" b="1" dirty="0">
              <a:cs typeface="Times New Roman" panose="02020603050405020304" pitchFamily="18" charset="0"/>
            </a:endParaRPr>
          </a:p>
          <a:p>
            <a:r>
              <a:rPr lang="en-AU" sz="1600" dirty="0">
                <a:cs typeface="Times New Roman" panose="02020603050405020304" pitchFamily="18" charset="0"/>
              </a:rPr>
              <a:t>As per the CDIS Open/Close/Change Process 2020:</a:t>
            </a:r>
          </a:p>
          <a:p>
            <a:pPr marL="285750" indent="-285750">
              <a:buFont typeface="Arial" panose="020B0604020202020204" pitchFamily="34" charset="0"/>
              <a:buChar char="•"/>
            </a:pPr>
            <a:r>
              <a:rPr lang="en-AU" sz="1600" b="1" dirty="0">
                <a:effectLst/>
                <a:ea typeface="Times" panose="02020603050405020304" pitchFamily="18" charset="0"/>
                <a:cs typeface="Times New Roman" panose="02020603050405020304" pitchFamily="18" charset="0"/>
              </a:rPr>
              <a:t>All</a:t>
            </a:r>
            <a:r>
              <a:rPr lang="en-AU" sz="1600" dirty="0">
                <a:effectLst/>
                <a:ea typeface="Times" panose="02020603050405020304" pitchFamily="18" charset="0"/>
                <a:cs typeface="Times New Roman" panose="02020603050405020304" pitchFamily="18" charset="0"/>
              </a:rPr>
              <a:t> children under six years old should be open to service</a:t>
            </a:r>
          </a:p>
          <a:p>
            <a:pPr marL="285750" lvl="0" indent="-285750">
              <a:lnSpc>
                <a:spcPts val="1350"/>
              </a:lnSpc>
              <a:spcAft>
                <a:spcPts val="200"/>
              </a:spcAft>
              <a:buFont typeface="Arial" panose="020B0604020202020204" pitchFamily="34" charset="0"/>
              <a:buChar char="•"/>
            </a:pPr>
            <a:r>
              <a:rPr lang="en-AU" sz="1600" b="1" dirty="0">
                <a:effectLst/>
                <a:ea typeface="Times" panose="02020603050405020304" pitchFamily="18" charset="0"/>
                <a:cs typeface="Times New Roman" panose="02020603050405020304" pitchFamily="18" charset="0"/>
              </a:rPr>
              <a:t>All</a:t>
            </a:r>
            <a:r>
              <a:rPr lang="en-AU" sz="1600" dirty="0">
                <a:effectLst/>
                <a:ea typeface="Times" panose="02020603050405020304" pitchFamily="18" charset="0"/>
                <a:cs typeface="Times New Roman" panose="02020603050405020304" pitchFamily="18" charset="0"/>
              </a:rPr>
              <a:t> Primary Caregivers</a:t>
            </a:r>
          </a:p>
          <a:p>
            <a:pPr marL="285750" lvl="0" indent="-285750">
              <a:lnSpc>
                <a:spcPts val="1350"/>
              </a:lnSpc>
              <a:spcAft>
                <a:spcPts val="200"/>
              </a:spcAft>
              <a:buFont typeface="Arial" panose="020B0604020202020204" pitchFamily="34" charset="0"/>
              <a:buChar char="•"/>
            </a:pPr>
            <a:r>
              <a:rPr lang="en-AU" sz="1600" dirty="0">
                <a:effectLst/>
                <a:ea typeface="Times" panose="02020603050405020304" pitchFamily="18" charset="0"/>
                <a:cs typeface="Times New Roman" panose="02020603050405020304" pitchFamily="18" charset="0"/>
              </a:rPr>
              <a:t>Any </a:t>
            </a:r>
            <a:r>
              <a:rPr lang="en-AU" sz="1600" u="sng" dirty="0">
                <a:effectLst/>
                <a:ea typeface="Times" panose="02020603050405020304" pitchFamily="18" charset="0"/>
                <a:cs typeface="Times New Roman" panose="02020603050405020304" pitchFamily="18" charset="0"/>
              </a:rPr>
              <a:t>other</a:t>
            </a:r>
            <a:r>
              <a:rPr lang="en-AU" sz="1600" dirty="0">
                <a:effectLst/>
                <a:ea typeface="Times" panose="02020603050405020304" pitchFamily="18" charset="0"/>
                <a:cs typeface="Times New Roman" panose="02020603050405020304" pitchFamily="18" charset="0"/>
              </a:rPr>
              <a:t> caregiver who is actively receiving an MCH service – then close the record when the ‘episode of care or </a:t>
            </a:r>
            <a:r>
              <a:rPr lang="en-AU" sz="1600" dirty="0" err="1">
                <a:effectLst/>
                <a:ea typeface="Times" panose="02020603050405020304" pitchFamily="18" charset="0"/>
                <a:cs typeface="Times New Roman" panose="02020603050405020304" pitchFamily="18" charset="0"/>
              </a:rPr>
              <a:t>service’</a:t>
            </a:r>
            <a:r>
              <a:rPr lang="en-AU" sz="1600" dirty="0">
                <a:effectLst/>
                <a:ea typeface="Times" panose="02020603050405020304" pitchFamily="18" charset="0"/>
                <a:cs typeface="Times New Roman" panose="02020603050405020304" pitchFamily="18" charset="0"/>
              </a:rPr>
              <a:t> is finished. For example, a caregiver’s record would be open if they have been referred by MCH (which is recorded from the child’s record then notes entered in the caregiver’s record) until the referral has been followed-up and no further service is required. Then the caregiver’s record would be closed.</a:t>
            </a:r>
          </a:p>
          <a:p>
            <a:pPr>
              <a:lnSpc>
                <a:spcPts val="1350"/>
              </a:lnSpc>
              <a:spcBef>
                <a:spcPts val="600"/>
              </a:spcBef>
              <a:spcAft>
                <a:spcPts val="600"/>
              </a:spcAft>
            </a:pPr>
            <a:r>
              <a:rPr lang="en-AU" sz="1600" b="1" dirty="0">
                <a:effectLst/>
                <a:ea typeface="Times" panose="02020603050405020304" pitchFamily="18" charset="0"/>
                <a:cs typeface="Times New Roman" panose="02020603050405020304" pitchFamily="18" charset="0"/>
              </a:rPr>
              <a:t>Note</a:t>
            </a:r>
            <a:r>
              <a:rPr lang="en-AU" sz="1600" dirty="0">
                <a:effectLst/>
                <a:ea typeface="Times" panose="02020603050405020304" pitchFamily="18" charset="0"/>
                <a:cs typeface="Times New Roman" panose="02020603050405020304" pitchFamily="18" charset="0"/>
              </a:rPr>
              <a:t>: primary caregivers’ records </a:t>
            </a:r>
            <a:r>
              <a:rPr lang="en-AU" sz="1600" b="1" dirty="0">
                <a:effectLst/>
                <a:ea typeface="Times" panose="02020603050405020304" pitchFamily="18" charset="0"/>
                <a:cs typeface="Times New Roman" panose="02020603050405020304" pitchFamily="18" charset="0"/>
              </a:rPr>
              <a:t>always</a:t>
            </a:r>
            <a:r>
              <a:rPr lang="en-AU" sz="1600" dirty="0">
                <a:effectLst/>
                <a:ea typeface="Times" panose="02020603050405020304" pitchFamily="18" charset="0"/>
                <a:cs typeface="Times New Roman" panose="02020603050405020304" pitchFamily="18" charset="0"/>
              </a:rPr>
              <a:t> remain open.</a:t>
            </a:r>
          </a:p>
          <a:p>
            <a:endParaRPr lang="en-AU" dirty="0"/>
          </a:p>
          <a:p>
            <a:endParaRPr lang="en-AU" dirty="0"/>
          </a:p>
          <a:p>
            <a:endParaRPr lang="en-AU" dirty="0"/>
          </a:p>
          <a:p>
            <a:endParaRPr lang="en-AU" dirty="0"/>
          </a:p>
          <a:p>
            <a:endParaRPr lang="en-AU" dirty="0">
              <a:solidFill>
                <a:srgbClr val="00B050"/>
              </a:solidFill>
            </a:endParaRPr>
          </a:p>
        </p:txBody>
      </p:sp>
    </p:spTree>
    <p:extLst>
      <p:ext uri="{BB962C8B-B14F-4D97-AF65-F5344CB8AC3E}">
        <p14:creationId xmlns:p14="http://schemas.microsoft.com/office/powerpoint/2010/main" val="2364184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85B0B-1EC5-4ABC-837A-D55F254A4AFC}"/>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5FA64984-CFA0-FCE6-FF05-5042F316E551}"/>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444C19F0-3841-9F82-D7D0-5AC282F9123A}"/>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CC276DB0-EA98-CB59-3FD5-AC65F50F300F}"/>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CF275A84-77DD-AF62-CD67-7B3BD0E6EAB7}"/>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61633B47-57F9-8377-2CDE-ED5F61D1B8FA}"/>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996DC413-7A39-1A20-236E-87AF5746D09E}"/>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25188262-B91F-AB71-8A28-2FCE779E96F7}"/>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1C0037E7-5956-7DB0-20E6-943AFAB8C65C}"/>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June 2025</a:t>
              </a:r>
            </a:p>
          </p:txBody>
        </p:sp>
      </p:grpSp>
      <p:sp>
        <p:nvSpPr>
          <p:cNvPr id="2" name="Rectangle 1">
            <a:extLst>
              <a:ext uri="{FF2B5EF4-FFF2-40B4-BE49-F238E27FC236}">
                <a16:creationId xmlns:a16="http://schemas.microsoft.com/office/drawing/2014/main" id="{FEDEC30E-5516-312D-A504-DD1B2F383DD8}"/>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6375B81B-7403-6E83-3187-32709B3B9171}"/>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C89136A5-513B-07BC-C54E-71B0C2FF2EEA}"/>
              </a:ext>
            </a:extLst>
          </p:cNvPr>
          <p:cNvSpPr txBox="1"/>
          <p:nvPr/>
        </p:nvSpPr>
        <p:spPr>
          <a:xfrm>
            <a:off x="1299277" y="655495"/>
            <a:ext cx="9593442" cy="584775"/>
          </a:xfrm>
          <a:prstGeom prst="rect">
            <a:avLst/>
          </a:prstGeom>
          <a:noFill/>
        </p:spPr>
        <p:txBody>
          <a:bodyPr wrap="square" rtlCol="0">
            <a:spAutoFit/>
          </a:bodyPr>
          <a:lstStyle/>
          <a:p>
            <a:r>
              <a:rPr lang="en-US" sz="3200" b="1" dirty="0">
                <a:solidFill>
                  <a:srgbClr val="3DAA73"/>
                </a:solidFill>
                <a:latin typeface="Arial Bold"/>
                <a:cs typeface="Arial Bold"/>
                <a:sym typeface="Arial Bold"/>
              </a:rPr>
              <a:t>Reasons to close CDIS </a:t>
            </a:r>
            <a:r>
              <a:rPr lang="en-US" sz="3200" b="1" dirty="0" err="1">
                <a:solidFill>
                  <a:srgbClr val="3DAA73"/>
                </a:solidFill>
                <a:latin typeface="Arial Bold"/>
                <a:cs typeface="Arial Bold"/>
                <a:sym typeface="Arial Bold"/>
              </a:rPr>
              <a:t>Hx</a:t>
            </a:r>
            <a:r>
              <a:rPr lang="en-US" sz="3200" b="1" dirty="0">
                <a:solidFill>
                  <a:srgbClr val="3DAA73"/>
                </a:solidFill>
                <a:latin typeface="Arial Bold"/>
                <a:cs typeface="Arial Bold"/>
                <a:sym typeface="Arial Bold"/>
              </a:rPr>
              <a:t> include:</a:t>
            </a:r>
            <a:endParaRPr lang="en-AU" sz="2400" dirty="0"/>
          </a:p>
        </p:txBody>
      </p:sp>
      <p:sp>
        <p:nvSpPr>
          <p:cNvPr id="4" name="TextBox 3">
            <a:extLst>
              <a:ext uri="{FF2B5EF4-FFF2-40B4-BE49-F238E27FC236}">
                <a16:creationId xmlns:a16="http://schemas.microsoft.com/office/drawing/2014/main" id="{737EFFD1-0FFE-020D-E2D4-52EA304547EC}"/>
              </a:ext>
            </a:extLst>
          </p:cNvPr>
          <p:cNvSpPr txBox="1"/>
          <p:nvPr/>
        </p:nvSpPr>
        <p:spPr>
          <a:xfrm>
            <a:off x="378784" y="1665838"/>
            <a:ext cx="12036865" cy="4801314"/>
          </a:xfrm>
          <a:prstGeom prst="rect">
            <a:avLst/>
          </a:prstGeom>
          <a:noFill/>
        </p:spPr>
        <p:txBody>
          <a:bodyPr wrap="square" rtlCol="0">
            <a:spAutoFit/>
          </a:bodyPr>
          <a:lstStyle/>
          <a:p>
            <a:pPr marL="285750" indent="-285750">
              <a:buFont typeface="Wingdings" panose="05000000000000000000" pitchFamily="2" charset="2"/>
              <a:buChar char="Ø"/>
            </a:pPr>
            <a:r>
              <a:rPr lang="en-AU" sz="1800" dirty="0">
                <a:effectLst/>
                <a:latin typeface="Arial" panose="020B0604020202020204" pitchFamily="34" charset="0"/>
                <a:ea typeface="Times" panose="02020603050405020304" pitchFamily="18" charset="0"/>
                <a:cs typeface="Times New Roman" panose="02020603050405020304" pitchFamily="18" charset="0"/>
              </a:rPr>
              <a:t>childhood record</a:t>
            </a:r>
          </a:p>
          <a:p>
            <a:pPr marL="285750" indent="-285750">
              <a:buFont typeface="Wingdings" panose="05000000000000000000" pitchFamily="2" charset="2"/>
              <a:buChar char="Ø"/>
            </a:pPr>
            <a:r>
              <a:rPr lang="en-AU" sz="1800" dirty="0">
                <a:effectLst/>
                <a:latin typeface="Arial" panose="020B0604020202020204" pitchFamily="34" charset="0"/>
                <a:ea typeface="Times" panose="02020603050405020304" pitchFamily="18" charset="0"/>
                <a:cs typeface="Times New Roman" panose="02020603050405020304" pitchFamily="18" charset="0"/>
              </a:rPr>
              <a:t>client has moved interstate</a:t>
            </a:r>
          </a:p>
          <a:p>
            <a:pPr marL="285750" indent="-285750">
              <a:buFont typeface="Wingdings" panose="05000000000000000000" pitchFamily="2" charset="2"/>
              <a:buChar char="Ø"/>
            </a:pPr>
            <a:r>
              <a:rPr lang="en-AU" dirty="0">
                <a:latin typeface="Arial" panose="020B0604020202020204" pitchFamily="34" charset="0"/>
                <a:ea typeface="Times" panose="02020603050405020304" pitchFamily="18" charset="0"/>
                <a:cs typeface="Times New Roman" panose="02020603050405020304" pitchFamily="18" charset="0"/>
              </a:rPr>
              <a:t>c</a:t>
            </a:r>
            <a:r>
              <a:rPr lang="en-AU" sz="1800" dirty="0">
                <a:effectLst/>
                <a:latin typeface="Arial" panose="020B0604020202020204" pitchFamily="34" charset="0"/>
                <a:ea typeface="Times" panose="02020603050405020304" pitchFamily="18" charset="0"/>
                <a:cs typeface="Times New Roman" panose="02020603050405020304" pitchFamily="18" charset="0"/>
              </a:rPr>
              <a:t>lient has moved overseas</a:t>
            </a:r>
          </a:p>
          <a:p>
            <a:pPr marL="285750" indent="-285750">
              <a:buFont typeface="Wingdings" panose="05000000000000000000" pitchFamily="2" charset="2"/>
              <a:buChar char="Ø"/>
            </a:pPr>
            <a:r>
              <a:rPr lang="en-AU" sz="1800" dirty="0">
                <a:effectLst/>
                <a:latin typeface="Arial" panose="020B0604020202020204" pitchFamily="34" charset="0"/>
                <a:ea typeface="Times" panose="02020603050405020304" pitchFamily="18" charset="0"/>
                <a:cs typeface="Times New Roman" panose="02020603050405020304" pitchFamily="18" charset="0"/>
              </a:rPr>
              <a:t>client has declined service (if client temporarily declined keep open)</a:t>
            </a:r>
          </a:p>
          <a:p>
            <a:pPr marL="285750" indent="-285750">
              <a:buFont typeface="Wingdings" panose="05000000000000000000" pitchFamily="2" charset="2"/>
              <a:buChar char="Ø"/>
            </a:pPr>
            <a:r>
              <a:rPr lang="en-AU" dirty="0">
                <a:latin typeface="Arial" panose="020B0604020202020204" pitchFamily="34" charset="0"/>
                <a:ea typeface="Times" panose="02020603050405020304" pitchFamily="18" charset="0"/>
                <a:cs typeface="Times New Roman" panose="02020603050405020304" pitchFamily="18" charset="0"/>
              </a:rPr>
              <a:t>c</a:t>
            </a:r>
            <a:r>
              <a:rPr lang="en-AU" sz="1800" dirty="0">
                <a:effectLst/>
                <a:latin typeface="Arial" panose="020B0604020202020204" pitchFamily="34" charset="0"/>
                <a:ea typeface="Times" panose="02020603050405020304" pitchFamily="18" charset="0"/>
                <a:cs typeface="Times New Roman" panose="02020603050405020304" pitchFamily="18" charset="0"/>
              </a:rPr>
              <a:t>lient is receiving service from another care provider</a:t>
            </a:r>
          </a:p>
          <a:p>
            <a:pPr marL="285750" indent="-285750">
              <a:buFont typeface="Wingdings" panose="05000000000000000000" pitchFamily="2" charset="2"/>
              <a:buChar char="Ø"/>
            </a:pPr>
            <a:r>
              <a:rPr lang="en-AU" dirty="0">
                <a:latin typeface="Arial" panose="020B0604020202020204" pitchFamily="34" charset="0"/>
                <a:ea typeface="Times" panose="02020603050405020304" pitchFamily="18" charset="0"/>
                <a:cs typeface="Times New Roman" panose="02020603050405020304" pitchFamily="18" charset="0"/>
              </a:rPr>
              <a:t>c</a:t>
            </a:r>
            <a:r>
              <a:rPr lang="en-AU" sz="1800" dirty="0">
                <a:effectLst/>
                <a:latin typeface="Arial" panose="020B0604020202020204" pitchFamily="34" charset="0"/>
                <a:ea typeface="Times" panose="02020603050405020304" pitchFamily="18" charset="0"/>
                <a:cs typeface="Times New Roman" panose="02020603050405020304" pitchFamily="18" charset="0"/>
              </a:rPr>
              <a:t>hange in primary care giver status</a:t>
            </a:r>
          </a:p>
          <a:p>
            <a:pPr marL="285750" indent="-285750">
              <a:buFont typeface="Wingdings" panose="05000000000000000000" pitchFamily="2" charset="2"/>
              <a:buChar char="Ø"/>
            </a:pPr>
            <a:r>
              <a:rPr lang="en-AU" sz="1800" dirty="0">
                <a:effectLst/>
                <a:latin typeface="Arial" panose="020B0604020202020204" pitchFamily="34" charset="0"/>
                <a:ea typeface="Times" panose="02020603050405020304" pitchFamily="18" charset="0"/>
                <a:cs typeface="Times New Roman" panose="02020603050405020304" pitchFamily="18" charset="0"/>
              </a:rPr>
              <a:t>no longer receiving MCH service</a:t>
            </a:r>
            <a:endParaRPr lang="en-AU" sz="1800" dirty="0">
              <a:effectLst/>
              <a:highlight>
                <a:srgbClr val="FFFF00"/>
              </a:highlight>
              <a:latin typeface="Arial" panose="020B0604020202020204" pitchFamily="34" charset="0"/>
              <a:ea typeface="Times"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AU" sz="1800" dirty="0">
                <a:effectLst/>
                <a:latin typeface="Arial" panose="020B0604020202020204" pitchFamily="34" charset="0"/>
                <a:ea typeface="Times" panose="02020603050405020304" pitchFamily="18" charset="0"/>
                <a:cs typeface="Times New Roman" panose="02020603050405020304" pitchFamily="18" charset="0"/>
              </a:rPr>
              <a:t>still birth, client is deceased</a:t>
            </a:r>
          </a:p>
          <a:p>
            <a:pPr marL="285750" indent="-285750">
              <a:buFont typeface="Wingdings" panose="05000000000000000000" pitchFamily="2" charset="2"/>
              <a:buChar char="Ø"/>
            </a:pPr>
            <a:r>
              <a:rPr lang="en-AU" sz="1800" dirty="0">
                <a:effectLst/>
                <a:latin typeface="Arial" panose="020B0604020202020204" pitchFamily="34" charset="0"/>
                <a:ea typeface="Times" panose="02020603050405020304" pitchFamily="18" charset="0"/>
                <a:cs typeface="Times New Roman" panose="02020603050405020304" pitchFamily="18" charset="0"/>
              </a:rPr>
              <a:t>primary caregiver of stillborn or deceased child</a:t>
            </a:r>
          </a:p>
          <a:p>
            <a:pPr marL="285750" indent="-285750">
              <a:buFont typeface="Wingdings" panose="05000000000000000000" pitchFamily="2" charset="2"/>
              <a:buChar char="Ø"/>
            </a:pPr>
            <a:r>
              <a:rPr lang="en-AU" sz="1800" dirty="0">
                <a:effectLst/>
                <a:latin typeface="Arial" panose="020B0604020202020204" pitchFamily="34" charset="0"/>
                <a:ea typeface="Times" panose="02020603050405020304" pitchFamily="18" charset="0"/>
                <a:cs typeface="Times New Roman" panose="02020603050405020304" pitchFamily="18" charset="0"/>
              </a:rPr>
              <a:t>data entry error</a:t>
            </a:r>
          </a:p>
          <a:p>
            <a:endParaRPr lang="en-AU" dirty="0">
              <a:latin typeface="Arial" panose="020B0604020202020204" pitchFamily="34" charset="0"/>
              <a:ea typeface="Times" panose="02020603050405020304" pitchFamily="18" charset="0"/>
              <a:cs typeface="Times New Roman" panose="02020603050405020304" pitchFamily="18" charset="0"/>
            </a:endParaRPr>
          </a:p>
          <a:p>
            <a:r>
              <a:rPr lang="en-US" dirty="0">
                <a:hlinkClick r:id="rId4"/>
              </a:rPr>
              <a:t>CDIS Open/Change/Close Process</a:t>
            </a:r>
            <a:endParaRPr lang="en-AU" dirty="0"/>
          </a:p>
          <a:p>
            <a:endParaRPr lang="en-AU" dirty="0"/>
          </a:p>
          <a:p>
            <a:endParaRPr lang="en-AU" dirty="0"/>
          </a:p>
          <a:p>
            <a:endParaRPr lang="en-AU" dirty="0"/>
          </a:p>
          <a:p>
            <a:endParaRPr lang="en-AU" dirty="0"/>
          </a:p>
          <a:p>
            <a:endParaRPr lang="en-AU" dirty="0">
              <a:solidFill>
                <a:srgbClr val="00B050"/>
              </a:solidFill>
            </a:endParaRPr>
          </a:p>
        </p:txBody>
      </p:sp>
    </p:spTree>
    <p:extLst>
      <p:ext uri="{BB962C8B-B14F-4D97-AF65-F5344CB8AC3E}">
        <p14:creationId xmlns:p14="http://schemas.microsoft.com/office/powerpoint/2010/main" val="4124701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5D811-AE43-B1B7-3674-B533C6EC6299}"/>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A2268EBF-A20D-AC54-1BA8-A4FF0265A7A3}"/>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E3B393BD-393A-8358-5B9C-3A261CB613B2}"/>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1265FBB4-3ACA-5F8D-59E2-4D6A883727DF}"/>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9AC60A0B-5B49-B78B-FBD9-F631BC663888}"/>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44C0363B-07B0-7A83-C852-35EF6A3B13E3}"/>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A7C6C033-9086-B982-A41A-7A7063C37B44}"/>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DB2B0219-CC64-A0B6-D8F8-B6792F302362}"/>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8F7D0F04-3639-3747-B578-5C69C73D4F91}"/>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June 2025</a:t>
              </a:r>
            </a:p>
          </p:txBody>
        </p:sp>
      </p:grpSp>
      <p:sp>
        <p:nvSpPr>
          <p:cNvPr id="2" name="Rectangle 1">
            <a:extLst>
              <a:ext uri="{FF2B5EF4-FFF2-40B4-BE49-F238E27FC236}">
                <a16:creationId xmlns:a16="http://schemas.microsoft.com/office/drawing/2014/main" id="{FDBD0181-103B-5FB6-F4A7-4C5EE86E310A}"/>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D49A8D46-4FE6-A461-9646-90ABA108FF46}"/>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9D90AD05-9075-2663-B329-6CF15B327644}"/>
              </a:ext>
            </a:extLst>
          </p:cNvPr>
          <p:cNvSpPr txBox="1"/>
          <p:nvPr/>
        </p:nvSpPr>
        <p:spPr>
          <a:xfrm>
            <a:off x="1299277" y="655495"/>
            <a:ext cx="9593442" cy="584775"/>
          </a:xfrm>
          <a:prstGeom prst="rect">
            <a:avLst/>
          </a:prstGeom>
          <a:noFill/>
        </p:spPr>
        <p:txBody>
          <a:bodyPr wrap="square" rtlCol="0">
            <a:spAutoFit/>
          </a:bodyPr>
          <a:lstStyle/>
          <a:p>
            <a:r>
              <a:rPr lang="en-US" sz="3200" b="1" dirty="0">
                <a:solidFill>
                  <a:srgbClr val="3DAA73"/>
                </a:solidFill>
                <a:latin typeface="Arial Bold"/>
                <a:cs typeface="Arial Bold"/>
                <a:sym typeface="Arial Bold"/>
              </a:rPr>
              <a:t>Important Data Entry from HV:</a:t>
            </a:r>
            <a:endParaRPr lang="en-AU" sz="2400" dirty="0"/>
          </a:p>
        </p:txBody>
      </p:sp>
      <p:sp>
        <p:nvSpPr>
          <p:cNvPr id="4" name="TextBox 3">
            <a:extLst>
              <a:ext uri="{FF2B5EF4-FFF2-40B4-BE49-F238E27FC236}">
                <a16:creationId xmlns:a16="http://schemas.microsoft.com/office/drawing/2014/main" id="{796C499F-6401-EC40-714C-FB4AD78BA6F1}"/>
              </a:ext>
            </a:extLst>
          </p:cNvPr>
          <p:cNvSpPr txBox="1"/>
          <p:nvPr/>
        </p:nvSpPr>
        <p:spPr>
          <a:xfrm>
            <a:off x="378784" y="1665838"/>
            <a:ext cx="12036865" cy="3693319"/>
          </a:xfrm>
          <a:prstGeom prst="rect">
            <a:avLst/>
          </a:prstGeom>
          <a:noFill/>
        </p:spPr>
        <p:txBody>
          <a:bodyPr wrap="square" rtlCol="0">
            <a:spAutoFit/>
          </a:bodyPr>
          <a:lstStyle/>
          <a:p>
            <a:r>
              <a:rPr lang="en-AU" dirty="0"/>
              <a:t>Important Points:</a:t>
            </a:r>
          </a:p>
          <a:p>
            <a:endParaRPr lang="en-AU" dirty="0"/>
          </a:p>
          <a:p>
            <a:pPr marL="285750" indent="-285750">
              <a:buFont typeface="Wingdings" panose="05000000000000000000" pitchFamily="2" charset="2"/>
              <a:buChar char="Ø"/>
            </a:pPr>
            <a:r>
              <a:rPr lang="en-AU" dirty="0"/>
              <a:t>Recording Aboriginal or Torres Strait Islander identification</a:t>
            </a:r>
          </a:p>
          <a:p>
            <a:pPr marL="285750" indent="-285750">
              <a:buFont typeface="Wingdings" panose="05000000000000000000" pitchFamily="2" charset="2"/>
              <a:buChar char="Ø"/>
            </a:pPr>
            <a:r>
              <a:rPr lang="en-AU" dirty="0"/>
              <a:t>Recording First Time mother in the Pregnancy and Delivery (after the APGARS)</a:t>
            </a:r>
          </a:p>
          <a:p>
            <a:pPr marL="285750" indent="-285750">
              <a:buFont typeface="Wingdings" panose="05000000000000000000" pitchFamily="2" charset="2"/>
              <a:buChar char="Ø"/>
            </a:pPr>
            <a:endParaRPr lang="en-AU" dirty="0"/>
          </a:p>
          <a:p>
            <a:pPr marL="285750" indent="-285750">
              <a:buFont typeface="Wingdings" panose="05000000000000000000" pitchFamily="2" charset="2"/>
              <a:buChar char="Ø"/>
            </a:pPr>
            <a:endParaRPr lang="en-AU" dirty="0"/>
          </a:p>
          <a:p>
            <a:pPr marL="285750" indent="-285750">
              <a:buFont typeface="Wingdings" panose="05000000000000000000" pitchFamily="2" charset="2"/>
              <a:buChar char="Ø"/>
            </a:pPr>
            <a:endParaRPr lang="en-AU" dirty="0"/>
          </a:p>
          <a:p>
            <a:pPr marL="285750" indent="-285750">
              <a:buFont typeface="Wingdings" panose="05000000000000000000" pitchFamily="2" charset="2"/>
              <a:buChar char="Ø"/>
            </a:pPr>
            <a:endParaRPr lang="en-AU" dirty="0"/>
          </a:p>
          <a:p>
            <a:pPr marL="285750" indent="-285750">
              <a:buClr>
                <a:srgbClr val="00B050"/>
              </a:buClr>
              <a:buFont typeface="Wingdings" panose="05000000000000000000" pitchFamily="2" charset="2"/>
              <a:buChar char="Ø"/>
            </a:pPr>
            <a:endParaRPr lang="en-AU" dirty="0"/>
          </a:p>
          <a:p>
            <a:pPr marL="285750" indent="-285750">
              <a:buFont typeface="Wingdings" panose="05000000000000000000" pitchFamily="2" charset="2"/>
              <a:buChar char="Ø"/>
            </a:pPr>
            <a:endParaRPr lang="en-AU" dirty="0"/>
          </a:p>
          <a:p>
            <a:pPr marL="285750" indent="-285750">
              <a:buFont typeface="Wingdings" panose="05000000000000000000" pitchFamily="2" charset="2"/>
              <a:buChar char="Ø"/>
            </a:pPr>
            <a:endParaRPr lang="en-AU" dirty="0"/>
          </a:p>
          <a:p>
            <a:pPr marL="285750" indent="-285750">
              <a:buFont typeface="Wingdings" panose="05000000000000000000" pitchFamily="2" charset="2"/>
              <a:buChar char="Ø"/>
            </a:pPr>
            <a:r>
              <a:rPr lang="en-AU" dirty="0"/>
              <a:t>Recording of consent (see slide 18)</a:t>
            </a:r>
          </a:p>
          <a:p>
            <a:pPr marL="285750" indent="-285750">
              <a:buFont typeface="Wingdings" panose="05000000000000000000" pitchFamily="2" charset="2"/>
              <a:buChar char="Ø"/>
            </a:pPr>
            <a:r>
              <a:rPr lang="en-AU" dirty="0"/>
              <a:t>Using the Edit tab on the details page for information prompts/reminders</a:t>
            </a:r>
          </a:p>
        </p:txBody>
      </p:sp>
      <p:pic>
        <p:nvPicPr>
          <p:cNvPr id="5" name="Picture 4">
            <a:extLst>
              <a:ext uri="{FF2B5EF4-FFF2-40B4-BE49-F238E27FC236}">
                <a16:creationId xmlns:a16="http://schemas.microsoft.com/office/drawing/2014/main" id="{79F211EA-8184-93D6-C737-C3552738F04E}"/>
              </a:ext>
            </a:extLst>
          </p:cNvPr>
          <p:cNvPicPr>
            <a:picLocks noChangeAspect="1"/>
          </p:cNvPicPr>
          <p:nvPr/>
        </p:nvPicPr>
        <p:blipFill>
          <a:blip r:embed="rId4"/>
          <a:stretch>
            <a:fillRect/>
          </a:stretch>
        </p:blipFill>
        <p:spPr>
          <a:xfrm>
            <a:off x="3686173" y="3429000"/>
            <a:ext cx="4819650" cy="838200"/>
          </a:xfrm>
          <a:prstGeom prst="rect">
            <a:avLst/>
          </a:prstGeom>
        </p:spPr>
      </p:pic>
    </p:spTree>
    <p:extLst>
      <p:ext uri="{BB962C8B-B14F-4D97-AF65-F5344CB8AC3E}">
        <p14:creationId xmlns:p14="http://schemas.microsoft.com/office/powerpoint/2010/main" val="1863259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0CD91-D8D4-93CD-A8A9-DF0D0D85746F}"/>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8E9A10D8-A4B0-C0FE-ED92-6DC46691BE9E}"/>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5F5F5551-6019-2844-B3A0-9DF3F9B2D339}"/>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1CE6D103-2A0F-0594-D2A3-C7FAC7463B55}"/>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EAFE6417-7DDB-8AFD-2A08-15EF447272CB}"/>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21EBAEC9-74E4-5067-642F-A724FD5F8681}"/>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3D5B527D-381E-3623-01E6-A3984EE1257D}"/>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EE4547F2-C84D-ED5E-9419-9CBB156DC19B}"/>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B3083864-3EA1-A85D-95E2-52ACDD39ADAA}"/>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June 2025</a:t>
              </a:r>
            </a:p>
          </p:txBody>
        </p:sp>
      </p:grpSp>
      <p:sp>
        <p:nvSpPr>
          <p:cNvPr id="2" name="Rectangle 1">
            <a:extLst>
              <a:ext uri="{FF2B5EF4-FFF2-40B4-BE49-F238E27FC236}">
                <a16:creationId xmlns:a16="http://schemas.microsoft.com/office/drawing/2014/main" id="{084F1006-52D6-EEA9-7901-B169415BF5E1}"/>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E9BCF2B6-4362-AD50-C1B6-0F013F988BBF}"/>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3E499BD3-99FB-58F6-2188-A4E918FC936C}"/>
              </a:ext>
            </a:extLst>
          </p:cNvPr>
          <p:cNvSpPr txBox="1"/>
          <p:nvPr/>
        </p:nvSpPr>
        <p:spPr>
          <a:xfrm>
            <a:off x="1299277" y="655495"/>
            <a:ext cx="9593442" cy="584775"/>
          </a:xfrm>
          <a:prstGeom prst="rect">
            <a:avLst/>
          </a:prstGeom>
          <a:noFill/>
        </p:spPr>
        <p:txBody>
          <a:bodyPr wrap="square" rtlCol="0">
            <a:spAutoFit/>
          </a:bodyPr>
          <a:lstStyle/>
          <a:p>
            <a:r>
              <a:rPr lang="en-US" sz="3200" b="1" dirty="0">
                <a:solidFill>
                  <a:srgbClr val="3DAA73"/>
                </a:solidFill>
                <a:latin typeface="Arial Bold"/>
                <a:cs typeface="Arial Bold"/>
                <a:sym typeface="Arial Bold"/>
              </a:rPr>
              <a:t>Merging of duplicate histories:</a:t>
            </a:r>
            <a:endParaRPr lang="en-AU" sz="2400" dirty="0"/>
          </a:p>
        </p:txBody>
      </p:sp>
      <p:sp>
        <p:nvSpPr>
          <p:cNvPr id="6" name="TextBox 5">
            <a:extLst>
              <a:ext uri="{FF2B5EF4-FFF2-40B4-BE49-F238E27FC236}">
                <a16:creationId xmlns:a16="http://schemas.microsoft.com/office/drawing/2014/main" id="{D1C3D391-58E7-7E85-D514-43EE473F18A6}"/>
              </a:ext>
            </a:extLst>
          </p:cNvPr>
          <p:cNvSpPr txBox="1"/>
          <p:nvPr/>
        </p:nvSpPr>
        <p:spPr>
          <a:xfrm>
            <a:off x="913809" y="1636518"/>
            <a:ext cx="9805494" cy="2862322"/>
          </a:xfrm>
          <a:prstGeom prst="rect">
            <a:avLst/>
          </a:prstGeom>
          <a:noFill/>
        </p:spPr>
        <p:txBody>
          <a:bodyPr wrap="square" rtlCol="0">
            <a:spAutoFit/>
          </a:bodyPr>
          <a:lstStyle/>
          <a:p>
            <a:r>
              <a:rPr lang="en-AU" dirty="0"/>
              <a:t>Merging of duplicate histories is recommended to be completed by two MCH Clinicians one a Coordinator or Team Leader to ensure correct information of client's details when merging</a:t>
            </a:r>
          </a:p>
          <a:p>
            <a:endParaRPr lang="en-AU" dirty="0"/>
          </a:p>
          <a:p>
            <a:r>
              <a:rPr lang="en-AU" dirty="0"/>
              <a:t>What is the process at your council when duplicate histories are found?</a:t>
            </a:r>
          </a:p>
          <a:p>
            <a:endParaRPr lang="en-AU" dirty="0"/>
          </a:p>
          <a:p>
            <a:r>
              <a:rPr lang="en-AU" dirty="0"/>
              <a:t>See Merging Duplicate Records in the CDIS Birth Notification process</a:t>
            </a:r>
          </a:p>
          <a:p>
            <a:r>
              <a:rPr lang="en-AU" dirty="0">
                <a:hlinkClick r:id="rId4"/>
              </a:rPr>
              <a:t>https://www.health.vic.gov.au/maternal-child-health/child-development-information-system?rid=159900253</a:t>
            </a:r>
            <a:endParaRPr lang="en-AU" dirty="0"/>
          </a:p>
          <a:p>
            <a:endParaRPr lang="en-AU" dirty="0"/>
          </a:p>
          <a:p>
            <a:endParaRPr lang="en-AU" dirty="0"/>
          </a:p>
        </p:txBody>
      </p:sp>
      <p:pic>
        <p:nvPicPr>
          <p:cNvPr id="8" name="Picture 7">
            <a:extLst>
              <a:ext uri="{FF2B5EF4-FFF2-40B4-BE49-F238E27FC236}">
                <a16:creationId xmlns:a16="http://schemas.microsoft.com/office/drawing/2014/main" id="{02F33853-B9CF-1E8C-1CC4-7380927C8033}"/>
              </a:ext>
            </a:extLst>
          </p:cNvPr>
          <p:cNvPicPr>
            <a:picLocks noChangeAspect="1"/>
          </p:cNvPicPr>
          <p:nvPr/>
        </p:nvPicPr>
        <p:blipFill>
          <a:blip r:embed="rId5"/>
          <a:stretch>
            <a:fillRect/>
          </a:stretch>
        </p:blipFill>
        <p:spPr>
          <a:xfrm>
            <a:off x="913809" y="3966120"/>
            <a:ext cx="9315450" cy="1123950"/>
          </a:xfrm>
          <a:prstGeom prst="rect">
            <a:avLst/>
          </a:prstGeom>
        </p:spPr>
      </p:pic>
    </p:spTree>
    <p:extLst>
      <p:ext uri="{BB962C8B-B14F-4D97-AF65-F5344CB8AC3E}">
        <p14:creationId xmlns:p14="http://schemas.microsoft.com/office/powerpoint/2010/main" val="2379119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E0436-6A74-55EF-EAAD-C80323726A4D}"/>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BB624CA1-5C73-37EE-4E42-9FF9A869C820}"/>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E6057789-724B-9227-FC40-544A56A879BB}"/>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7A181B8C-BFCC-B836-2A62-065C000CA4F0}"/>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3595EF81-633D-8072-5957-30EC620BEA34}"/>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9620C442-F969-DC87-0E62-4A2C9728FA7E}"/>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F622883A-D3A7-F4F9-6AB9-D578B32A7E39}"/>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0B284B2E-C266-83D2-DD33-3A82E301AEE7}"/>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B1058FDB-E553-9191-7591-7E263A51A8AD}"/>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June 2025</a:t>
              </a:r>
            </a:p>
          </p:txBody>
        </p:sp>
      </p:grpSp>
      <p:sp>
        <p:nvSpPr>
          <p:cNvPr id="2" name="Rectangle 1">
            <a:extLst>
              <a:ext uri="{FF2B5EF4-FFF2-40B4-BE49-F238E27FC236}">
                <a16:creationId xmlns:a16="http://schemas.microsoft.com/office/drawing/2014/main" id="{06E81463-CA2E-DF95-202B-07137E7B5DF7}"/>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DD4DC0E4-BCD2-1117-799B-3BB5A7846032}"/>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258F896F-6132-4A64-8413-DD3A1890A4B4}"/>
              </a:ext>
            </a:extLst>
          </p:cNvPr>
          <p:cNvSpPr txBox="1"/>
          <p:nvPr/>
        </p:nvSpPr>
        <p:spPr>
          <a:xfrm>
            <a:off x="1172956" y="326464"/>
            <a:ext cx="9593442" cy="584775"/>
          </a:xfrm>
          <a:prstGeom prst="rect">
            <a:avLst/>
          </a:prstGeom>
          <a:noFill/>
        </p:spPr>
        <p:txBody>
          <a:bodyPr wrap="square" rtlCol="0">
            <a:spAutoFit/>
          </a:bodyPr>
          <a:lstStyle/>
          <a:p>
            <a:r>
              <a:rPr lang="en-US" sz="3200" b="1" dirty="0">
                <a:solidFill>
                  <a:srgbClr val="3DAA73"/>
                </a:solidFill>
                <a:latin typeface="Arial Bold"/>
                <a:cs typeface="Arial Bold"/>
                <a:sym typeface="Arial Bold"/>
              </a:rPr>
              <a:t>Data Cleansing:</a:t>
            </a:r>
            <a:endParaRPr lang="en-AU" sz="2400" dirty="0"/>
          </a:p>
        </p:txBody>
      </p:sp>
      <p:sp>
        <p:nvSpPr>
          <p:cNvPr id="4" name="TextBox 3">
            <a:extLst>
              <a:ext uri="{FF2B5EF4-FFF2-40B4-BE49-F238E27FC236}">
                <a16:creationId xmlns:a16="http://schemas.microsoft.com/office/drawing/2014/main" id="{9688D66A-0509-DF07-EB81-B21DB5F1A0E4}"/>
              </a:ext>
            </a:extLst>
          </p:cNvPr>
          <p:cNvSpPr txBox="1"/>
          <p:nvPr/>
        </p:nvSpPr>
        <p:spPr>
          <a:xfrm>
            <a:off x="468230" y="1087032"/>
            <a:ext cx="4544736" cy="3970318"/>
          </a:xfrm>
          <a:prstGeom prst="rect">
            <a:avLst/>
          </a:prstGeom>
          <a:noFill/>
        </p:spPr>
        <p:txBody>
          <a:bodyPr wrap="square" rtlCol="0">
            <a:spAutoFit/>
          </a:bodyPr>
          <a:lstStyle/>
          <a:p>
            <a:r>
              <a:rPr lang="en-AU" sz="1800" dirty="0"/>
              <a:t>Every time a CDIS record is open practitioners should review and clean up data as needed.</a:t>
            </a:r>
          </a:p>
          <a:p>
            <a:endParaRPr lang="en-AU" sz="1800" dirty="0"/>
          </a:p>
          <a:p>
            <a:r>
              <a:rPr lang="en-AU" sz="1800" dirty="0"/>
              <a:t>See MCH CDIS Education – Data Cleansing Training</a:t>
            </a:r>
          </a:p>
          <a:p>
            <a:r>
              <a:rPr lang="en-AU" sz="1800" dirty="0">
                <a:hlinkClick r:id="rId4"/>
              </a:rPr>
              <a:t>Data Cleansing Vimeo</a:t>
            </a:r>
            <a:endParaRPr lang="en-AU" sz="1800" dirty="0"/>
          </a:p>
          <a:p>
            <a:endParaRPr lang="en-AU" sz="1800" dirty="0"/>
          </a:p>
          <a:p>
            <a:endParaRPr lang="en-AU" dirty="0"/>
          </a:p>
          <a:p>
            <a:r>
              <a:rPr lang="en-AU" sz="1800" dirty="0"/>
              <a:t>Draft Consultation – clinicians have a legal responsibility to ensure notes/consultations  are complete and saved at the end of a working day. The Draft Consultation Report is a good way to check this </a:t>
            </a:r>
          </a:p>
        </p:txBody>
      </p:sp>
      <p:pic>
        <p:nvPicPr>
          <p:cNvPr id="11" name="Picture 10">
            <a:extLst>
              <a:ext uri="{FF2B5EF4-FFF2-40B4-BE49-F238E27FC236}">
                <a16:creationId xmlns:a16="http://schemas.microsoft.com/office/drawing/2014/main" id="{44CE803E-1355-5D2D-1858-A9EA2098C9A2}"/>
              </a:ext>
            </a:extLst>
          </p:cNvPr>
          <p:cNvPicPr>
            <a:picLocks noChangeAspect="1"/>
          </p:cNvPicPr>
          <p:nvPr/>
        </p:nvPicPr>
        <p:blipFill>
          <a:blip r:embed="rId5"/>
          <a:stretch>
            <a:fillRect/>
          </a:stretch>
        </p:blipFill>
        <p:spPr>
          <a:xfrm>
            <a:off x="5158062" y="1087032"/>
            <a:ext cx="6779780" cy="3738465"/>
          </a:xfrm>
          <a:prstGeom prst="rect">
            <a:avLst/>
          </a:prstGeom>
        </p:spPr>
      </p:pic>
      <p:sp>
        <p:nvSpPr>
          <p:cNvPr id="5" name="Diamond 4">
            <a:extLst>
              <a:ext uri="{FF2B5EF4-FFF2-40B4-BE49-F238E27FC236}">
                <a16:creationId xmlns:a16="http://schemas.microsoft.com/office/drawing/2014/main" id="{20AF002E-8404-E8B7-62AB-0C5AA3EC56F9}"/>
              </a:ext>
            </a:extLst>
          </p:cNvPr>
          <p:cNvSpPr/>
          <p:nvPr/>
        </p:nvSpPr>
        <p:spPr>
          <a:xfrm>
            <a:off x="4250302" y="4073310"/>
            <a:ext cx="2603172" cy="1855960"/>
          </a:xfrm>
          <a:prstGeom prst="diamond">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dirty="0">
                <a:solidFill>
                  <a:srgbClr val="00B050"/>
                </a:solidFill>
              </a:rPr>
              <a:t>Best practice is to check this dail</a:t>
            </a:r>
            <a:r>
              <a:rPr lang="en-AU" b="1" u="sng" dirty="0">
                <a:solidFill>
                  <a:srgbClr val="00B050"/>
                </a:solidFill>
              </a:rPr>
              <a:t>y.</a:t>
            </a:r>
          </a:p>
        </p:txBody>
      </p:sp>
    </p:spTree>
    <p:extLst>
      <p:ext uri="{BB962C8B-B14F-4D97-AF65-F5344CB8AC3E}">
        <p14:creationId xmlns:p14="http://schemas.microsoft.com/office/powerpoint/2010/main" val="3451066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DB0D9-258B-7113-C248-4EEB35D22ABB}"/>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5D61473A-AA18-6A82-0B0D-B9D2E5DC5D69}"/>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E951D6AD-C9DC-5598-210F-9A0C1DB0D58D}"/>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45193291-3A92-FF94-D005-32BE84A206B0}"/>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C9549DCE-E518-EFCB-103B-FFC7EE7A6DD5}"/>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87365C5F-32FA-ED4A-4456-CEB8EB6275EC}"/>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D3F8BD44-3C5B-FE52-8C8E-C2BD9BE515DF}"/>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3E9E85F6-E67E-F71B-1911-08A383CF5BCA}"/>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CC5EADB6-72D1-138A-9090-985DEBF854A3}"/>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June 2025</a:t>
              </a:r>
            </a:p>
          </p:txBody>
        </p:sp>
      </p:grpSp>
      <p:sp>
        <p:nvSpPr>
          <p:cNvPr id="2" name="Rectangle 1">
            <a:extLst>
              <a:ext uri="{FF2B5EF4-FFF2-40B4-BE49-F238E27FC236}">
                <a16:creationId xmlns:a16="http://schemas.microsoft.com/office/drawing/2014/main" id="{946EFBF7-8330-A6EC-C8AE-99F396325EC5}"/>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1523AD0E-28B2-5FD1-7181-52D4AFAE3A2F}"/>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7EBEE500-CB1D-D9DA-0752-4196149DC112}"/>
              </a:ext>
            </a:extLst>
          </p:cNvPr>
          <p:cNvSpPr txBox="1"/>
          <p:nvPr/>
        </p:nvSpPr>
        <p:spPr>
          <a:xfrm>
            <a:off x="1299277" y="326241"/>
            <a:ext cx="9593442" cy="584775"/>
          </a:xfrm>
          <a:prstGeom prst="rect">
            <a:avLst/>
          </a:prstGeom>
          <a:noFill/>
        </p:spPr>
        <p:txBody>
          <a:bodyPr wrap="square" rtlCol="0">
            <a:spAutoFit/>
          </a:bodyPr>
          <a:lstStyle/>
          <a:p>
            <a:r>
              <a:rPr lang="en-US" sz="3200" b="1" dirty="0">
                <a:solidFill>
                  <a:srgbClr val="00B050"/>
                </a:solidFill>
              </a:rPr>
              <a:t>Consent &amp; recording in CDIS</a:t>
            </a:r>
            <a:endParaRPr lang="en-AU" sz="2400" b="1" dirty="0">
              <a:solidFill>
                <a:srgbClr val="00B050"/>
              </a:solidFill>
            </a:endParaRPr>
          </a:p>
        </p:txBody>
      </p:sp>
      <p:sp>
        <p:nvSpPr>
          <p:cNvPr id="6" name="TextBox 5">
            <a:extLst>
              <a:ext uri="{FF2B5EF4-FFF2-40B4-BE49-F238E27FC236}">
                <a16:creationId xmlns:a16="http://schemas.microsoft.com/office/drawing/2014/main" id="{263DCD03-1B3D-8641-4FBF-4427E6A4D7A2}"/>
              </a:ext>
            </a:extLst>
          </p:cNvPr>
          <p:cNvSpPr txBox="1"/>
          <p:nvPr/>
        </p:nvSpPr>
        <p:spPr>
          <a:xfrm>
            <a:off x="555840" y="1117573"/>
            <a:ext cx="10796372" cy="5119350"/>
          </a:xfrm>
          <a:prstGeom prst="rect">
            <a:avLst/>
          </a:prstGeom>
          <a:noFill/>
        </p:spPr>
        <p:txBody>
          <a:bodyPr wrap="square" rtlCol="0">
            <a:spAutoFit/>
          </a:bodyPr>
          <a:lstStyle/>
          <a:p>
            <a:r>
              <a:rPr lang="en-AU" sz="2000" dirty="0">
                <a:effectLst/>
                <a:ea typeface="Times" panose="02020603050405020304" pitchFamily="18" charset="0"/>
                <a:cs typeface="Times New Roman" panose="02020603050405020304" pitchFamily="18" charset="0"/>
              </a:rPr>
              <a:t>As </a:t>
            </a:r>
            <a:r>
              <a:rPr lang="en-AU" sz="2000" dirty="0">
                <a:ea typeface="Times" panose="02020603050405020304" pitchFamily="18" charset="0"/>
                <a:cs typeface="Times New Roman" panose="02020603050405020304" pitchFamily="18" charset="0"/>
              </a:rPr>
              <a:t>per </a:t>
            </a:r>
            <a:r>
              <a:rPr lang="en-AU" sz="2000" dirty="0">
                <a:effectLst/>
                <a:ea typeface="Times" panose="02020603050405020304" pitchFamily="18" charset="0"/>
                <a:cs typeface="Times New Roman" panose="02020603050405020304" pitchFamily="18" charset="0"/>
              </a:rPr>
              <a:t>MCH Service Guidelines (2021):</a:t>
            </a:r>
          </a:p>
          <a:p>
            <a:endParaRPr lang="en-AU" sz="2000" dirty="0">
              <a:effectLst/>
              <a:ea typeface="Times"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AU" sz="2000" dirty="0">
                <a:ea typeface="Times" panose="02020603050405020304" pitchFamily="18" charset="0"/>
                <a:cs typeface="Times New Roman" panose="02020603050405020304" pitchFamily="18" charset="0"/>
              </a:rPr>
              <a:t>MCH </a:t>
            </a:r>
            <a:r>
              <a:rPr lang="en-AU" sz="2000" dirty="0">
                <a:effectLst/>
                <a:ea typeface="Times" panose="02020603050405020304" pitchFamily="18" charset="0"/>
                <a:cs typeface="Times New Roman" panose="02020603050405020304" pitchFamily="18" charset="0"/>
              </a:rPr>
              <a:t>services obtain and record informed consent from families, including ensuring that families understand how their information will be collected, stored, used or disclosed in accordance with law.</a:t>
            </a:r>
          </a:p>
          <a:p>
            <a:pPr marL="342900" indent="-342900">
              <a:buFont typeface="Arial" panose="020B0604020202020204" pitchFamily="34" charset="0"/>
              <a:buChar char="•"/>
            </a:pPr>
            <a:r>
              <a:rPr lang="en-AU" sz="2000" dirty="0">
                <a:ea typeface="Times" panose="02020603050405020304" pitchFamily="18" charset="0"/>
                <a:cs typeface="Times New Roman" panose="02020603050405020304" pitchFamily="18" charset="0"/>
              </a:rPr>
              <a:t>Consent in CDIS client details page is for consent to MCH service and how their information will be </a:t>
            </a:r>
            <a:r>
              <a:rPr lang="en-AU" sz="2000" dirty="0">
                <a:effectLst/>
                <a:ea typeface="Times" panose="02020603050405020304" pitchFamily="18" charset="0"/>
                <a:cs typeface="Times New Roman" panose="02020603050405020304" pitchFamily="18" charset="0"/>
              </a:rPr>
              <a:t>collected, stored, used or disclosed in accordance with law. </a:t>
            </a:r>
          </a:p>
          <a:p>
            <a:r>
              <a:rPr lang="en-AU" sz="2000" dirty="0">
                <a:effectLst/>
                <a:ea typeface="Times" panose="02020603050405020304" pitchFamily="18" charset="0"/>
                <a:cs typeface="Times New Roman" panose="02020603050405020304" pitchFamily="18" charset="0"/>
              </a:rPr>
              <a:t> </a:t>
            </a:r>
          </a:p>
          <a:p>
            <a:pPr marL="342900" indent="-342900">
              <a:buFont typeface="Arial" panose="020B0604020202020204" pitchFamily="34" charset="0"/>
              <a:buChar char="•"/>
            </a:pPr>
            <a:endParaRPr lang="en-AU" sz="2000" dirty="0">
              <a:ea typeface="Times"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AU" sz="2000" dirty="0">
              <a:ea typeface="Times"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AU" sz="2000" dirty="0">
              <a:ea typeface="Times"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AU" sz="2000" dirty="0">
              <a:ea typeface="Times"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AU" sz="2000" dirty="0">
                <a:effectLst/>
                <a:ea typeface="Times" panose="02020603050405020304" pitchFamily="18" charset="0"/>
                <a:cs typeface="Times New Roman" panose="02020603050405020304" pitchFamily="18" charset="0"/>
              </a:rPr>
              <a:t>Consent </a:t>
            </a:r>
            <a:r>
              <a:rPr lang="en-AU" sz="2000" dirty="0">
                <a:ea typeface="Times" panose="02020603050405020304" pitchFamily="18" charset="0"/>
                <a:cs typeface="Times New Roman" panose="02020603050405020304" pitchFamily="18" charset="0"/>
              </a:rPr>
              <a:t>on the birth details page is for the home visit. </a:t>
            </a:r>
          </a:p>
          <a:p>
            <a:endParaRPr lang="en-AU" sz="2000" dirty="0">
              <a:ea typeface="Times" panose="02020603050405020304" pitchFamily="18" charset="0"/>
              <a:cs typeface="Times New Roman" panose="02020603050405020304" pitchFamily="18" charset="0"/>
            </a:endParaRPr>
          </a:p>
          <a:p>
            <a:pPr>
              <a:lnSpc>
                <a:spcPct val="107000"/>
              </a:lnSpc>
              <a:spcAft>
                <a:spcPts val="800"/>
              </a:spcAft>
            </a:pPr>
            <a:r>
              <a:rPr lang="en-AU" sz="2000" kern="100" dirty="0">
                <a:effectLst/>
                <a:ea typeface="Aptos" panose="020B0004020202020204" pitchFamily="34" charset="0"/>
                <a:cs typeface="Times New Roman" panose="02020603050405020304" pitchFamily="18" charset="0"/>
              </a:rPr>
              <a:t> </a:t>
            </a:r>
            <a:r>
              <a:rPr lang="en-AU" sz="2000" kern="100" dirty="0">
                <a:effectLst/>
                <a:ea typeface="Aptos" panose="020B0004020202020204" pitchFamily="34" charset="0"/>
                <a:cs typeface="Times New Roman" panose="02020603050405020304" pitchFamily="18" charset="0"/>
                <a:hlinkClick r:id="rId4"/>
              </a:rPr>
              <a:t>Privacy factsheet for families</a:t>
            </a:r>
            <a:endParaRPr lang="en-AU" sz="2000" kern="100" dirty="0">
              <a:effectLst/>
              <a:ea typeface="Aptos" panose="020B0004020202020204" pitchFamily="34" charset="0"/>
              <a:cs typeface="Times New Roman" panose="02020603050405020304" pitchFamily="18" charset="0"/>
            </a:endParaRPr>
          </a:p>
          <a:p>
            <a:pPr lvl="0">
              <a:lnSpc>
                <a:spcPct val="107000"/>
              </a:lnSpc>
              <a:spcAft>
                <a:spcPts val="800"/>
              </a:spcAft>
              <a:buSzPts val="1000"/>
              <a:tabLst>
                <a:tab pos="457200" algn="l"/>
              </a:tabLst>
            </a:pPr>
            <a:endParaRPr lang="en-AU"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ABDCEDF1-94C6-E9A6-7C58-61CE1C2849A7}"/>
              </a:ext>
            </a:extLst>
          </p:cNvPr>
          <p:cNvPicPr>
            <a:picLocks noChangeAspect="1"/>
          </p:cNvPicPr>
          <p:nvPr/>
        </p:nvPicPr>
        <p:blipFill>
          <a:blip r:embed="rId5"/>
          <a:stretch>
            <a:fillRect/>
          </a:stretch>
        </p:blipFill>
        <p:spPr>
          <a:xfrm>
            <a:off x="2805906" y="3397195"/>
            <a:ext cx="1905000" cy="1175658"/>
          </a:xfrm>
          <a:prstGeom prst="rect">
            <a:avLst/>
          </a:prstGeom>
        </p:spPr>
      </p:pic>
      <p:pic>
        <p:nvPicPr>
          <p:cNvPr id="5" name="Picture 4">
            <a:extLst>
              <a:ext uri="{FF2B5EF4-FFF2-40B4-BE49-F238E27FC236}">
                <a16:creationId xmlns:a16="http://schemas.microsoft.com/office/drawing/2014/main" id="{23E0AF9E-2599-845C-71FA-8883E83CCDA5}"/>
              </a:ext>
            </a:extLst>
          </p:cNvPr>
          <p:cNvPicPr>
            <a:picLocks noChangeAspect="1"/>
          </p:cNvPicPr>
          <p:nvPr/>
        </p:nvPicPr>
        <p:blipFill>
          <a:blip r:embed="rId6"/>
          <a:stretch>
            <a:fillRect/>
          </a:stretch>
        </p:blipFill>
        <p:spPr>
          <a:xfrm>
            <a:off x="7181443" y="4470194"/>
            <a:ext cx="3060441" cy="715930"/>
          </a:xfrm>
          <a:prstGeom prst="rect">
            <a:avLst/>
          </a:prstGeom>
        </p:spPr>
      </p:pic>
    </p:spTree>
    <p:extLst>
      <p:ext uri="{BB962C8B-B14F-4D97-AF65-F5344CB8AC3E}">
        <p14:creationId xmlns:p14="http://schemas.microsoft.com/office/powerpoint/2010/main" val="41975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5F75D-5203-621C-0512-813DE44A1A38}"/>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01F92E31-B01C-6547-468A-93CBB9AEDE35}"/>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0CF6AA5B-F666-6B22-C899-43CA645341A5}"/>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8AE8910D-F5C6-552E-3873-4100D210F112}"/>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026D79EE-995D-9C75-6BFB-DA2ED18667C6}"/>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A32FBB9E-4535-F194-43C1-F5E63F981F05}"/>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0BBFA4F9-AF5D-AA27-349B-9B0521390F46}"/>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2CD6C8D0-826A-7B6C-2F38-897207E8384B}"/>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36E1B6DB-0850-85AA-9229-B474558E7214}"/>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June 2025</a:t>
              </a:r>
            </a:p>
          </p:txBody>
        </p:sp>
      </p:grpSp>
      <p:sp>
        <p:nvSpPr>
          <p:cNvPr id="2" name="Rectangle 1">
            <a:extLst>
              <a:ext uri="{FF2B5EF4-FFF2-40B4-BE49-F238E27FC236}">
                <a16:creationId xmlns:a16="http://schemas.microsoft.com/office/drawing/2014/main" id="{CF631C98-A95D-2717-4819-CAFA788B710E}"/>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44ACE24F-07A7-8540-7345-468E72D783F2}"/>
              </a:ext>
            </a:extLst>
          </p:cNvPr>
          <p:cNvSpPr>
            <a:spLocks noGrp="1"/>
          </p:cNvSpPr>
          <p:nvPr>
            <p:ph type="title"/>
          </p:nvPr>
        </p:nvSpPr>
        <p:spPr/>
        <p:txBody>
          <a:bodyPr/>
          <a:lstStyle/>
          <a:p>
            <a:br>
              <a:rPr lang="en-US" dirty="0"/>
            </a:br>
            <a:endParaRPr lang="en-AU" dirty="0"/>
          </a:p>
        </p:txBody>
      </p:sp>
      <p:sp>
        <p:nvSpPr>
          <p:cNvPr id="3" name="TextBox 2">
            <a:extLst>
              <a:ext uri="{FF2B5EF4-FFF2-40B4-BE49-F238E27FC236}">
                <a16:creationId xmlns:a16="http://schemas.microsoft.com/office/drawing/2014/main" id="{21DEC802-EDB9-A652-71FF-FA82EE54B26C}"/>
              </a:ext>
            </a:extLst>
          </p:cNvPr>
          <p:cNvSpPr txBox="1"/>
          <p:nvPr/>
        </p:nvSpPr>
        <p:spPr>
          <a:xfrm>
            <a:off x="1299277" y="326241"/>
            <a:ext cx="9593442" cy="584775"/>
          </a:xfrm>
          <a:prstGeom prst="rect">
            <a:avLst/>
          </a:prstGeom>
          <a:noFill/>
        </p:spPr>
        <p:txBody>
          <a:bodyPr wrap="square" rtlCol="0">
            <a:spAutoFit/>
          </a:bodyPr>
          <a:lstStyle/>
          <a:p>
            <a:r>
              <a:rPr lang="en-US" sz="3200" b="1" dirty="0">
                <a:solidFill>
                  <a:srgbClr val="00B050"/>
                </a:solidFill>
              </a:rPr>
              <a:t>Defining Ethnicity</a:t>
            </a:r>
            <a:endParaRPr lang="en-AU" sz="2400" b="1" dirty="0">
              <a:solidFill>
                <a:srgbClr val="00B050"/>
              </a:solidFill>
            </a:endParaRPr>
          </a:p>
        </p:txBody>
      </p:sp>
      <p:sp>
        <p:nvSpPr>
          <p:cNvPr id="6" name="TextBox 5">
            <a:extLst>
              <a:ext uri="{FF2B5EF4-FFF2-40B4-BE49-F238E27FC236}">
                <a16:creationId xmlns:a16="http://schemas.microsoft.com/office/drawing/2014/main" id="{EFB761E0-DFA5-047A-ECC9-513B80815A5D}"/>
              </a:ext>
            </a:extLst>
          </p:cNvPr>
          <p:cNvSpPr txBox="1"/>
          <p:nvPr/>
        </p:nvSpPr>
        <p:spPr>
          <a:xfrm>
            <a:off x="839788" y="1880767"/>
            <a:ext cx="8454218" cy="3831818"/>
          </a:xfrm>
          <a:prstGeom prst="rect">
            <a:avLst/>
          </a:prstGeom>
          <a:noFill/>
        </p:spPr>
        <p:txBody>
          <a:bodyPr wrap="square" rtlCol="0">
            <a:spAutoFit/>
          </a:bodyPr>
          <a:lstStyle/>
          <a:p>
            <a:r>
              <a:rPr lang="en-AU" sz="2000" dirty="0"/>
              <a:t>Not a mandatory field.</a:t>
            </a:r>
          </a:p>
          <a:p>
            <a:r>
              <a:rPr lang="en-AU" sz="2000" dirty="0"/>
              <a:t>Mandatory fields are asterixis in red</a:t>
            </a:r>
          </a:p>
          <a:p>
            <a:endParaRPr lang="en-AU" sz="2000" dirty="0"/>
          </a:p>
          <a:p>
            <a:endParaRPr lang="en-AU" sz="1100" dirty="0"/>
          </a:p>
          <a:p>
            <a:endParaRPr lang="en-AU" sz="1100" dirty="0"/>
          </a:p>
          <a:p>
            <a:endParaRPr lang="en-AU" sz="1100" dirty="0"/>
          </a:p>
          <a:p>
            <a:endParaRPr lang="en-AU" sz="1100" dirty="0"/>
          </a:p>
          <a:p>
            <a:endParaRPr lang="en-AU" sz="1100" dirty="0"/>
          </a:p>
          <a:p>
            <a:endParaRPr lang="en-AU" sz="1100" dirty="0"/>
          </a:p>
          <a:p>
            <a:endParaRPr lang="en-AU" sz="1100" dirty="0"/>
          </a:p>
          <a:p>
            <a:endParaRPr lang="en-AU" sz="1100" dirty="0"/>
          </a:p>
          <a:p>
            <a:endParaRPr lang="en-AU" sz="1100" dirty="0"/>
          </a:p>
          <a:p>
            <a:endParaRPr lang="en-AU" sz="1100" dirty="0"/>
          </a:p>
          <a:p>
            <a:endParaRPr lang="en-AU" sz="1100" dirty="0"/>
          </a:p>
          <a:p>
            <a:endParaRPr lang="en-AU" sz="1100" dirty="0"/>
          </a:p>
          <a:p>
            <a:endParaRPr lang="en-AU" sz="1100" dirty="0"/>
          </a:p>
          <a:p>
            <a:r>
              <a:rPr lang="en-AU" sz="2000" dirty="0"/>
              <a:t>NB. Don’t </a:t>
            </a:r>
            <a:r>
              <a:rPr lang="en-AU" sz="2000"/>
              <a:t>forget the </a:t>
            </a:r>
            <a:r>
              <a:rPr lang="en-AU" sz="2000" dirty="0"/>
              <a:t>CALD program if you would like to track families </a:t>
            </a:r>
            <a:r>
              <a:rPr lang="en-AU" sz="2000"/>
              <a:t>for ESK, </a:t>
            </a:r>
            <a:r>
              <a:rPr lang="en-AU" sz="2000" dirty="0"/>
              <a:t>AEL or CALD worker support. </a:t>
            </a:r>
          </a:p>
        </p:txBody>
      </p:sp>
      <p:pic>
        <p:nvPicPr>
          <p:cNvPr id="4" name="Picture 3">
            <a:extLst>
              <a:ext uri="{FF2B5EF4-FFF2-40B4-BE49-F238E27FC236}">
                <a16:creationId xmlns:a16="http://schemas.microsoft.com/office/drawing/2014/main" id="{4A883FBB-DEC8-0562-8B07-0D207E7FEAD2}"/>
              </a:ext>
            </a:extLst>
          </p:cNvPr>
          <p:cNvPicPr>
            <a:picLocks noChangeAspect="1"/>
          </p:cNvPicPr>
          <p:nvPr/>
        </p:nvPicPr>
        <p:blipFill>
          <a:blip r:embed="rId4"/>
          <a:stretch>
            <a:fillRect/>
          </a:stretch>
        </p:blipFill>
        <p:spPr>
          <a:xfrm>
            <a:off x="6144535" y="983856"/>
            <a:ext cx="4996003" cy="3420000"/>
          </a:xfrm>
          <a:prstGeom prst="rect">
            <a:avLst/>
          </a:prstGeom>
        </p:spPr>
      </p:pic>
    </p:spTree>
    <p:extLst>
      <p:ext uri="{BB962C8B-B14F-4D97-AF65-F5344CB8AC3E}">
        <p14:creationId xmlns:p14="http://schemas.microsoft.com/office/powerpoint/2010/main" val="3179756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5B921-F738-C486-0024-CAF2DF265A2C}"/>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955BF7C-2D06-D0D8-FAA1-A640B66BAA10}"/>
              </a:ext>
            </a:extLst>
          </p:cNvPr>
          <p:cNvPicPr>
            <a:picLocks noChangeAspect="1"/>
          </p:cNvPicPr>
          <p:nvPr/>
        </p:nvPicPr>
        <p:blipFill rotWithShape="1">
          <a:blip r:embed="rId2"/>
          <a:srcRect r="10432" b="3607"/>
          <a:stretch/>
        </p:blipFill>
        <p:spPr>
          <a:xfrm flipH="1">
            <a:off x="-3" y="-121771"/>
            <a:ext cx="12192000" cy="6326719"/>
          </a:xfrm>
          <a:prstGeom prst="rect">
            <a:avLst/>
          </a:prstGeom>
        </p:spPr>
      </p:pic>
      <p:sp>
        <p:nvSpPr>
          <p:cNvPr id="10" name="TextBox 10">
            <a:extLst>
              <a:ext uri="{FF2B5EF4-FFF2-40B4-BE49-F238E27FC236}">
                <a16:creationId xmlns:a16="http://schemas.microsoft.com/office/drawing/2014/main" id="{3FA203BD-4418-9719-3413-B13D2560DFA9}"/>
              </a:ext>
            </a:extLst>
          </p:cNvPr>
          <p:cNvSpPr txBox="1"/>
          <p:nvPr/>
        </p:nvSpPr>
        <p:spPr>
          <a:xfrm>
            <a:off x="372807" y="175447"/>
            <a:ext cx="11239163" cy="684162"/>
          </a:xfrm>
          <a:prstGeom prst="rect">
            <a:avLst/>
          </a:prstGeom>
        </p:spPr>
        <p:txBody>
          <a:bodyPr wrap="square" lIns="0" tIns="0" rIns="0" bIns="0" rtlCol="0" anchor="t">
            <a:spAutoFit/>
          </a:bodyPr>
          <a:lstStyle/>
          <a:p>
            <a:pPr>
              <a:lnSpc>
                <a:spcPts val="5600"/>
              </a:lnSpc>
              <a:spcBef>
                <a:spcPct val="0"/>
              </a:spcBef>
            </a:pPr>
            <a:r>
              <a:rPr lang="en-US" sz="4267" b="1">
                <a:solidFill>
                  <a:srgbClr val="3DAA73"/>
                </a:solidFill>
                <a:latin typeface="Arial Bold"/>
                <a:cs typeface="Arial Bold"/>
                <a:sym typeface="Arial Bold"/>
              </a:rPr>
              <a:t>Agenda</a:t>
            </a:r>
            <a:endParaRPr lang="en-US" sz="1200"/>
          </a:p>
        </p:txBody>
      </p:sp>
      <p:grpSp>
        <p:nvGrpSpPr>
          <p:cNvPr id="12" name="Group 12">
            <a:extLst>
              <a:ext uri="{FF2B5EF4-FFF2-40B4-BE49-F238E27FC236}">
                <a16:creationId xmlns:a16="http://schemas.microsoft.com/office/drawing/2014/main" id="{B5AA924E-38DA-35FF-3D5A-DF07180020EB}"/>
              </a:ext>
            </a:extLst>
          </p:cNvPr>
          <p:cNvGrpSpPr/>
          <p:nvPr/>
        </p:nvGrpSpPr>
        <p:grpSpPr>
          <a:xfrm>
            <a:off x="0" y="6022764"/>
            <a:ext cx="12192000" cy="940469"/>
            <a:chOff x="0" y="0"/>
            <a:chExt cx="24384000" cy="1880938"/>
          </a:xfrm>
        </p:grpSpPr>
        <p:grpSp>
          <p:nvGrpSpPr>
            <p:cNvPr id="13" name="Group 13">
              <a:extLst>
                <a:ext uri="{FF2B5EF4-FFF2-40B4-BE49-F238E27FC236}">
                  <a16:creationId xmlns:a16="http://schemas.microsoft.com/office/drawing/2014/main" id="{AB58C19A-239E-C2B7-7B1C-09280C8ECB95}"/>
                </a:ext>
              </a:extLst>
            </p:cNvPr>
            <p:cNvGrpSpPr/>
            <p:nvPr/>
          </p:nvGrpSpPr>
          <p:grpSpPr>
            <a:xfrm>
              <a:off x="0" y="0"/>
              <a:ext cx="24384000" cy="1763919"/>
              <a:chOff x="0" y="0"/>
              <a:chExt cx="4816593" cy="348428"/>
            </a:xfrm>
          </p:grpSpPr>
          <p:sp>
            <p:nvSpPr>
              <p:cNvPr id="14" name="Freeform 14">
                <a:extLst>
                  <a:ext uri="{FF2B5EF4-FFF2-40B4-BE49-F238E27FC236}">
                    <a16:creationId xmlns:a16="http://schemas.microsoft.com/office/drawing/2014/main" id="{5E6EA0BC-4DB5-01D7-EAE8-260E9289A657}"/>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CAA3BB5A-4464-9245-13BD-5E2ABB0289BA}"/>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188F3A08-67A1-548D-49C2-D6C648F8FA84}"/>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95618EDB-83F5-AC04-1AEC-5427F542C4B4}"/>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6ACB7BA6-B7D5-B200-0FDB-CFC08ED3B487}"/>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903207D2-EA8D-F822-1B21-A32F987FE0D4}"/>
                </a:ext>
              </a:extLst>
            </p:cNvPr>
            <p:cNvSpPr txBox="1"/>
            <p:nvPr/>
          </p:nvSpPr>
          <p:spPr>
            <a:xfrm>
              <a:off x="2345912" y="637696"/>
              <a:ext cx="12968336" cy="790216"/>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June 2025</a:t>
              </a:r>
            </a:p>
            <a:p>
              <a:pPr>
                <a:lnSpc>
                  <a:spcPts val="1646"/>
                </a:lnSpc>
                <a:spcBef>
                  <a:spcPct val="0"/>
                </a:spcBef>
              </a:pPr>
              <a:endParaRPr lang="en-US" sz="1233" dirty="0">
                <a:solidFill>
                  <a:srgbClr val="FFFFFF"/>
                </a:solidFill>
                <a:latin typeface="Arial"/>
                <a:ea typeface="Arial"/>
                <a:cs typeface="Arial"/>
              </a:endParaRPr>
            </a:p>
          </p:txBody>
        </p:sp>
      </p:grpSp>
      <p:sp>
        <p:nvSpPr>
          <p:cNvPr id="2" name="Rectangle 1">
            <a:extLst>
              <a:ext uri="{FF2B5EF4-FFF2-40B4-BE49-F238E27FC236}">
                <a16:creationId xmlns:a16="http://schemas.microsoft.com/office/drawing/2014/main" id="{8A5FDE71-C5F3-CC63-9422-C86D90F6F796}"/>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7" name="TextBox 11">
            <a:extLst>
              <a:ext uri="{FF2B5EF4-FFF2-40B4-BE49-F238E27FC236}">
                <a16:creationId xmlns:a16="http://schemas.microsoft.com/office/drawing/2014/main" id="{58E2DBD3-2D80-2AE2-D2A7-BF6A44E6D465}"/>
              </a:ext>
            </a:extLst>
          </p:cNvPr>
          <p:cNvSpPr txBox="1"/>
          <p:nvPr/>
        </p:nvSpPr>
        <p:spPr>
          <a:xfrm>
            <a:off x="6347689" y="1406705"/>
            <a:ext cx="4167911" cy="6608412"/>
          </a:xfrm>
          <a:prstGeom prst="rect">
            <a:avLst/>
          </a:prstGeom>
        </p:spPr>
        <p:txBody>
          <a:bodyPr wrap="square" lIns="0" tIns="0" rIns="0" bIns="0" rtlCol="0" anchor="t">
            <a:spAutoFit/>
          </a:bodyPr>
          <a:lstStyle/>
          <a:p>
            <a:pPr marL="342900" indent="-342900">
              <a:buFont typeface="Wingdings" panose="05000000000000000000" pitchFamily="2" charset="2"/>
              <a:buChar char="v"/>
            </a:pPr>
            <a:r>
              <a:rPr lang="en-US" dirty="0">
                <a:latin typeface="Arial" panose="020B0604020202020204" pitchFamily="34" charset="0"/>
                <a:cs typeface="Arial" panose="020B0604020202020204" pitchFamily="34" charset="0"/>
              </a:rPr>
              <a:t>Role of CDIS Champion</a:t>
            </a:r>
          </a:p>
          <a:p>
            <a:pPr marL="342900" indent="-342900">
              <a:buFont typeface="Wingdings" panose="05000000000000000000" pitchFamily="2" charset="2"/>
              <a:buChar char="v"/>
            </a:pPr>
            <a:r>
              <a:rPr lang="en-US" dirty="0">
                <a:latin typeface="Arial" panose="020B0604020202020204" pitchFamily="34" charset="0"/>
                <a:cs typeface="Arial" panose="020B0604020202020204" pitchFamily="34" charset="0"/>
              </a:rPr>
              <a:t>Reschedule/Cancel/DNA Appts</a:t>
            </a:r>
          </a:p>
          <a:p>
            <a:pPr marL="342900" indent="-342900">
              <a:buFont typeface="Wingdings" panose="05000000000000000000" pitchFamily="2" charset="2"/>
              <a:buChar char="v"/>
            </a:pPr>
            <a:r>
              <a:rPr lang="en-US" dirty="0">
                <a:latin typeface="Arial" panose="020B0604020202020204" pitchFamily="34" charset="0"/>
                <a:cs typeface="Arial" panose="020B0604020202020204" pitchFamily="34" charset="0"/>
              </a:rPr>
              <a:t>CDIS is a medical record</a:t>
            </a:r>
          </a:p>
          <a:p>
            <a:pPr marL="342900" indent="-342900">
              <a:buFont typeface="Wingdings" panose="05000000000000000000" pitchFamily="2" charset="2"/>
              <a:buChar char="v"/>
            </a:pPr>
            <a:r>
              <a:rPr lang="en-US" dirty="0">
                <a:latin typeface="Arial" panose="020B0604020202020204" pitchFamily="34" charset="0"/>
                <a:cs typeface="Arial" panose="020B0604020202020204" pitchFamily="34" charset="0"/>
              </a:rPr>
              <a:t>Clarifying creating CDIS records for older siblings and access to these records.</a:t>
            </a:r>
          </a:p>
          <a:p>
            <a:pPr marL="342900" indent="-342900">
              <a:buFont typeface="Wingdings" panose="05000000000000000000" pitchFamily="2" charset="2"/>
              <a:buChar char="v"/>
            </a:pPr>
            <a:r>
              <a:rPr lang="en-US" dirty="0">
                <a:latin typeface="Arial" panose="020B0604020202020204" pitchFamily="34" charset="0"/>
                <a:cs typeface="Arial" panose="020B0604020202020204" pitchFamily="34" charset="0"/>
              </a:rPr>
              <a:t>Open/Change/Close</a:t>
            </a:r>
          </a:p>
          <a:p>
            <a:pPr marL="342900" indent="-342900">
              <a:buFont typeface="Wingdings" panose="05000000000000000000" pitchFamily="2" charset="2"/>
              <a:buChar char="v"/>
            </a:pPr>
            <a:r>
              <a:rPr lang="en-US" dirty="0">
                <a:latin typeface="Arial" panose="020B0604020202020204" pitchFamily="34" charset="0"/>
                <a:cs typeface="Arial" panose="020B0604020202020204" pitchFamily="34" charset="0"/>
              </a:rPr>
              <a:t>Closing Clients</a:t>
            </a:r>
          </a:p>
          <a:p>
            <a:pPr marL="342900" indent="-342900">
              <a:buFont typeface="Wingdings" panose="05000000000000000000" pitchFamily="2" charset="2"/>
              <a:buChar char="v"/>
            </a:pPr>
            <a:r>
              <a:rPr lang="en-US" dirty="0">
                <a:latin typeface="Arial" panose="020B0604020202020204" pitchFamily="34" charset="0"/>
                <a:cs typeface="Arial" panose="020B0604020202020204" pitchFamily="34" charset="0"/>
              </a:rPr>
              <a:t>Important Data from HV</a:t>
            </a:r>
          </a:p>
          <a:p>
            <a:pPr marL="342900" indent="-342900">
              <a:buFont typeface="Wingdings" panose="05000000000000000000" pitchFamily="2" charset="2"/>
              <a:buChar char="v"/>
            </a:pPr>
            <a:r>
              <a:rPr lang="en-US" dirty="0">
                <a:latin typeface="Arial" panose="020B0604020202020204" pitchFamily="34" charset="0"/>
                <a:cs typeface="Arial" panose="020B0604020202020204" pitchFamily="34" charset="0"/>
              </a:rPr>
              <a:t>Merging</a:t>
            </a:r>
          </a:p>
          <a:p>
            <a:pPr marL="342900" indent="-342900">
              <a:buFont typeface="Wingdings" panose="05000000000000000000" pitchFamily="2" charset="2"/>
              <a:buChar char="v"/>
            </a:pPr>
            <a:r>
              <a:rPr lang="en-US" dirty="0">
                <a:latin typeface="Arial" panose="020B0604020202020204" pitchFamily="34" charset="0"/>
                <a:cs typeface="Arial" panose="020B0604020202020204" pitchFamily="34" charset="0"/>
              </a:rPr>
              <a:t>Data Cleansing</a:t>
            </a:r>
          </a:p>
          <a:p>
            <a:pPr marL="342900" indent="-342900">
              <a:buFont typeface="Wingdings" panose="05000000000000000000" pitchFamily="2" charset="2"/>
              <a:buChar char="v"/>
            </a:pPr>
            <a:r>
              <a:rPr lang="en-US" dirty="0">
                <a:latin typeface="Arial" panose="020B0604020202020204" pitchFamily="34" charset="0"/>
                <a:cs typeface="Arial" panose="020B0604020202020204" pitchFamily="34" charset="0"/>
              </a:rPr>
              <a:t>Consent &amp; recording in CDIS</a:t>
            </a:r>
          </a:p>
          <a:p>
            <a:pPr marL="342900" indent="-342900">
              <a:buFont typeface="Wingdings" panose="05000000000000000000" pitchFamily="2" charset="2"/>
              <a:buChar char="v"/>
            </a:pPr>
            <a:r>
              <a:rPr lang="en-US" dirty="0">
                <a:latin typeface="Arial" panose="020B0604020202020204" pitchFamily="34" charset="0"/>
                <a:cs typeface="Arial" panose="020B0604020202020204" pitchFamily="34" charset="0"/>
              </a:rPr>
              <a:t>Recording Ethnicity</a:t>
            </a:r>
          </a:p>
          <a:p>
            <a:pPr marL="342900" indent="-342900">
              <a:buFont typeface="Wingdings" panose="05000000000000000000" pitchFamily="2" charset="2"/>
              <a:buChar char="v"/>
            </a:pPr>
            <a:r>
              <a:rPr lang="en-US" dirty="0">
                <a:latin typeface="Arial" panose="020B0604020202020204" pitchFamily="34" charset="0"/>
                <a:cs typeface="Arial" panose="020B0604020202020204" pitchFamily="34" charset="0"/>
              </a:rPr>
              <a:t>SMS question - clarified</a:t>
            </a:r>
          </a:p>
          <a:p>
            <a:pPr marL="342900" indent="-342900">
              <a:buFont typeface="Wingdings" panose="05000000000000000000" pitchFamily="2" charset="2"/>
              <a:buChar char="v"/>
            </a:pPr>
            <a:r>
              <a:rPr lang="en-US" dirty="0">
                <a:latin typeface="Arial" panose="020B0604020202020204" pitchFamily="34" charset="0"/>
                <a:cs typeface="Arial" panose="020B0604020202020204" pitchFamily="34" charset="0"/>
              </a:rPr>
              <a:t>CDIS Support</a:t>
            </a:r>
            <a:br>
              <a:rPr lang="en-US" sz="1867" dirty="0">
                <a:latin typeface="Arial" panose="020B0604020202020204" pitchFamily="34" charset="0"/>
                <a:cs typeface="Arial" panose="020B0604020202020204" pitchFamily="34" charset="0"/>
              </a:rPr>
            </a:br>
            <a:endParaRPr lang="en-US" sz="1867"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endParaRPr lang="en-US" sz="1867"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endParaRPr lang="en-US" sz="1867"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endParaRPr lang="en-US" sz="1867" dirty="0">
              <a:latin typeface="Arial" panose="020B0604020202020204" pitchFamily="34" charset="0"/>
              <a:cs typeface="Arial" panose="020B0604020202020204" pitchFamily="34" charset="0"/>
            </a:endParaRPr>
          </a:p>
          <a:p>
            <a:br>
              <a:rPr lang="en-US" sz="1867" dirty="0">
                <a:latin typeface="Arial" panose="020B0604020202020204" pitchFamily="34" charset="0"/>
                <a:cs typeface="Arial" panose="020B0604020202020204" pitchFamily="34" charset="0"/>
              </a:rPr>
            </a:br>
            <a:endParaRPr lang="en-US" sz="1867" dirty="0">
              <a:latin typeface="Arial" panose="020B0604020202020204" pitchFamily="34" charset="0"/>
              <a:cs typeface="Arial" panose="020B0604020202020204" pitchFamily="34" charset="0"/>
            </a:endParaRPr>
          </a:p>
          <a:p>
            <a:endParaRPr lang="en-US" sz="1867" dirty="0">
              <a:latin typeface="Arial" panose="020B0604020202020204" pitchFamily="34" charset="0"/>
              <a:cs typeface="Arial" panose="020B0604020202020204" pitchFamily="34" charset="0"/>
            </a:endParaRPr>
          </a:p>
          <a:p>
            <a:endParaRPr lang="en-AU" sz="1867"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2745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F0DCA-A464-6A4F-9DD5-81DE9768B030}"/>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4CAACB80-D20F-EDF3-06B4-FC32CCFFBC8B}"/>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5011BA76-1EAC-0631-98D2-35D670F19AD7}"/>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148B5E59-B982-F8ED-BC68-B9A6D6B49686}"/>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45EF9971-BE1C-F812-25FB-D3076C9A6476}"/>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F20DEA95-990F-08CD-1553-27FCF5CA004D}"/>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4C25CEA6-B2E2-8692-567F-FA65CF326AAB}"/>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22E578E6-27E1-C1F1-0515-5FFE33E4B1F6}"/>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E7EE673E-DDC5-55DD-53E9-C3CF0351297B}"/>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June 2025</a:t>
              </a:r>
            </a:p>
          </p:txBody>
        </p:sp>
      </p:grpSp>
      <p:sp>
        <p:nvSpPr>
          <p:cNvPr id="2" name="Rectangle 1">
            <a:extLst>
              <a:ext uri="{FF2B5EF4-FFF2-40B4-BE49-F238E27FC236}">
                <a16:creationId xmlns:a16="http://schemas.microsoft.com/office/drawing/2014/main" id="{E51E8AB0-1190-3FF9-3553-02140199D300}"/>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F32079F6-8CE5-4661-4B5F-1BE7EEAC630A}"/>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009F7B74-9B11-13FC-F29D-D35D1D28F220}"/>
              </a:ext>
            </a:extLst>
          </p:cNvPr>
          <p:cNvSpPr txBox="1"/>
          <p:nvPr/>
        </p:nvSpPr>
        <p:spPr>
          <a:xfrm>
            <a:off x="1299277" y="326241"/>
            <a:ext cx="9593442" cy="1200329"/>
          </a:xfrm>
          <a:prstGeom prst="rect">
            <a:avLst/>
          </a:prstGeom>
          <a:noFill/>
        </p:spPr>
        <p:txBody>
          <a:bodyPr wrap="square" rtlCol="0">
            <a:spAutoFit/>
          </a:bodyPr>
          <a:lstStyle/>
          <a:p>
            <a:r>
              <a:rPr lang="en-US" sz="2400" b="1" dirty="0">
                <a:solidFill>
                  <a:srgbClr val="00B050"/>
                </a:solidFill>
              </a:rPr>
              <a:t>Have been approached by an internal council department to send group SMS to families with a link to an external health survey, can I send this out via CDIS SMS to families?</a:t>
            </a:r>
            <a:endParaRPr lang="en-AU" sz="2400" b="1" dirty="0">
              <a:solidFill>
                <a:srgbClr val="00B050"/>
              </a:solidFill>
            </a:endParaRPr>
          </a:p>
        </p:txBody>
      </p:sp>
      <p:sp>
        <p:nvSpPr>
          <p:cNvPr id="4" name="TextBox 3">
            <a:extLst>
              <a:ext uri="{FF2B5EF4-FFF2-40B4-BE49-F238E27FC236}">
                <a16:creationId xmlns:a16="http://schemas.microsoft.com/office/drawing/2014/main" id="{09EA8D56-8BB2-BF66-11C2-A9505583C707}"/>
              </a:ext>
            </a:extLst>
          </p:cNvPr>
          <p:cNvSpPr txBox="1"/>
          <p:nvPr/>
        </p:nvSpPr>
        <p:spPr>
          <a:xfrm>
            <a:off x="839788" y="1934675"/>
            <a:ext cx="10818086" cy="3631763"/>
          </a:xfrm>
          <a:prstGeom prst="rect">
            <a:avLst/>
          </a:prstGeom>
          <a:noFill/>
        </p:spPr>
        <p:txBody>
          <a:bodyPr wrap="square" rtlCol="0">
            <a:spAutoFit/>
          </a:bodyPr>
          <a:lstStyle/>
          <a:p>
            <a:r>
              <a:rPr lang="en-US" dirty="0"/>
              <a:t>Any use or disclosure of client information that is </a:t>
            </a:r>
            <a:r>
              <a:rPr lang="en-US" u="sng" dirty="0"/>
              <a:t>not directly </a:t>
            </a:r>
            <a:r>
              <a:rPr lang="en-US" dirty="0"/>
              <a:t>related to the provision of the Maternal and Child Health (MCH) service, and not expressly covered by the consent currently held, would likely fall outside the permissible scope under the Health Records Act. In particular, Health Privacy Principle 2 (Use and Disclosure) restricts the use and disclosure of health information to the primary purpose for which it was collected, unless an exception applies </a:t>
            </a:r>
            <a:r>
              <a:rPr lang="en-US" dirty="0" err="1"/>
              <a:t>eg</a:t>
            </a:r>
            <a:r>
              <a:rPr lang="en-US" dirty="0"/>
              <a:t>  where the individual has provided further informed consent. </a:t>
            </a:r>
          </a:p>
          <a:p>
            <a:endParaRPr lang="en-AU" dirty="0"/>
          </a:p>
          <a:p>
            <a:r>
              <a:rPr lang="en-US" dirty="0"/>
              <a:t>If the request appears to be a valuable initiative worth promoting. A recommendation would be to  advertise it through additional channels, such as the Council’s social media platforms or other publicly accessible outlets.</a:t>
            </a:r>
          </a:p>
          <a:p>
            <a:endParaRPr lang="en-US" dirty="0"/>
          </a:p>
          <a:p>
            <a:r>
              <a:rPr lang="en-US" dirty="0"/>
              <a:t>Please consult with your MCH Leadership for further clarification from the MCH Leadership Packs.</a:t>
            </a:r>
            <a:r>
              <a:rPr lang="en-US" b="1" dirty="0"/>
              <a:t>					</a:t>
            </a:r>
          </a:p>
          <a:p>
            <a:r>
              <a:rPr lang="en-US" sz="1400" b="1" dirty="0"/>
              <a:t>Health Records Act 2001 (Vic)</a:t>
            </a:r>
            <a:r>
              <a:rPr lang="en-US" sz="1400" dirty="0"/>
              <a:t> and </a:t>
            </a:r>
            <a:r>
              <a:rPr lang="en-US" sz="1400" b="1" dirty="0"/>
              <a:t>Health Privacy Principle 2</a:t>
            </a:r>
            <a:endParaRPr lang="en-AU" dirty="0"/>
          </a:p>
        </p:txBody>
      </p:sp>
    </p:spTree>
    <p:extLst>
      <p:ext uri="{BB962C8B-B14F-4D97-AF65-F5344CB8AC3E}">
        <p14:creationId xmlns:p14="http://schemas.microsoft.com/office/powerpoint/2010/main" val="662490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E3A75-99CC-E1D9-CF48-D522ABA00DB4}"/>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4A58D719-5754-D674-0266-D58A46F925F4}"/>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64BEDBB7-28A3-33D1-2CE2-D2D6E4F5AF2D}"/>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127642D9-4379-18AE-D5F4-7DC99566C90A}"/>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45B581D6-FEA5-E986-CD43-CEA8C2B5B422}"/>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0052EF28-B7E5-C5B4-CFD3-98995AEC60F5}"/>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9A107969-4739-B552-26FE-7B387A676662}"/>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898B528E-FDF7-7D31-7F18-866C479FB264}"/>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114A8A1E-39DF-733A-E1C7-2C8B44BEA30B}"/>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June 2025</a:t>
              </a:r>
            </a:p>
          </p:txBody>
        </p:sp>
      </p:grpSp>
      <p:sp>
        <p:nvSpPr>
          <p:cNvPr id="2" name="Rectangle 1">
            <a:extLst>
              <a:ext uri="{FF2B5EF4-FFF2-40B4-BE49-F238E27FC236}">
                <a16:creationId xmlns:a16="http://schemas.microsoft.com/office/drawing/2014/main" id="{E8B27DC8-D068-5B7F-1468-A86DD420E32F}"/>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DC46D360-289F-BC6B-4500-672F71BFA0E9}"/>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834AC135-5DC2-692D-8D9E-BAF812E59CCD}"/>
              </a:ext>
            </a:extLst>
          </p:cNvPr>
          <p:cNvSpPr txBox="1"/>
          <p:nvPr/>
        </p:nvSpPr>
        <p:spPr>
          <a:xfrm>
            <a:off x="1336973" y="653602"/>
            <a:ext cx="9593442" cy="3847207"/>
          </a:xfrm>
          <a:prstGeom prst="rect">
            <a:avLst/>
          </a:prstGeom>
          <a:noFill/>
        </p:spPr>
        <p:txBody>
          <a:bodyPr wrap="square" rtlCol="0">
            <a:spAutoFit/>
          </a:bodyPr>
          <a:lstStyle/>
          <a:p>
            <a:r>
              <a:rPr lang="en-US" sz="3200" b="1" dirty="0">
                <a:solidFill>
                  <a:srgbClr val="3DAA73"/>
                </a:solidFill>
                <a:latin typeface="Arial Bold"/>
                <a:cs typeface="Arial Bold"/>
                <a:sym typeface="Arial Bold"/>
              </a:rPr>
              <a:t>CDIS Support (continued)</a:t>
            </a:r>
          </a:p>
          <a:p>
            <a:endParaRPr lang="en-AU" sz="2400" dirty="0"/>
          </a:p>
          <a:p>
            <a:pPr marL="0" lvl="0" indent="0">
              <a:spcBef>
                <a:spcPts val="200"/>
              </a:spcBef>
              <a:spcAft>
                <a:spcPts val="200"/>
              </a:spcAft>
              <a:buNone/>
            </a:pPr>
            <a:r>
              <a:rPr lang="en-AU" sz="2400" b="1" u="sng" dirty="0">
                <a:effectLst/>
                <a:latin typeface="+mj-lt"/>
                <a:ea typeface="Calibri" panose="020F0502020204030204" pitchFamily="34" charset="0"/>
                <a:cs typeface="Times New Roman" panose="02020603050405020304" pitchFamily="18" charset="0"/>
              </a:rPr>
              <a:t>CDIS Support Hours</a:t>
            </a:r>
          </a:p>
          <a:p>
            <a:pPr marL="0" lvl="0" indent="0">
              <a:spcBef>
                <a:spcPts val="200"/>
              </a:spcBef>
              <a:spcAft>
                <a:spcPts val="200"/>
              </a:spcAft>
              <a:buNone/>
            </a:pPr>
            <a:r>
              <a:rPr lang="en-AU" sz="2400" dirty="0">
                <a:latin typeface="+mj-lt"/>
                <a:cs typeface="Times New Roman" panose="02020603050405020304" pitchFamily="18" charset="0"/>
              </a:rPr>
              <a:t>Monday to Friday between 8:30am to 5:30 pm</a:t>
            </a:r>
          </a:p>
          <a:p>
            <a:pPr marL="0" lvl="0" indent="0">
              <a:spcBef>
                <a:spcPts val="200"/>
              </a:spcBef>
              <a:spcAft>
                <a:spcPts val="200"/>
              </a:spcAft>
              <a:buNone/>
            </a:pPr>
            <a:endParaRPr lang="en-AU" sz="2400" dirty="0">
              <a:latin typeface="+mj-lt"/>
              <a:cs typeface="Times New Roman" panose="02020603050405020304" pitchFamily="18" charset="0"/>
            </a:endParaRPr>
          </a:p>
          <a:p>
            <a:pPr marL="0" lvl="0" indent="0">
              <a:spcBef>
                <a:spcPts val="200"/>
              </a:spcBef>
              <a:spcAft>
                <a:spcPts val="200"/>
              </a:spcAft>
              <a:buNone/>
            </a:pPr>
            <a:r>
              <a:rPr lang="en-AU" sz="2400" b="1" u="sng" dirty="0">
                <a:effectLst/>
                <a:latin typeface="+mj-lt"/>
                <a:ea typeface="Calibri" panose="020F0502020204030204" pitchFamily="34" charset="0"/>
                <a:cs typeface="Times New Roman" panose="02020603050405020304" pitchFamily="18" charset="0"/>
              </a:rPr>
              <a:t>Contact</a:t>
            </a:r>
          </a:p>
          <a:p>
            <a:pPr marL="0" lvl="0" indent="0">
              <a:spcBef>
                <a:spcPts val="200"/>
              </a:spcBef>
              <a:spcAft>
                <a:spcPts val="200"/>
              </a:spcAft>
              <a:buNone/>
            </a:pPr>
            <a:r>
              <a:rPr lang="en-AU" sz="2400" dirty="0">
                <a:latin typeface="+mj-lt"/>
                <a:ea typeface="Times New Roman" panose="02020603050405020304" pitchFamily="18" charset="0"/>
                <a:cs typeface="Times New Roman" panose="02020603050405020304" pitchFamily="18" charset="0"/>
              </a:rPr>
              <a:t>1300 856 183</a:t>
            </a:r>
          </a:p>
          <a:p>
            <a:pPr marL="0" lvl="0" indent="0">
              <a:spcBef>
                <a:spcPts val="200"/>
              </a:spcBef>
              <a:spcAft>
                <a:spcPts val="200"/>
              </a:spcAft>
              <a:buNone/>
            </a:pPr>
            <a:r>
              <a:rPr lang="en-AU" sz="2400" dirty="0">
                <a:latin typeface="+mj-lt"/>
                <a:ea typeface="Times New Roman" panose="02020603050405020304" pitchFamily="18" charset="0"/>
                <a:cs typeface="Times New Roman" panose="02020603050405020304" pitchFamily="18" charset="0"/>
                <a:hlinkClick r:id="rId4"/>
              </a:rPr>
              <a:t>cdis@support.vic.gov.au</a:t>
            </a:r>
            <a:endParaRPr lang="en-AU" sz="2400" dirty="0">
              <a:effectLst/>
              <a:latin typeface="+mj-lt"/>
              <a:ea typeface="Calibri" panose="020F0502020204030204" pitchFamily="34" charset="0"/>
              <a:cs typeface="Times New Roman" panose="02020603050405020304" pitchFamily="18" charset="0"/>
            </a:endParaRPr>
          </a:p>
          <a:p>
            <a:endParaRPr lang="en-AU" sz="2400" dirty="0"/>
          </a:p>
        </p:txBody>
      </p:sp>
    </p:spTree>
    <p:extLst>
      <p:ext uri="{BB962C8B-B14F-4D97-AF65-F5344CB8AC3E}">
        <p14:creationId xmlns:p14="http://schemas.microsoft.com/office/powerpoint/2010/main" val="1315109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33AEE-9870-3940-84CE-2D93CB27F6D4}"/>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03C6DCAE-7BC6-32A6-02BD-F944A9DB0DF0}"/>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3766076C-7AB3-A939-466B-8C385235FAA2}"/>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11C7AE9F-41F0-A5E5-DC20-2C7661A96350}"/>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57226B7B-5E3B-EB71-1930-7E5B28D281B5}"/>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3C1E6607-3328-9E0C-DEDC-52B1FD67BF40}"/>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D1883A0C-2233-D1FB-FC1F-22980582923B}"/>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3304A290-F8E5-D5EF-B956-783878D5E1F6}"/>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F8CD01C4-C7ED-4C60-2C87-F454619F236A}"/>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June 2025</a:t>
              </a:r>
            </a:p>
          </p:txBody>
        </p:sp>
      </p:grpSp>
      <p:sp>
        <p:nvSpPr>
          <p:cNvPr id="2" name="Rectangle 1">
            <a:extLst>
              <a:ext uri="{FF2B5EF4-FFF2-40B4-BE49-F238E27FC236}">
                <a16:creationId xmlns:a16="http://schemas.microsoft.com/office/drawing/2014/main" id="{A8C2594B-5F41-EC5B-DD54-CE4FCE8864B8}"/>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D40A9BFC-7409-5E3F-C0CB-83158E465CFC}"/>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A9A0053A-1282-D436-95B8-463E995A3309}"/>
              </a:ext>
            </a:extLst>
          </p:cNvPr>
          <p:cNvSpPr txBox="1"/>
          <p:nvPr/>
        </p:nvSpPr>
        <p:spPr>
          <a:xfrm>
            <a:off x="1336973" y="653602"/>
            <a:ext cx="9593442" cy="5447645"/>
          </a:xfrm>
          <a:prstGeom prst="rect">
            <a:avLst/>
          </a:prstGeom>
          <a:noFill/>
        </p:spPr>
        <p:txBody>
          <a:bodyPr wrap="square" rtlCol="0">
            <a:spAutoFit/>
          </a:bodyPr>
          <a:lstStyle/>
          <a:p>
            <a:r>
              <a:rPr lang="en-US" sz="3200" b="1" dirty="0">
                <a:solidFill>
                  <a:srgbClr val="3DAA73"/>
                </a:solidFill>
                <a:latin typeface="Arial Bold"/>
                <a:cs typeface="Arial Bold"/>
                <a:sym typeface="Arial Bold"/>
              </a:rPr>
              <a:t>Role of CDIS Champion</a:t>
            </a:r>
          </a:p>
          <a:p>
            <a:endParaRPr lang="en-AU" sz="2400" dirty="0"/>
          </a:p>
          <a:p>
            <a:pPr marL="342900" indent="-342900">
              <a:buFont typeface="Wingdings" panose="05000000000000000000" pitchFamily="2" charset="2"/>
              <a:buChar char="Ø"/>
            </a:pPr>
            <a:r>
              <a:rPr lang="en-AU" sz="2000" dirty="0"/>
              <a:t>Representing your team.</a:t>
            </a:r>
          </a:p>
          <a:p>
            <a:pPr marL="342900" indent="-342900">
              <a:buFont typeface="Wingdings" panose="05000000000000000000" pitchFamily="2" charset="2"/>
              <a:buChar char="Ø"/>
            </a:pPr>
            <a:r>
              <a:rPr lang="en-AU" sz="2000" dirty="0"/>
              <a:t>Resource in your team for CDIS education, questions and troubleshooting.</a:t>
            </a:r>
          </a:p>
          <a:p>
            <a:pPr marL="342900" indent="-342900">
              <a:buFont typeface="Wingdings" panose="05000000000000000000" pitchFamily="2" charset="2"/>
              <a:buChar char="Ø"/>
            </a:pPr>
            <a:r>
              <a:rPr lang="en-AU" sz="2000" dirty="0"/>
              <a:t>Note any common themes or questions from your team to report to the group.</a:t>
            </a:r>
          </a:p>
          <a:p>
            <a:pPr marL="342900" indent="-342900">
              <a:buFont typeface="Wingdings" panose="05000000000000000000" pitchFamily="2" charset="2"/>
              <a:buChar char="Ø"/>
            </a:pPr>
            <a:r>
              <a:rPr lang="en-AU" sz="2000" dirty="0"/>
              <a:t>Gather information from your team to be addressed in the User Group meetings or followed up by the CDIS Reference group and highlight education needs.</a:t>
            </a:r>
          </a:p>
          <a:p>
            <a:pPr marL="342900" indent="-342900">
              <a:buFont typeface="Wingdings" panose="05000000000000000000" pitchFamily="2" charset="2"/>
              <a:buChar char="Ø"/>
            </a:pPr>
            <a:r>
              <a:rPr lang="en-AU" sz="2000" dirty="0"/>
              <a:t>Attend User Group meetings every 6-8 weeks.</a:t>
            </a:r>
          </a:p>
          <a:p>
            <a:pPr marL="342900" indent="-342900">
              <a:buFont typeface="Wingdings" panose="05000000000000000000" pitchFamily="2" charset="2"/>
              <a:buChar char="Ø"/>
            </a:pPr>
            <a:r>
              <a:rPr lang="en-AU" sz="2000" dirty="0"/>
              <a:t>Contribute to User Group meetings conversations re your teams CDIS practice, questions and ideas.</a:t>
            </a:r>
          </a:p>
          <a:p>
            <a:pPr marL="342900" indent="-342900">
              <a:buFont typeface="Wingdings" panose="05000000000000000000" pitchFamily="2" charset="2"/>
              <a:buChar char="Ø"/>
            </a:pPr>
            <a:r>
              <a:rPr lang="en-AU" sz="2000" dirty="0"/>
              <a:t>Sharing information learned at the CDIS user group meetings with your team </a:t>
            </a:r>
            <a:r>
              <a:rPr lang="en-AU" sz="2000" dirty="0" err="1"/>
              <a:t>ie</a:t>
            </a:r>
            <a:r>
              <a:rPr lang="en-AU" sz="2000" dirty="0"/>
              <a:t> sharing slides or presenting at </a:t>
            </a:r>
            <a:r>
              <a:rPr lang="en-AU" sz="2000" i="1" dirty="0"/>
              <a:t>team meetings </a:t>
            </a:r>
            <a:r>
              <a:rPr lang="en-AU" sz="2000" dirty="0"/>
              <a:t>(</a:t>
            </a:r>
            <a:r>
              <a:rPr lang="en-AU" sz="2000" dirty="0" err="1"/>
              <a:t>eg</a:t>
            </a:r>
            <a:r>
              <a:rPr lang="en-AU" sz="2000" dirty="0"/>
              <a:t> CDIS tips and tricks)</a:t>
            </a:r>
          </a:p>
          <a:p>
            <a:pPr marL="342900" indent="-342900">
              <a:buFont typeface="Wingdings" panose="05000000000000000000" pitchFamily="2" charset="2"/>
              <a:buChar char="Ø"/>
            </a:pPr>
            <a:r>
              <a:rPr lang="en-AU" sz="2000" dirty="0"/>
              <a:t>Prompting your team use of CDIS resources such as the </a:t>
            </a:r>
            <a:r>
              <a:rPr lang="en-AU" sz="2000" dirty="0" err="1"/>
              <a:t>vimeo’s</a:t>
            </a:r>
            <a:r>
              <a:rPr lang="en-AU" sz="2000" dirty="0"/>
              <a:t> and CDIS education through the Help &amp; Support tab on CDIS</a:t>
            </a:r>
            <a:r>
              <a:rPr lang="en-AU" sz="2400" dirty="0"/>
              <a:t>.</a:t>
            </a:r>
          </a:p>
          <a:p>
            <a:endParaRPr lang="en-AU" sz="2400" dirty="0"/>
          </a:p>
          <a:p>
            <a:endParaRPr lang="en-AU" sz="2400" dirty="0"/>
          </a:p>
        </p:txBody>
      </p:sp>
    </p:spTree>
    <p:extLst>
      <p:ext uri="{BB962C8B-B14F-4D97-AF65-F5344CB8AC3E}">
        <p14:creationId xmlns:p14="http://schemas.microsoft.com/office/powerpoint/2010/main" val="2351559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B9F7C-0AC0-0FDA-CA0B-48F590AE7AB0}"/>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D795DBD5-AB75-5090-F044-808A06C1E603}"/>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C434D583-05BD-A84A-210E-58305C1CCEC8}"/>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DDE478E0-7C4C-4C96-A310-A5BC3FA6782D}"/>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25119AA5-12A1-5068-F5F5-1AB9EC6DDE4A}"/>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F5E16A01-446B-7D9A-5869-2015340A4999}"/>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9E127CCF-32DE-6A40-C18E-416F40B18B89}"/>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202583DF-0CB5-032A-16E4-914F151476FD}"/>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E1D27F8E-C17E-37A6-5C6C-5456F19497A6}"/>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June 2025</a:t>
              </a:r>
            </a:p>
          </p:txBody>
        </p:sp>
      </p:grpSp>
      <p:sp>
        <p:nvSpPr>
          <p:cNvPr id="2" name="Rectangle 1">
            <a:extLst>
              <a:ext uri="{FF2B5EF4-FFF2-40B4-BE49-F238E27FC236}">
                <a16:creationId xmlns:a16="http://schemas.microsoft.com/office/drawing/2014/main" id="{94F9EB70-2C25-2AA3-C4F3-3DDE909F39D1}"/>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E267F5A5-8981-821C-BB43-AC8A712020D2}"/>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1ADB9AF3-603E-5D43-55D8-C99EAAEED9EF}"/>
              </a:ext>
            </a:extLst>
          </p:cNvPr>
          <p:cNvSpPr txBox="1"/>
          <p:nvPr/>
        </p:nvSpPr>
        <p:spPr>
          <a:xfrm>
            <a:off x="557676" y="123112"/>
            <a:ext cx="11255539" cy="1446550"/>
          </a:xfrm>
          <a:prstGeom prst="rect">
            <a:avLst/>
          </a:prstGeom>
          <a:noFill/>
        </p:spPr>
        <p:txBody>
          <a:bodyPr wrap="square" rtlCol="0">
            <a:spAutoFit/>
          </a:bodyPr>
          <a:lstStyle/>
          <a:p>
            <a:pPr algn="ctr"/>
            <a:r>
              <a:rPr lang="en-US" sz="3200" b="1" dirty="0">
                <a:solidFill>
                  <a:srgbClr val="3DAA73"/>
                </a:solidFill>
                <a:latin typeface="Arial Bold"/>
                <a:cs typeface="Arial Bold"/>
                <a:sym typeface="Arial Bold"/>
              </a:rPr>
              <a:t>Managing MCH Appointments: Rescheduled, Cancelled and DNA appointments</a:t>
            </a:r>
            <a:endParaRPr lang="en-AU" sz="2400" dirty="0"/>
          </a:p>
          <a:p>
            <a:endParaRPr lang="en-AU" sz="2400" dirty="0"/>
          </a:p>
        </p:txBody>
      </p:sp>
      <p:sp>
        <p:nvSpPr>
          <p:cNvPr id="4" name="TextBox 3">
            <a:extLst>
              <a:ext uri="{FF2B5EF4-FFF2-40B4-BE49-F238E27FC236}">
                <a16:creationId xmlns:a16="http://schemas.microsoft.com/office/drawing/2014/main" id="{BE091020-97BF-151A-8623-0AA9A8E29742}"/>
              </a:ext>
            </a:extLst>
          </p:cNvPr>
          <p:cNvSpPr txBox="1"/>
          <p:nvPr/>
        </p:nvSpPr>
        <p:spPr>
          <a:xfrm>
            <a:off x="198323" y="1257300"/>
            <a:ext cx="11827100" cy="4771306"/>
          </a:xfrm>
          <a:prstGeom prst="rect">
            <a:avLst/>
          </a:prstGeom>
          <a:noFill/>
        </p:spPr>
        <p:txBody>
          <a:bodyPr wrap="square" rtlCol="0">
            <a:spAutoFit/>
          </a:bodyPr>
          <a:lstStyle/>
          <a:p>
            <a:pPr>
              <a:lnSpc>
                <a:spcPct val="107000"/>
              </a:lnSpc>
              <a:spcAft>
                <a:spcPts val="800"/>
              </a:spcAft>
              <a:buNone/>
            </a:pPr>
            <a:r>
              <a:rPr lang="en-AU" sz="1600" b="1"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rPr>
              <a:t>1. Rescheduled Appointments</a:t>
            </a:r>
            <a:endParaRPr lang="en-AU" sz="1600"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AU" sz="1600" kern="100" dirty="0">
                <a:effectLst/>
                <a:latin typeface="Aptos" panose="020B0004020202020204" pitchFamily="34" charset="0"/>
                <a:ea typeface="Aptos" panose="020B0004020202020204" pitchFamily="34" charset="0"/>
                <a:cs typeface="Times New Roman" panose="02020603050405020304" pitchFamily="18" charset="0"/>
              </a:rPr>
              <a:t>The caregiver contacts the service to </a:t>
            </a:r>
            <a:r>
              <a:rPr lang="en-AU" sz="1600" b="1" kern="100" dirty="0">
                <a:effectLst/>
                <a:latin typeface="Aptos" panose="020B0004020202020204" pitchFamily="34" charset="0"/>
                <a:ea typeface="Aptos" panose="020B0004020202020204" pitchFamily="34" charset="0"/>
                <a:cs typeface="Times New Roman" panose="02020603050405020304" pitchFamily="18" charset="0"/>
              </a:rPr>
              <a:t>change the date or time</a:t>
            </a:r>
            <a:r>
              <a:rPr lang="en-AU" sz="1600" kern="100" dirty="0">
                <a:effectLst/>
                <a:latin typeface="Aptos" panose="020B0004020202020204" pitchFamily="34" charset="0"/>
                <a:ea typeface="Aptos" panose="020B0004020202020204" pitchFamily="34" charset="0"/>
                <a:cs typeface="Times New Roman" panose="02020603050405020304" pitchFamily="18" charset="0"/>
              </a:rPr>
              <a:t>.</a:t>
            </a:r>
          </a:p>
          <a:p>
            <a:pPr marL="742950" lvl="1" indent="-285750">
              <a:lnSpc>
                <a:spcPct val="107000"/>
              </a:lnSpc>
              <a:spcAft>
                <a:spcPts val="800"/>
              </a:spcAft>
              <a:buSzPts val="1000"/>
              <a:buFont typeface="Courier New" panose="02070309020205020404" pitchFamily="49" charset="0"/>
              <a:buChar char="o"/>
              <a:tabLst>
                <a:tab pos="914400" algn="l"/>
              </a:tabLst>
            </a:pPr>
            <a:r>
              <a:rPr lang="en-AU" sz="1600" kern="100" dirty="0">
                <a:effectLst/>
                <a:latin typeface="Aptos" panose="020B0004020202020204" pitchFamily="34" charset="0"/>
                <a:ea typeface="Aptos" panose="020B0004020202020204" pitchFamily="34" charset="0"/>
                <a:cs typeface="Times New Roman" panose="02020603050405020304" pitchFamily="18" charset="0"/>
              </a:rPr>
              <a:t>The MCH nurse or admin team needs to </a:t>
            </a:r>
            <a:r>
              <a:rPr lang="en-AU" sz="1600" b="1" kern="100" dirty="0">
                <a:effectLst/>
                <a:latin typeface="Aptos" panose="020B0004020202020204" pitchFamily="34" charset="0"/>
                <a:ea typeface="Aptos" panose="020B0004020202020204" pitchFamily="34" charset="0"/>
                <a:cs typeface="Times New Roman" panose="02020603050405020304" pitchFamily="18" charset="0"/>
              </a:rPr>
              <a:t>reschedule the appointment</a:t>
            </a:r>
            <a:r>
              <a:rPr lang="en-AU" sz="1600" kern="100" dirty="0">
                <a:effectLst/>
                <a:latin typeface="Aptos" panose="020B0004020202020204" pitchFamily="34" charset="0"/>
                <a:ea typeface="Aptos" panose="020B0004020202020204" pitchFamily="34" charset="0"/>
                <a:cs typeface="Times New Roman" panose="02020603050405020304" pitchFamily="18" charset="0"/>
              </a:rPr>
              <a:t> due to availability or other factors.</a:t>
            </a:r>
          </a:p>
          <a:p>
            <a:pPr marL="342900" lvl="0" indent="-342900">
              <a:lnSpc>
                <a:spcPct val="107000"/>
              </a:lnSpc>
              <a:spcAft>
                <a:spcPts val="800"/>
              </a:spcAft>
              <a:buSzPts val="1000"/>
              <a:buFont typeface="Symbol" panose="05050102010706020507" pitchFamily="18" charset="2"/>
              <a:buChar char=""/>
              <a:tabLst>
                <a:tab pos="457200" algn="l"/>
              </a:tabLst>
            </a:pPr>
            <a:r>
              <a:rPr lang="en-AU" sz="1600" kern="100" dirty="0">
                <a:effectLst/>
                <a:latin typeface="Aptos" panose="020B0004020202020204" pitchFamily="34" charset="0"/>
                <a:ea typeface="Aptos" panose="020B0004020202020204" pitchFamily="34" charset="0"/>
                <a:cs typeface="Times New Roman" panose="02020603050405020304" pitchFamily="18" charset="0"/>
              </a:rPr>
              <a:t>Action:</a:t>
            </a:r>
          </a:p>
          <a:p>
            <a:pPr marL="742950" lvl="1" indent="-285750">
              <a:lnSpc>
                <a:spcPct val="107000"/>
              </a:lnSpc>
              <a:spcAft>
                <a:spcPts val="800"/>
              </a:spcAft>
              <a:buSzPts val="1000"/>
              <a:buFont typeface="Courier New" panose="02070309020205020404" pitchFamily="49" charset="0"/>
              <a:buChar char="o"/>
              <a:tabLst>
                <a:tab pos="914400" algn="l"/>
              </a:tabLst>
            </a:pPr>
            <a:r>
              <a:rPr lang="en-AU" sz="1600" kern="100" dirty="0">
                <a:effectLst/>
                <a:latin typeface="Aptos" panose="020B0004020202020204" pitchFamily="34" charset="0"/>
                <a:ea typeface="Aptos" panose="020B0004020202020204" pitchFamily="34" charset="0"/>
                <a:cs typeface="Times New Roman" panose="02020603050405020304" pitchFamily="18" charset="0"/>
              </a:rPr>
              <a:t>Update the appointment in the system with the </a:t>
            </a:r>
            <a:r>
              <a:rPr lang="en-AU" sz="1600" b="1" kern="100" dirty="0">
                <a:effectLst/>
                <a:latin typeface="Aptos" panose="020B0004020202020204" pitchFamily="34" charset="0"/>
                <a:ea typeface="Aptos" panose="020B0004020202020204" pitchFamily="34" charset="0"/>
                <a:cs typeface="Times New Roman" panose="02020603050405020304" pitchFamily="18" charset="0"/>
              </a:rPr>
              <a:t>new agreed time/date</a:t>
            </a:r>
            <a:r>
              <a:rPr lang="en-AU" sz="1600" kern="100" dirty="0">
                <a:effectLst/>
                <a:latin typeface="Aptos" panose="020B0004020202020204" pitchFamily="34" charset="0"/>
                <a:ea typeface="Aptos" panose="020B0004020202020204" pitchFamily="34" charset="0"/>
                <a:cs typeface="Times New Roman" panose="02020603050405020304" pitchFamily="18" charset="0"/>
              </a:rPr>
              <a:t>.</a:t>
            </a:r>
          </a:p>
          <a:p>
            <a:pPr marL="742950" lvl="1" indent="-285750">
              <a:lnSpc>
                <a:spcPct val="107000"/>
              </a:lnSpc>
              <a:spcAft>
                <a:spcPts val="800"/>
              </a:spcAft>
              <a:buSzPts val="1000"/>
              <a:buFont typeface="Courier New" panose="02070309020205020404" pitchFamily="49" charset="0"/>
              <a:buChar char="o"/>
              <a:tabLst>
                <a:tab pos="914400" algn="l"/>
              </a:tabLst>
            </a:pPr>
            <a:r>
              <a:rPr lang="en-AU" sz="1600" kern="100" dirty="0">
                <a:effectLst/>
                <a:latin typeface="Aptos" panose="020B0004020202020204" pitchFamily="34" charset="0"/>
                <a:ea typeface="Aptos" panose="020B0004020202020204" pitchFamily="34" charset="0"/>
                <a:cs typeface="Times New Roman" panose="02020603050405020304" pitchFamily="18" charset="0"/>
              </a:rPr>
              <a:t>No attendance record is required until the new appointment occurs.</a:t>
            </a:r>
          </a:p>
          <a:p>
            <a:pPr>
              <a:lnSpc>
                <a:spcPct val="107000"/>
              </a:lnSpc>
              <a:spcAft>
                <a:spcPts val="800"/>
              </a:spcAft>
              <a:buNone/>
            </a:pPr>
            <a:r>
              <a:rPr lang="en-AU" sz="1600" b="1"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rPr>
              <a:t>2. Cancelled Appointments</a:t>
            </a:r>
            <a:endParaRPr lang="en-AU" sz="1600"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AU" sz="1600" kern="100" dirty="0">
                <a:effectLst/>
                <a:latin typeface="Aptos" panose="020B0004020202020204" pitchFamily="34" charset="0"/>
                <a:ea typeface="Aptos" panose="020B0004020202020204" pitchFamily="34" charset="0"/>
                <a:cs typeface="Times New Roman" panose="02020603050405020304" pitchFamily="18" charset="0"/>
              </a:rPr>
              <a:t>The caregiver </a:t>
            </a:r>
            <a:r>
              <a:rPr lang="en-AU" sz="1600" b="1" kern="100" dirty="0">
                <a:effectLst/>
                <a:latin typeface="Aptos" panose="020B0004020202020204" pitchFamily="34" charset="0"/>
                <a:ea typeface="Aptos" panose="020B0004020202020204" pitchFamily="34" charset="0"/>
                <a:cs typeface="Times New Roman" panose="02020603050405020304" pitchFamily="18" charset="0"/>
              </a:rPr>
              <a:t>notifies the service</a:t>
            </a:r>
            <a:r>
              <a:rPr lang="en-AU" sz="1600" kern="100" dirty="0">
                <a:effectLst/>
                <a:latin typeface="Aptos" panose="020B0004020202020204" pitchFamily="34" charset="0"/>
                <a:ea typeface="Aptos" panose="020B0004020202020204" pitchFamily="34" charset="0"/>
                <a:cs typeface="Times New Roman" panose="02020603050405020304" pitchFamily="18" charset="0"/>
              </a:rPr>
              <a:t> they no longer wish to attend.</a:t>
            </a:r>
          </a:p>
          <a:p>
            <a:pPr marL="742950" lvl="1" indent="-285750">
              <a:lnSpc>
                <a:spcPct val="107000"/>
              </a:lnSpc>
              <a:spcAft>
                <a:spcPts val="800"/>
              </a:spcAft>
              <a:buSzPts val="1000"/>
              <a:buFont typeface="Courier New" panose="02070309020205020404" pitchFamily="49" charset="0"/>
              <a:buChar char="o"/>
              <a:tabLst>
                <a:tab pos="914400" algn="l"/>
              </a:tabLst>
            </a:pPr>
            <a:r>
              <a:rPr lang="en-AU" sz="1600" kern="100" dirty="0">
                <a:effectLst/>
                <a:latin typeface="Aptos" panose="020B0004020202020204" pitchFamily="34" charset="0"/>
                <a:ea typeface="Aptos" panose="020B0004020202020204" pitchFamily="34" charset="0"/>
                <a:cs typeface="Times New Roman" panose="02020603050405020304" pitchFamily="18" charset="0"/>
              </a:rPr>
              <a:t>The service or nurse needs to </a:t>
            </a:r>
            <a:r>
              <a:rPr lang="en-AU" sz="1600" b="1" kern="100" dirty="0">
                <a:effectLst/>
                <a:latin typeface="Aptos" panose="020B0004020202020204" pitchFamily="34" charset="0"/>
                <a:ea typeface="Aptos" panose="020B0004020202020204" pitchFamily="34" charset="0"/>
                <a:cs typeface="Times New Roman" panose="02020603050405020304" pitchFamily="18" charset="0"/>
              </a:rPr>
              <a:t>cancel</a:t>
            </a:r>
            <a:r>
              <a:rPr lang="en-AU" sz="1600" kern="100" dirty="0">
                <a:effectLst/>
                <a:latin typeface="Aptos" panose="020B0004020202020204" pitchFamily="34" charset="0"/>
                <a:ea typeface="Aptos" panose="020B0004020202020204" pitchFamily="34" charset="0"/>
                <a:cs typeface="Times New Roman" panose="02020603050405020304" pitchFamily="18" charset="0"/>
              </a:rPr>
              <a:t> </a:t>
            </a:r>
            <a:r>
              <a:rPr lang="en-AU" sz="1600" b="1" kern="100" dirty="0">
                <a:effectLst/>
                <a:latin typeface="Aptos" panose="020B0004020202020204" pitchFamily="34" charset="0"/>
                <a:ea typeface="Aptos" panose="020B0004020202020204" pitchFamily="34" charset="0"/>
                <a:cs typeface="Times New Roman" panose="02020603050405020304" pitchFamily="18" charset="0"/>
              </a:rPr>
              <a:t>the appointment</a:t>
            </a:r>
            <a:r>
              <a:rPr lang="en-AU" sz="1600" kern="100" dirty="0">
                <a:effectLst/>
                <a:latin typeface="Aptos" panose="020B0004020202020204" pitchFamily="34" charset="0"/>
                <a:ea typeface="Aptos" panose="020B0004020202020204" pitchFamily="34" charset="0"/>
                <a:cs typeface="Times New Roman" panose="02020603050405020304" pitchFamily="18" charset="0"/>
              </a:rPr>
              <a:t> for a valid reason (e.g., family </a:t>
            </a:r>
            <a:r>
              <a:rPr lang="en-AU" sz="1600" kern="100" dirty="0">
                <a:latin typeface="Aptos" panose="020B0004020202020204" pitchFamily="34" charset="0"/>
                <a:ea typeface="Aptos" panose="020B0004020202020204" pitchFamily="34" charset="0"/>
                <a:cs typeface="Times New Roman" panose="02020603050405020304" pitchFamily="18" charset="0"/>
              </a:rPr>
              <a:t>is </a:t>
            </a:r>
            <a:r>
              <a:rPr lang="en-AU" sz="1600" kern="100" dirty="0">
                <a:effectLst/>
                <a:latin typeface="Aptos" panose="020B0004020202020204" pitchFamily="34" charset="0"/>
                <a:ea typeface="Aptos" panose="020B0004020202020204" pitchFamily="34" charset="0"/>
                <a:cs typeface="Times New Roman" panose="02020603050405020304" pitchFamily="18" charset="0"/>
              </a:rPr>
              <a:t>away).</a:t>
            </a:r>
          </a:p>
          <a:p>
            <a:pPr marL="342900" lvl="0" indent="-342900">
              <a:lnSpc>
                <a:spcPct val="107000"/>
              </a:lnSpc>
              <a:spcAft>
                <a:spcPts val="800"/>
              </a:spcAft>
              <a:buSzPts val="1000"/>
              <a:buFont typeface="Symbol" panose="05050102010706020507" pitchFamily="18" charset="2"/>
              <a:buChar char=""/>
              <a:tabLst>
                <a:tab pos="457200" algn="l"/>
              </a:tabLst>
            </a:pPr>
            <a:r>
              <a:rPr lang="en-AU" sz="1600" kern="100" dirty="0">
                <a:effectLst/>
                <a:latin typeface="Aptos" panose="020B0004020202020204" pitchFamily="34" charset="0"/>
                <a:ea typeface="Aptos" panose="020B0004020202020204" pitchFamily="34" charset="0"/>
                <a:cs typeface="Times New Roman" panose="02020603050405020304" pitchFamily="18" charset="0"/>
              </a:rPr>
              <a:t>Action:</a:t>
            </a:r>
          </a:p>
          <a:p>
            <a:pPr marL="742950" lvl="1" indent="-285750">
              <a:lnSpc>
                <a:spcPct val="107000"/>
              </a:lnSpc>
              <a:spcAft>
                <a:spcPts val="800"/>
              </a:spcAft>
              <a:buSzPts val="1000"/>
              <a:buFont typeface="Courier New" panose="02070309020205020404" pitchFamily="49" charset="0"/>
              <a:buChar char="o"/>
              <a:tabLst>
                <a:tab pos="914400" algn="l"/>
              </a:tabLst>
            </a:pPr>
            <a:r>
              <a:rPr lang="en-AU" sz="1600" kern="100" dirty="0">
                <a:effectLst/>
                <a:latin typeface="Aptos" panose="020B0004020202020204" pitchFamily="34" charset="0"/>
                <a:ea typeface="Aptos" panose="020B0004020202020204" pitchFamily="34" charset="0"/>
                <a:cs typeface="Times New Roman" panose="02020603050405020304" pitchFamily="18" charset="0"/>
              </a:rPr>
              <a:t>Record the cancellation in the system.</a:t>
            </a:r>
          </a:p>
          <a:p>
            <a:pPr marL="742950" lvl="1" indent="-285750">
              <a:lnSpc>
                <a:spcPct val="107000"/>
              </a:lnSpc>
              <a:spcAft>
                <a:spcPts val="800"/>
              </a:spcAft>
              <a:buSzPts val="1000"/>
              <a:buFont typeface="Courier New" panose="02070309020205020404" pitchFamily="49" charset="0"/>
              <a:buChar char="o"/>
              <a:tabLst>
                <a:tab pos="914400" algn="l"/>
              </a:tabLst>
            </a:pPr>
            <a:r>
              <a:rPr lang="en-AU" sz="1600" kern="100" dirty="0">
                <a:effectLst/>
                <a:latin typeface="Aptos" panose="020B0004020202020204" pitchFamily="34" charset="0"/>
                <a:ea typeface="Aptos" panose="020B0004020202020204" pitchFamily="34" charset="0"/>
                <a:cs typeface="Times New Roman" panose="02020603050405020304" pitchFamily="18" charset="0"/>
              </a:rPr>
              <a:t>Re book appointment with the family and document.</a:t>
            </a:r>
          </a:p>
          <a:p>
            <a:pPr>
              <a:lnSpc>
                <a:spcPct val="107000"/>
              </a:lnSpc>
              <a:spcAft>
                <a:spcPts val="800"/>
              </a:spcAft>
              <a:buNone/>
            </a:pPr>
            <a:endParaRPr lang="en-AU" dirty="0"/>
          </a:p>
        </p:txBody>
      </p:sp>
    </p:spTree>
    <p:extLst>
      <p:ext uri="{BB962C8B-B14F-4D97-AF65-F5344CB8AC3E}">
        <p14:creationId xmlns:p14="http://schemas.microsoft.com/office/powerpoint/2010/main" val="2398348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78CF7-A569-DC8E-61C3-0ECA836D869E}"/>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6A45A49F-0A95-DC68-2DFD-896BF4D6B9B2}"/>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F4073338-36DE-A849-6B12-B253765BB0E6}"/>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0259DA35-4D0B-9C17-0AC6-0BD20A132B18}"/>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1859F2F4-4D55-AB19-C4D0-50A87D9436CD}"/>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5E8DA89B-72D4-6DEF-DF4F-1C0D0ADDF35A}"/>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137C4ECA-4A33-E3DE-1342-AB4C896C6E93}"/>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5FD0452E-E798-90E8-54DA-8B78CD10FF54}"/>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D2DB0A5E-3C0C-D37E-6674-211272E8A1C4}"/>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June 2025</a:t>
              </a:r>
            </a:p>
          </p:txBody>
        </p:sp>
      </p:grpSp>
      <p:sp>
        <p:nvSpPr>
          <p:cNvPr id="2" name="Rectangle 1">
            <a:extLst>
              <a:ext uri="{FF2B5EF4-FFF2-40B4-BE49-F238E27FC236}">
                <a16:creationId xmlns:a16="http://schemas.microsoft.com/office/drawing/2014/main" id="{B92CD1DD-AAF3-81A3-52B5-895ACC1ACE10}"/>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A5E4A409-D01F-588C-4F8F-808856D069E8}"/>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37CEE84D-16F4-B8AF-1C74-028379130812}"/>
              </a:ext>
            </a:extLst>
          </p:cNvPr>
          <p:cNvSpPr txBox="1"/>
          <p:nvPr/>
        </p:nvSpPr>
        <p:spPr>
          <a:xfrm>
            <a:off x="557676" y="123112"/>
            <a:ext cx="11255539" cy="1446550"/>
          </a:xfrm>
          <a:prstGeom prst="rect">
            <a:avLst/>
          </a:prstGeom>
          <a:noFill/>
        </p:spPr>
        <p:txBody>
          <a:bodyPr wrap="square" rtlCol="0">
            <a:spAutoFit/>
          </a:bodyPr>
          <a:lstStyle/>
          <a:p>
            <a:pPr algn="ctr"/>
            <a:r>
              <a:rPr lang="en-US" sz="3200" b="1" dirty="0">
                <a:solidFill>
                  <a:srgbClr val="3DAA73"/>
                </a:solidFill>
                <a:latin typeface="Arial Bold"/>
                <a:cs typeface="Arial Bold"/>
                <a:sym typeface="Arial Bold"/>
              </a:rPr>
              <a:t>Managing MCH Appointments: Rescheduled, Cancelled and DNA appointments</a:t>
            </a:r>
            <a:endParaRPr lang="en-AU" sz="2400" dirty="0"/>
          </a:p>
          <a:p>
            <a:endParaRPr lang="en-AU" sz="2400" dirty="0"/>
          </a:p>
        </p:txBody>
      </p:sp>
      <p:sp>
        <p:nvSpPr>
          <p:cNvPr id="4" name="TextBox 3">
            <a:extLst>
              <a:ext uri="{FF2B5EF4-FFF2-40B4-BE49-F238E27FC236}">
                <a16:creationId xmlns:a16="http://schemas.microsoft.com/office/drawing/2014/main" id="{41382B6D-5F24-8A0B-F1E0-2DA507C8770A}"/>
              </a:ext>
            </a:extLst>
          </p:cNvPr>
          <p:cNvSpPr txBox="1"/>
          <p:nvPr/>
        </p:nvSpPr>
        <p:spPr>
          <a:xfrm>
            <a:off x="198323" y="1257300"/>
            <a:ext cx="11827100" cy="4651466"/>
          </a:xfrm>
          <a:prstGeom prst="rect">
            <a:avLst/>
          </a:prstGeom>
          <a:noFill/>
        </p:spPr>
        <p:txBody>
          <a:bodyPr wrap="square" rtlCol="0">
            <a:spAutoFit/>
          </a:bodyPr>
          <a:lstStyle/>
          <a:p>
            <a:pPr>
              <a:lnSpc>
                <a:spcPct val="107000"/>
              </a:lnSpc>
              <a:spcAft>
                <a:spcPts val="800"/>
              </a:spcAft>
              <a:buNone/>
            </a:pPr>
            <a:r>
              <a:rPr lang="en-AU" sz="1600" b="1"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rPr>
              <a:t>3. DNA – Did Not Attend</a:t>
            </a:r>
            <a:endParaRPr lang="en-AU" sz="1600"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AU" sz="1600" kern="100" dirty="0">
                <a:effectLst/>
                <a:latin typeface="Aptos" panose="020B0004020202020204" pitchFamily="34" charset="0"/>
                <a:ea typeface="Aptos" panose="020B0004020202020204" pitchFamily="34" charset="0"/>
                <a:cs typeface="Times New Roman" panose="02020603050405020304" pitchFamily="18" charset="0"/>
              </a:rPr>
              <a:t>The caregiver </a:t>
            </a:r>
            <a:r>
              <a:rPr lang="en-AU" sz="1600" b="1" kern="100" dirty="0">
                <a:effectLst/>
                <a:latin typeface="Aptos" panose="020B0004020202020204" pitchFamily="34" charset="0"/>
                <a:ea typeface="Aptos" panose="020B0004020202020204" pitchFamily="34" charset="0"/>
                <a:cs typeface="Times New Roman" panose="02020603050405020304" pitchFamily="18" charset="0"/>
              </a:rPr>
              <a:t>does not attend</a:t>
            </a:r>
            <a:r>
              <a:rPr lang="en-AU" sz="1600" kern="100" dirty="0">
                <a:effectLst/>
                <a:latin typeface="Aptos" panose="020B0004020202020204" pitchFamily="34" charset="0"/>
                <a:ea typeface="Aptos" panose="020B0004020202020204" pitchFamily="34" charset="0"/>
                <a:cs typeface="Times New Roman" panose="02020603050405020304" pitchFamily="18" charset="0"/>
              </a:rPr>
              <a:t> the scheduled appointment </a:t>
            </a:r>
            <a:r>
              <a:rPr lang="en-AU" sz="1600" b="1" kern="100" dirty="0">
                <a:effectLst/>
                <a:latin typeface="Aptos" panose="020B0004020202020204" pitchFamily="34" charset="0"/>
                <a:ea typeface="Aptos" panose="020B0004020202020204" pitchFamily="34" charset="0"/>
                <a:cs typeface="Times New Roman" panose="02020603050405020304" pitchFamily="18" charset="0"/>
              </a:rPr>
              <a:t>without notifying</a:t>
            </a:r>
            <a:r>
              <a:rPr lang="en-AU" sz="1600" kern="100" dirty="0">
                <a:effectLst/>
                <a:latin typeface="Aptos" panose="020B0004020202020204" pitchFamily="34" charset="0"/>
                <a:ea typeface="Aptos" panose="020B0004020202020204" pitchFamily="34" charset="0"/>
                <a:cs typeface="Times New Roman" panose="02020603050405020304" pitchFamily="18" charset="0"/>
              </a:rPr>
              <a:t> the service.</a:t>
            </a:r>
          </a:p>
          <a:p>
            <a:pPr marL="342900" lvl="0" indent="-342900">
              <a:lnSpc>
                <a:spcPct val="107000"/>
              </a:lnSpc>
              <a:spcAft>
                <a:spcPts val="800"/>
              </a:spcAft>
              <a:buSzPts val="1000"/>
              <a:buFont typeface="Symbol" panose="05050102010706020507" pitchFamily="18" charset="2"/>
              <a:buChar char=""/>
              <a:tabLst>
                <a:tab pos="457200" algn="l"/>
              </a:tabLst>
            </a:pPr>
            <a:r>
              <a:rPr lang="en-AU" sz="1600" kern="100" dirty="0">
                <a:effectLst/>
                <a:latin typeface="Aptos" panose="020B0004020202020204" pitchFamily="34" charset="0"/>
                <a:ea typeface="Aptos" panose="020B0004020202020204" pitchFamily="34" charset="0"/>
                <a:cs typeface="Times New Roman" panose="02020603050405020304" pitchFamily="18" charset="0"/>
              </a:rPr>
              <a:t>Action:</a:t>
            </a:r>
          </a:p>
          <a:p>
            <a:pPr marL="742950" lvl="1" indent="-285750">
              <a:lnSpc>
                <a:spcPct val="107000"/>
              </a:lnSpc>
              <a:spcAft>
                <a:spcPts val="800"/>
              </a:spcAft>
              <a:buSzPts val="1000"/>
              <a:buFont typeface="Courier New" panose="02070309020205020404" pitchFamily="49" charset="0"/>
              <a:buChar char="o"/>
              <a:tabLst>
                <a:tab pos="914400" algn="l"/>
              </a:tabLst>
            </a:pPr>
            <a:r>
              <a:rPr lang="en-AU" sz="1600" kern="100" dirty="0">
                <a:effectLst/>
                <a:latin typeface="Aptos" panose="020B0004020202020204" pitchFamily="34" charset="0"/>
                <a:ea typeface="Aptos" panose="020B0004020202020204" pitchFamily="34" charset="0"/>
                <a:cs typeface="Times New Roman" panose="02020603050405020304" pitchFamily="18" charset="0"/>
              </a:rPr>
              <a:t>Record as </a:t>
            </a:r>
            <a:r>
              <a:rPr lang="en-AU" sz="1600" b="1" kern="100" dirty="0">
                <a:effectLst/>
                <a:latin typeface="Aptos" panose="020B0004020202020204" pitchFamily="34" charset="0"/>
                <a:ea typeface="Aptos" panose="020B0004020202020204" pitchFamily="34" charset="0"/>
                <a:cs typeface="Times New Roman" panose="02020603050405020304" pitchFamily="18" charset="0"/>
              </a:rPr>
              <a:t>DNA</a:t>
            </a:r>
            <a:r>
              <a:rPr lang="en-AU" sz="1600" kern="100" dirty="0">
                <a:effectLst/>
                <a:latin typeface="Aptos" panose="020B0004020202020204" pitchFamily="34" charset="0"/>
                <a:ea typeface="Aptos" panose="020B0004020202020204" pitchFamily="34" charset="0"/>
                <a:cs typeface="Times New Roman" panose="02020603050405020304" pitchFamily="18" charset="0"/>
              </a:rPr>
              <a:t> in the system.</a:t>
            </a:r>
          </a:p>
          <a:p>
            <a:pPr marL="742950" lvl="1" indent="-285750">
              <a:lnSpc>
                <a:spcPct val="107000"/>
              </a:lnSpc>
              <a:spcAft>
                <a:spcPts val="800"/>
              </a:spcAft>
              <a:buSzPts val="1000"/>
              <a:buFont typeface="Courier New" panose="02070309020205020404" pitchFamily="49" charset="0"/>
              <a:buChar char="o"/>
              <a:tabLst>
                <a:tab pos="914400" algn="l"/>
              </a:tabLst>
            </a:pPr>
            <a:r>
              <a:rPr lang="en-AU" sz="1600" kern="100" dirty="0">
                <a:effectLst/>
                <a:latin typeface="Aptos" panose="020B0004020202020204" pitchFamily="34" charset="0"/>
                <a:ea typeface="Aptos" panose="020B0004020202020204" pitchFamily="34" charset="0"/>
                <a:cs typeface="Times New Roman" panose="02020603050405020304" pitchFamily="18" charset="0"/>
              </a:rPr>
              <a:t>Follow-up may be required depending on:</a:t>
            </a:r>
          </a:p>
          <a:p>
            <a:pPr marL="1143000" lvl="2" indent="-228600">
              <a:lnSpc>
                <a:spcPct val="107000"/>
              </a:lnSpc>
              <a:spcAft>
                <a:spcPts val="800"/>
              </a:spcAft>
              <a:buSzPts val="1000"/>
              <a:buFont typeface="Wingdings" panose="05000000000000000000" pitchFamily="2" charset="2"/>
              <a:buChar char=""/>
              <a:tabLst>
                <a:tab pos="1371600" algn="l"/>
              </a:tabLst>
            </a:pPr>
            <a:r>
              <a:rPr lang="en-AU" sz="1600" kern="100" dirty="0">
                <a:effectLst/>
                <a:latin typeface="Aptos" panose="020B0004020202020204" pitchFamily="34" charset="0"/>
                <a:ea typeface="Aptos" panose="020B0004020202020204" pitchFamily="34" charset="0"/>
                <a:cs typeface="Times New Roman" panose="02020603050405020304" pitchFamily="18" charset="0"/>
              </a:rPr>
              <a:t>The child’s age.</a:t>
            </a:r>
          </a:p>
          <a:p>
            <a:pPr marL="1143000" lvl="2" indent="-228600">
              <a:lnSpc>
                <a:spcPct val="107000"/>
              </a:lnSpc>
              <a:spcAft>
                <a:spcPts val="800"/>
              </a:spcAft>
              <a:buSzPts val="1000"/>
              <a:buFont typeface="Wingdings" panose="05000000000000000000" pitchFamily="2" charset="2"/>
              <a:buChar char=""/>
              <a:tabLst>
                <a:tab pos="1371600" algn="l"/>
              </a:tabLst>
            </a:pPr>
            <a:r>
              <a:rPr lang="en-AU" sz="1600" kern="100" dirty="0">
                <a:effectLst/>
                <a:latin typeface="Aptos" panose="020B0004020202020204" pitchFamily="34" charset="0"/>
                <a:ea typeface="Aptos" panose="020B0004020202020204" pitchFamily="34" charset="0"/>
                <a:cs typeface="Times New Roman" panose="02020603050405020304" pitchFamily="18" charset="0"/>
              </a:rPr>
              <a:t>Risk factors or previous history.</a:t>
            </a:r>
          </a:p>
          <a:p>
            <a:pPr marL="1143000" lvl="2" indent="-228600">
              <a:lnSpc>
                <a:spcPct val="107000"/>
              </a:lnSpc>
              <a:spcAft>
                <a:spcPts val="800"/>
              </a:spcAft>
              <a:buSzPts val="1000"/>
              <a:buFont typeface="Wingdings" panose="05000000000000000000" pitchFamily="2" charset="2"/>
              <a:buChar char=""/>
              <a:tabLst>
                <a:tab pos="1371600" algn="l"/>
              </a:tabLst>
            </a:pPr>
            <a:r>
              <a:rPr lang="en-AU" sz="1600" kern="100" dirty="0">
                <a:effectLst/>
                <a:latin typeface="Aptos" panose="020B0004020202020204" pitchFamily="34" charset="0"/>
                <a:ea typeface="Aptos" panose="020B0004020202020204" pitchFamily="34" charset="0"/>
                <a:cs typeface="Times New Roman" panose="02020603050405020304" pitchFamily="18" charset="0"/>
              </a:rPr>
              <a:t>Local protocols (e.g., phone call, letter, or home visit).</a:t>
            </a:r>
          </a:p>
          <a:p>
            <a:pPr>
              <a:lnSpc>
                <a:spcPct val="107000"/>
              </a:lnSpc>
              <a:spcAft>
                <a:spcPts val="800"/>
              </a:spcAft>
              <a:buNone/>
            </a:pPr>
            <a:r>
              <a:rPr lang="en-AU" sz="1600" b="1" kern="100" dirty="0">
                <a:effectLst/>
                <a:latin typeface="Aptos" panose="020B0004020202020204" pitchFamily="34" charset="0"/>
                <a:ea typeface="Aptos" panose="020B0004020202020204" pitchFamily="34" charset="0"/>
                <a:cs typeface="Times New Roman" panose="02020603050405020304" pitchFamily="18" charset="0"/>
              </a:rPr>
              <a:t>Best Practice</a:t>
            </a:r>
            <a:endParaRPr lang="en-AU"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AU" sz="1600" kern="100" dirty="0">
                <a:effectLst/>
                <a:latin typeface="Aptos" panose="020B0004020202020204" pitchFamily="34" charset="0"/>
                <a:ea typeface="Aptos" panose="020B0004020202020204" pitchFamily="34" charset="0"/>
                <a:cs typeface="Times New Roman" panose="02020603050405020304" pitchFamily="18" charset="0"/>
              </a:rPr>
              <a:t>Always </a:t>
            </a:r>
            <a:r>
              <a:rPr lang="en-AU" sz="1600" b="1" kern="100" dirty="0">
                <a:effectLst/>
                <a:latin typeface="Aptos" panose="020B0004020202020204" pitchFamily="34" charset="0"/>
                <a:ea typeface="Aptos" panose="020B0004020202020204" pitchFamily="34" charset="0"/>
                <a:cs typeface="Times New Roman" panose="02020603050405020304" pitchFamily="18" charset="0"/>
              </a:rPr>
              <a:t>document reasons, follow up and outcomes</a:t>
            </a:r>
            <a:r>
              <a:rPr lang="en-AU" sz="1600" kern="100" dirty="0">
                <a:effectLst/>
                <a:latin typeface="Aptos" panose="020B0004020202020204" pitchFamily="34" charset="0"/>
                <a:ea typeface="Aptos" panose="020B0004020202020204" pitchFamily="34" charset="0"/>
                <a:cs typeface="Times New Roman" panose="02020603050405020304" pitchFamily="18" charset="0"/>
              </a:rPr>
              <a:t> of changes to appointments.</a:t>
            </a:r>
          </a:p>
          <a:p>
            <a:pPr marL="342900" lvl="0" indent="-342900">
              <a:lnSpc>
                <a:spcPct val="107000"/>
              </a:lnSpc>
              <a:spcAft>
                <a:spcPts val="800"/>
              </a:spcAft>
              <a:buSzPts val="1000"/>
              <a:buFont typeface="Symbol" panose="05050102010706020507" pitchFamily="18" charset="2"/>
              <a:buChar char=""/>
              <a:tabLst>
                <a:tab pos="457200" algn="l"/>
              </a:tabLst>
            </a:pPr>
            <a:r>
              <a:rPr lang="en-AU" sz="1600" kern="100" dirty="0">
                <a:effectLst/>
                <a:latin typeface="Aptos" panose="020B0004020202020204" pitchFamily="34" charset="0"/>
                <a:ea typeface="Aptos" panose="020B0004020202020204" pitchFamily="34" charset="0"/>
                <a:cs typeface="Times New Roman" panose="02020603050405020304" pitchFamily="18" charset="0"/>
              </a:rPr>
              <a:t>Consistent recording helps ensure </a:t>
            </a:r>
            <a:r>
              <a:rPr lang="en-AU" sz="1600" b="1" kern="100" dirty="0">
                <a:effectLst/>
                <a:latin typeface="Aptos" panose="020B0004020202020204" pitchFamily="34" charset="0"/>
                <a:ea typeface="Aptos" panose="020B0004020202020204" pitchFamily="34" charset="0"/>
                <a:cs typeface="Times New Roman" panose="02020603050405020304" pitchFamily="18" charset="0"/>
              </a:rPr>
              <a:t>continuity of care</a:t>
            </a:r>
            <a:r>
              <a:rPr lang="en-AU" sz="1600" kern="100" dirty="0">
                <a:effectLst/>
                <a:latin typeface="Aptos" panose="020B0004020202020204" pitchFamily="34" charset="0"/>
                <a:ea typeface="Aptos" panose="020B0004020202020204" pitchFamily="34" charset="0"/>
                <a:cs typeface="Times New Roman" panose="02020603050405020304" pitchFamily="18" charset="0"/>
              </a:rPr>
              <a:t> and </a:t>
            </a:r>
            <a:r>
              <a:rPr lang="en-AU" sz="1600" b="1" kern="100" dirty="0">
                <a:effectLst/>
                <a:latin typeface="Aptos" panose="020B0004020202020204" pitchFamily="34" charset="0"/>
                <a:ea typeface="Aptos" panose="020B0004020202020204" pitchFamily="34" charset="0"/>
                <a:cs typeface="Times New Roman" panose="02020603050405020304" pitchFamily="18" charset="0"/>
              </a:rPr>
              <a:t>risk management</a:t>
            </a:r>
            <a:r>
              <a:rPr lang="en-AU" sz="1600" kern="100" dirty="0">
                <a:effectLst/>
                <a:latin typeface="Aptos" panose="020B0004020202020204" pitchFamily="34" charset="0"/>
                <a:ea typeface="Aptos" panose="020B0004020202020204" pitchFamily="34" charset="0"/>
                <a:cs typeface="Times New Roman" panose="02020603050405020304" pitchFamily="18" charset="0"/>
              </a:rPr>
              <a:t>.</a:t>
            </a:r>
          </a:p>
          <a:p>
            <a:pPr>
              <a:buNone/>
            </a:pPr>
            <a:r>
              <a:rPr lang="en-AU" sz="1600" dirty="0">
                <a:effectLst/>
                <a:latin typeface="Aptos" panose="020B0004020202020204" pitchFamily="34" charset="0"/>
                <a:ea typeface="Aptos" panose="020B0004020202020204" pitchFamily="34" charset="0"/>
                <a:cs typeface="Times New Roman" panose="02020603050405020304" pitchFamily="18" charset="0"/>
              </a:rPr>
              <a:t>DNA follow-up should be in line with </a:t>
            </a:r>
            <a:r>
              <a:rPr lang="en-AU" sz="1600" b="1" dirty="0">
                <a:effectLst/>
                <a:latin typeface="Aptos" panose="020B0004020202020204" pitchFamily="34" charset="0"/>
                <a:ea typeface="Aptos" panose="020B0004020202020204" pitchFamily="34" charset="0"/>
                <a:cs typeface="Times New Roman" panose="02020603050405020304" pitchFamily="18" charset="0"/>
              </a:rPr>
              <a:t>local policy</a:t>
            </a:r>
            <a:r>
              <a:rPr lang="en-AU" sz="1600" dirty="0">
                <a:effectLst/>
                <a:latin typeface="Aptos" panose="020B0004020202020204" pitchFamily="34" charset="0"/>
                <a:ea typeface="Aptos" panose="020B0004020202020204" pitchFamily="34" charset="0"/>
                <a:cs typeface="Times New Roman" panose="02020603050405020304" pitchFamily="18" charset="0"/>
              </a:rPr>
              <a:t> and </a:t>
            </a:r>
            <a:r>
              <a:rPr lang="en-AU" sz="1600" b="1" dirty="0">
                <a:effectLst/>
                <a:latin typeface="Aptos" panose="020B0004020202020204" pitchFamily="34" charset="0"/>
                <a:ea typeface="Aptos" panose="020B0004020202020204" pitchFamily="34" charset="0"/>
                <a:cs typeface="Times New Roman" panose="02020603050405020304" pitchFamily="18" charset="0"/>
              </a:rPr>
              <a:t>professional judgment</a:t>
            </a:r>
            <a:endParaRPr lang="en-AU" sz="1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endParaRPr lang="en-AU" dirty="0"/>
          </a:p>
        </p:txBody>
      </p:sp>
    </p:spTree>
    <p:extLst>
      <p:ext uri="{BB962C8B-B14F-4D97-AF65-F5344CB8AC3E}">
        <p14:creationId xmlns:p14="http://schemas.microsoft.com/office/powerpoint/2010/main" val="2624354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C3CD6-F110-980B-2A4F-18E36615D614}"/>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DF495C8B-02C6-C218-AF10-167DE5C399D0}"/>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877C4AD8-067E-D9B8-4456-E1E82A09F7C9}"/>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92A21352-6AAB-249F-DEDB-89AF207150AD}"/>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30FCD162-2F33-6E0F-3B3B-536BB40A9390}"/>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A02D7BF9-C5DA-5257-EAA0-6D8277468BB1}"/>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EE73AEE7-2579-CC5A-757A-5E5231A5CD03}"/>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F87253D8-A72E-3E51-D413-32D823BCDA4F}"/>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02A95A7C-BEBD-DDEC-DF5D-687A805184F2}"/>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June 2025</a:t>
              </a:r>
            </a:p>
          </p:txBody>
        </p:sp>
      </p:grpSp>
      <p:sp>
        <p:nvSpPr>
          <p:cNvPr id="2" name="Rectangle 1">
            <a:extLst>
              <a:ext uri="{FF2B5EF4-FFF2-40B4-BE49-F238E27FC236}">
                <a16:creationId xmlns:a16="http://schemas.microsoft.com/office/drawing/2014/main" id="{45BB077B-67FB-FBBC-B462-2CEF24B1E61B}"/>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43F9896C-2276-07B8-67E0-3C0E1F7F5443}"/>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B9D6DB94-011C-B82E-EFE7-1B4236203306}"/>
              </a:ext>
            </a:extLst>
          </p:cNvPr>
          <p:cNvSpPr txBox="1"/>
          <p:nvPr/>
        </p:nvSpPr>
        <p:spPr>
          <a:xfrm>
            <a:off x="557676" y="123112"/>
            <a:ext cx="11255539" cy="1446550"/>
          </a:xfrm>
          <a:prstGeom prst="rect">
            <a:avLst/>
          </a:prstGeom>
          <a:noFill/>
        </p:spPr>
        <p:txBody>
          <a:bodyPr wrap="square" rtlCol="0">
            <a:spAutoFit/>
          </a:bodyPr>
          <a:lstStyle/>
          <a:p>
            <a:pPr algn="ctr"/>
            <a:r>
              <a:rPr lang="en-US" sz="3200" b="1" dirty="0">
                <a:solidFill>
                  <a:srgbClr val="3DAA73"/>
                </a:solidFill>
                <a:latin typeface="Arial Bold"/>
                <a:cs typeface="Arial Bold"/>
                <a:sym typeface="Arial Bold"/>
              </a:rPr>
              <a:t>Managing MCH Appointments: Rescheduled and  Cancelled </a:t>
            </a:r>
            <a:endParaRPr lang="en-AU" sz="2400" dirty="0"/>
          </a:p>
          <a:p>
            <a:endParaRPr lang="en-AU" sz="2400" dirty="0"/>
          </a:p>
        </p:txBody>
      </p:sp>
      <p:sp>
        <p:nvSpPr>
          <p:cNvPr id="4" name="TextBox 3">
            <a:extLst>
              <a:ext uri="{FF2B5EF4-FFF2-40B4-BE49-F238E27FC236}">
                <a16:creationId xmlns:a16="http://schemas.microsoft.com/office/drawing/2014/main" id="{4569CB25-772E-BE88-7313-0DA1812139B8}"/>
              </a:ext>
            </a:extLst>
          </p:cNvPr>
          <p:cNvSpPr txBox="1"/>
          <p:nvPr/>
        </p:nvSpPr>
        <p:spPr>
          <a:xfrm>
            <a:off x="645213" y="1765778"/>
            <a:ext cx="5540232" cy="3365024"/>
          </a:xfrm>
          <a:prstGeom prst="rect">
            <a:avLst/>
          </a:prstGeom>
          <a:noFill/>
        </p:spPr>
        <p:txBody>
          <a:bodyPr wrap="square" rtlCol="0">
            <a:spAutoFit/>
          </a:bodyPr>
          <a:lstStyle/>
          <a:p>
            <a:pPr>
              <a:lnSpc>
                <a:spcPct val="107000"/>
              </a:lnSpc>
              <a:spcAft>
                <a:spcPts val="800"/>
              </a:spcAft>
              <a:buNone/>
            </a:pPr>
            <a:r>
              <a:rPr lang="en-US" dirty="0"/>
              <a:t>Best Practice when </a:t>
            </a:r>
            <a:r>
              <a:rPr lang="en-US" b="1" dirty="0"/>
              <a:t>rescheduling or cancelling appointment that has been advised</a:t>
            </a:r>
            <a:r>
              <a:rPr lang="en-US" dirty="0"/>
              <a:t> by the primary caregiver</a:t>
            </a:r>
          </a:p>
          <a:p>
            <a:pPr>
              <a:lnSpc>
                <a:spcPct val="107000"/>
              </a:lnSpc>
              <a:spcAft>
                <a:spcPts val="800"/>
              </a:spcAft>
              <a:buNone/>
            </a:pPr>
            <a:endParaRPr lang="en-US" dirty="0"/>
          </a:p>
          <a:p>
            <a:pPr>
              <a:lnSpc>
                <a:spcPct val="107000"/>
              </a:lnSpc>
              <a:spcAft>
                <a:spcPts val="800"/>
              </a:spcAft>
              <a:buNone/>
            </a:pPr>
            <a:r>
              <a:rPr lang="en-US" dirty="0"/>
              <a:t>Document a note if required.</a:t>
            </a:r>
          </a:p>
          <a:p>
            <a:pPr>
              <a:lnSpc>
                <a:spcPct val="107000"/>
              </a:lnSpc>
              <a:spcAft>
                <a:spcPts val="800"/>
              </a:spcAft>
              <a:buNone/>
            </a:pPr>
            <a:endParaRPr lang="en-US" dirty="0"/>
          </a:p>
          <a:p>
            <a:pPr>
              <a:lnSpc>
                <a:spcPct val="107000"/>
              </a:lnSpc>
              <a:spcAft>
                <a:spcPts val="800"/>
              </a:spcAft>
              <a:buNone/>
            </a:pPr>
            <a:endParaRPr lang="en-US" b="1" dirty="0"/>
          </a:p>
          <a:p>
            <a:pPr>
              <a:lnSpc>
                <a:spcPct val="107000"/>
              </a:lnSpc>
              <a:spcAft>
                <a:spcPts val="800"/>
              </a:spcAft>
              <a:buNone/>
            </a:pPr>
            <a:r>
              <a:rPr lang="en-US" b="1" dirty="0"/>
              <a:t>NB - Always edit from the calendar </a:t>
            </a:r>
          </a:p>
          <a:p>
            <a:pPr>
              <a:lnSpc>
                <a:spcPct val="107000"/>
              </a:lnSpc>
              <a:spcAft>
                <a:spcPts val="800"/>
              </a:spcAft>
              <a:buNone/>
            </a:pPr>
            <a:r>
              <a:rPr lang="en-US" b="1" dirty="0"/>
              <a:t>This ensures documentation in the client notes.</a:t>
            </a:r>
            <a:endParaRPr lang="en-AU" b="1" dirty="0"/>
          </a:p>
        </p:txBody>
      </p:sp>
      <p:pic>
        <p:nvPicPr>
          <p:cNvPr id="6" name="Picture 5">
            <a:extLst>
              <a:ext uri="{FF2B5EF4-FFF2-40B4-BE49-F238E27FC236}">
                <a16:creationId xmlns:a16="http://schemas.microsoft.com/office/drawing/2014/main" id="{EAD99193-867E-2015-8273-4E51CCAE9A52}"/>
              </a:ext>
            </a:extLst>
          </p:cNvPr>
          <p:cNvPicPr>
            <a:picLocks noChangeAspect="1"/>
          </p:cNvPicPr>
          <p:nvPr/>
        </p:nvPicPr>
        <p:blipFill>
          <a:blip r:embed="rId4"/>
          <a:stretch>
            <a:fillRect/>
          </a:stretch>
        </p:blipFill>
        <p:spPr>
          <a:xfrm>
            <a:off x="6615979" y="1226801"/>
            <a:ext cx="4267202" cy="4565558"/>
          </a:xfrm>
          <a:prstGeom prst="rect">
            <a:avLst/>
          </a:prstGeom>
        </p:spPr>
      </p:pic>
    </p:spTree>
    <p:extLst>
      <p:ext uri="{BB962C8B-B14F-4D97-AF65-F5344CB8AC3E}">
        <p14:creationId xmlns:p14="http://schemas.microsoft.com/office/powerpoint/2010/main" val="676555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210DC-859D-C828-304E-DAD4FF6085D3}"/>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A8A8A57D-BB45-481A-1723-E50E0113BE38}"/>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D7AD2AD6-6A53-EB64-2E71-4A1140959F23}"/>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01FA7506-9D94-C9B9-FFCA-62D6A6AB222F}"/>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C1EC9F62-21CB-D00E-4654-FD007245A8D9}"/>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C3FC0D6D-501A-7204-DF37-051AC33303C4}"/>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37D707EC-BF2B-90F7-D5EB-1781CECF4FFE}"/>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DDB71C2E-1DD4-ADE6-191B-22BD267E00CE}"/>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8C96D72C-E063-0213-30ED-E4C711092869}"/>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June 2025</a:t>
              </a:r>
            </a:p>
          </p:txBody>
        </p:sp>
      </p:grpSp>
      <p:sp>
        <p:nvSpPr>
          <p:cNvPr id="2" name="Rectangle 1">
            <a:extLst>
              <a:ext uri="{FF2B5EF4-FFF2-40B4-BE49-F238E27FC236}">
                <a16:creationId xmlns:a16="http://schemas.microsoft.com/office/drawing/2014/main" id="{67231781-2C55-6571-F4D2-68BE0CDF5BF4}"/>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DA6679E9-09ED-8045-AB5A-D122263ED0E1}"/>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ECBC42E5-99FE-2FD3-EC8D-92F0D3E0FEFA}"/>
              </a:ext>
            </a:extLst>
          </p:cNvPr>
          <p:cNvSpPr txBox="1"/>
          <p:nvPr/>
        </p:nvSpPr>
        <p:spPr>
          <a:xfrm>
            <a:off x="557676" y="123112"/>
            <a:ext cx="11255539" cy="954107"/>
          </a:xfrm>
          <a:prstGeom prst="rect">
            <a:avLst/>
          </a:prstGeom>
          <a:noFill/>
        </p:spPr>
        <p:txBody>
          <a:bodyPr wrap="square" rtlCol="0">
            <a:spAutoFit/>
          </a:bodyPr>
          <a:lstStyle/>
          <a:p>
            <a:pPr algn="ctr"/>
            <a:r>
              <a:rPr lang="en-US" sz="3200" b="1" dirty="0">
                <a:solidFill>
                  <a:srgbClr val="3DAA73"/>
                </a:solidFill>
                <a:latin typeface="Arial Bold"/>
                <a:cs typeface="Arial Bold"/>
                <a:sym typeface="Arial Bold"/>
              </a:rPr>
              <a:t>Managing MCH Appointments: DNA appointments</a:t>
            </a:r>
            <a:endParaRPr lang="en-AU" sz="2400" dirty="0"/>
          </a:p>
          <a:p>
            <a:endParaRPr lang="en-AU" sz="2400" dirty="0"/>
          </a:p>
        </p:txBody>
      </p:sp>
      <p:sp>
        <p:nvSpPr>
          <p:cNvPr id="4" name="TextBox 3">
            <a:extLst>
              <a:ext uri="{FF2B5EF4-FFF2-40B4-BE49-F238E27FC236}">
                <a16:creationId xmlns:a16="http://schemas.microsoft.com/office/drawing/2014/main" id="{46E78242-CFE6-36C6-A2E3-A571A90DF7D8}"/>
              </a:ext>
            </a:extLst>
          </p:cNvPr>
          <p:cNvSpPr txBox="1"/>
          <p:nvPr/>
        </p:nvSpPr>
        <p:spPr>
          <a:xfrm>
            <a:off x="1014709" y="1804464"/>
            <a:ext cx="3582394" cy="3855158"/>
          </a:xfrm>
          <a:prstGeom prst="rect">
            <a:avLst/>
          </a:prstGeom>
          <a:noFill/>
        </p:spPr>
        <p:txBody>
          <a:bodyPr wrap="square" rtlCol="0">
            <a:spAutoFit/>
          </a:bodyPr>
          <a:lstStyle/>
          <a:p>
            <a:pPr>
              <a:lnSpc>
                <a:spcPct val="107000"/>
              </a:lnSpc>
              <a:spcAft>
                <a:spcPts val="800"/>
              </a:spcAft>
              <a:buNone/>
            </a:pPr>
            <a:r>
              <a:rPr lang="en-US" dirty="0"/>
              <a:t>Best Practice when a family </a:t>
            </a:r>
            <a:r>
              <a:rPr lang="en-US" b="1" dirty="0"/>
              <a:t>does not attend t</a:t>
            </a:r>
            <a:r>
              <a:rPr lang="en-US" dirty="0"/>
              <a:t>he scheduled appointment</a:t>
            </a:r>
          </a:p>
          <a:p>
            <a:pPr>
              <a:lnSpc>
                <a:spcPct val="107000"/>
              </a:lnSpc>
              <a:spcAft>
                <a:spcPts val="800"/>
              </a:spcAft>
              <a:buNone/>
            </a:pPr>
            <a:endParaRPr lang="en-US" dirty="0"/>
          </a:p>
          <a:p>
            <a:pPr>
              <a:lnSpc>
                <a:spcPct val="107000"/>
              </a:lnSpc>
              <a:spcAft>
                <a:spcPts val="800"/>
              </a:spcAft>
              <a:buNone/>
            </a:pPr>
            <a:endParaRPr lang="en-US" dirty="0"/>
          </a:p>
          <a:p>
            <a:pPr>
              <a:lnSpc>
                <a:spcPct val="107000"/>
              </a:lnSpc>
              <a:spcAft>
                <a:spcPts val="800"/>
              </a:spcAft>
              <a:buNone/>
            </a:pPr>
            <a:endParaRPr lang="en-US" b="1" dirty="0"/>
          </a:p>
          <a:p>
            <a:pPr>
              <a:lnSpc>
                <a:spcPct val="107000"/>
              </a:lnSpc>
              <a:spcAft>
                <a:spcPts val="800"/>
              </a:spcAft>
              <a:buNone/>
            </a:pPr>
            <a:r>
              <a:rPr lang="en-US" b="1" dirty="0"/>
              <a:t>NB - Always edit from the calendar </a:t>
            </a:r>
          </a:p>
          <a:p>
            <a:pPr>
              <a:lnSpc>
                <a:spcPct val="107000"/>
              </a:lnSpc>
              <a:spcAft>
                <a:spcPts val="800"/>
              </a:spcAft>
              <a:buNone/>
            </a:pPr>
            <a:r>
              <a:rPr lang="en-US" b="1" dirty="0"/>
              <a:t>This ensures documentation in the client notes and in the DNA report.</a:t>
            </a:r>
            <a:endParaRPr lang="en-AU" b="1" dirty="0"/>
          </a:p>
        </p:txBody>
      </p:sp>
      <p:pic>
        <p:nvPicPr>
          <p:cNvPr id="7" name="Picture 6">
            <a:extLst>
              <a:ext uri="{FF2B5EF4-FFF2-40B4-BE49-F238E27FC236}">
                <a16:creationId xmlns:a16="http://schemas.microsoft.com/office/drawing/2014/main" id="{B2FEB3AD-8DE7-86FA-4405-996D589D8099}"/>
              </a:ext>
            </a:extLst>
          </p:cNvPr>
          <p:cNvPicPr>
            <a:picLocks noChangeAspect="1"/>
          </p:cNvPicPr>
          <p:nvPr/>
        </p:nvPicPr>
        <p:blipFill>
          <a:blip r:embed="rId4"/>
          <a:stretch>
            <a:fillRect/>
          </a:stretch>
        </p:blipFill>
        <p:spPr>
          <a:xfrm>
            <a:off x="5833729" y="1257300"/>
            <a:ext cx="4416058" cy="4791892"/>
          </a:xfrm>
          <a:prstGeom prst="rect">
            <a:avLst/>
          </a:prstGeom>
        </p:spPr>
      </p:pic>
    </p:spTree>
    <p:extLst>
      <p:ext uri="{BB962C8B-B14F-4D97-AF65-F5344CB8AC3E}">
        <p14:creationId xmlns:p14="http://schemas.microsoft.com/office/powerpoint/2010/main" val="1782794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7F3C2-5943-DC8C-595B-59F49E8CFFAD}"/>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F383BA2D-9FBF-F1F8-F207-A1CA69444137}"/>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9BF3B380-9A50-A076-7BFC-30ABC79C192F}"/>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C71B508C-EA26-6A61-52CE-3802352D411D}"/>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638BC7D6-85EA-3D79-E989-8A83F583443E}"/>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621CA468-8500-D0BD-12FB-107FBFD85D95}"/>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03394A1F-0C67-9DB6-CDC0-4AE70905B336}"/>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67E92A4A-B85A-3DCE-1513-205C1EC292D9}"/>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26F41178-999D-B6AE-CB53-F0F9F13273E5}"/>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June 2025</a:t>
              </a:r>
            </a:p>
          </p:txBody>
        </p:sp>
      </p:grpSp>
      <p:sp>
        <p:nvSpPr>
          <p:cNvPr id="2" name="Rectangle 1">
            <a:extLst>
              <a:ext uri="{FF2B5EF4-FFF2-40B4-BE49-F238E27FC236}">
                <a16:creationId xmlns:a16="http://schemas.microsoft.com/office/drawing/2014/main" id="{E3C767A2-A728-A845-1611-8BF0F454E573}"/>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4D4A8D92-7A43-E3D6-2D27-94EA806F65D6}"/>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E8894929-FB71-B007-1F57-6E98B97B95A5}"/>
              </a:ext>
            </a:extLst>
          </p:cNvPr>
          <p:cNvSpPr txBox="1"/>
          <p:nvPr/>
        </p:nvSpPr>
        <p:spPr>
          <a:xfrm>
            <a:off x="1299277" y="655495"/>
            <a:ext cx="9593442" cy="584775"/>
          </a:xfrm>
          <a:prstGeom prst="rect">
            <a:avLst/>
          </a:prstGeom>
          <a:noFill/>
        </p:spPr>
        <p:txBody>
          <a:bodyPr wrap="square" rtlCol="0">
            <a:spAutoFit/>
          </a:bodyPr>
          <a:lstStyle/>
          <a:p>
            <a:r>
              <a:rPr lang="en-US" sz="3200" b="1" dirty="0">
                <a:solidFill>
                  <a:srgbClr val="3DAA73"/>
                </a:solidFill>
                <a:latin typeface="Arial Bold"/>
                <a:cs typeface="Arial Bold"/>
                <a:sym typeface="Arial Bold"/>
              </a:rPr>
              <a:t>CDIS is a Medical Record</a:t>
            </a:r>
            <a:endParaRPr lang="en-AU" sz="2400" dirty="0"/>
          </a:p>
        </p:txBody>
      </p:sp>
      <p:sp>
        <p:nvSpPr>
          <p:cNvPr id="4" name="TextBox 3">
            <a:extLst>
              <a:ext uri="{FF2B5EF4-FFF2-40B4-BE49-F238E27FC236}">
                <a16:creationId xmlns:a16="http://schemas.microsoft.com/office/drawing/2014/main" id="{DCEDE507-E278-11F5-D6DB-A592B85CC491}"/>
              </a:ext>
            </a:extLst>
          </p:cNvPr>
          <p:cNvSpPr txBox="1"/>
          <p:nvPr/>
        </p:nvSpPr>
        <p:spPr>
          <a:xfrm>
            <a:off x="378784" y="1665838"/>
            <a:ext cx="12036865" cy="5632311"/>
          </a:xfrm>
          <a:prstGeom prst="rect">
            <a:avLst/>
          </a:prstGeom>
          <a:noFill/>
        </p:spPr>
        <p:txBody>
          <a:bodyPr wrap="square" rtlCol="0">
            <a:spAutoFit/>
          </a:bodyPr>
          <a:lstStyle/>
          <a:p>
            <a:r>
              <a:rPr lang="en-AU" dirty="0"/>
              <a:t>Always complete a </a:t>
            </a:r>
            <a:r>
              <a:rPr lang="en-AU" b="1" u="sng" dirty="0"/>
              <a:t>State Search </a:t>
            </a:r>
            <a:r>
              <a:rPr lang="en-AU" dirty="0"/>
              <a:t>for newborn and parents when adding a birth notice to reduce and prevent duplicate histories</a:t>
            </a:r>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r>
              <a:rPr lang="en-AU" dirty="0"/>
              <a:t>Reference: CDIS Birth Notification Process</a:t>
            </a:r>
          </a:p>
          <a:p>
            <a:endParaRPr lang="en-AU" dirty="0"/>
          </a:p>
          <a:p>
            <a:endParaRPr lang="en-AU" dirty="0"/>
          </a:p>
          <a:p>
            <a:endParaRPr lang="en-AU" dirty="0"/>
          </a:p>
          <a:p>
            <a:endParaRPr lang="en-AU" dirty="0"/>
          </a:p>
          <a:p>
            <a:endParaRPr lang="en-AU" dirty="0"/>
          </a:p>
        </p:txBody>
      </p:sp>
      <p:pic>
        <p:nvPicPr>
          <p:cNvPr id="5" name="Picture 4">
            <a:extLst>
              <a:ext uri="{FF2B5EF4-FFF2-40B4-BE49-F238E27FC236}">
                <a16:creationId xmlns:a16="http://schemas.microsoft.com/office/drawing/2014/main" id="{F1F5371E-6600-0C4E-95BE-27BC72956ACC}"/>
              </a:ext>
            </a:extLst>
          </p:cNvPr>
          <p:cNvPicPr>
            <a:picLocks noChangeAspect="1"/>
          </p:cNvPicPr>
          <p:nvPr/>
        </p:nvPicPr>
        <p:blipFill>
          <a:blip r:embed="rId4"/>
          <a:stretch>
            <a:fillRect/>
          </a:stretch>
        </p:blipFill>
        <p:spPr>
          <a:xfrm>
            <a:off x="557676" y="2439902"/>
            <a:ext cx="4478508" cy="1558156"/>
          </a:xfrm>
          <a:prstGeom prst="rect">
            <a:avLst/>
          </a:prstGeom>
        </p:spPr>
      </p:pic>
      <p:pic>
        <p:nvPicPr>
          <p:cNvPr id="7" name="Picture 6">
            <a:extLst>
              <a:ext uri="{FF2B5EF4-FFF2-40B4-BE49-F238E27FC236}">
                <a16:creationId xmlns:a16="http://schemas.microsoft.com/office/drawing/2014/main" id="{CB8DCDE6-4B88-D376-7504-4D982E66AF94}"/>
              </a:ext>
            </a:extLst>
          </p:cNvPr>
          <p:cNvPicPr>
            <a:picLocks noChangeAspect="1"/>
          </p:cNvPicPr>
          <p:nvPr/>
        </p:nvPicPr>
        <p:blipFill>
          <a:blip r:embed="rId5"/>
          <a:stretch>
            <a:fillRect/>
          </a:stretch>
        </p:blipFill>
        <p:spPr>
          <a:xfrm>
            <a:off x="3454578" y="3721066"/>
            <a:ext cx="8179746" cy="1697378"/>
          </a:xfrm>
          <a:prstGeom prst="rect">
            <a:avLst/>
          </a:prstGeom>
        </p:spPr>
      </p:pic>
    </p:spTree>
    <p:extLst>
      <p:ext uri="{BB962C8B-B14F-4D97-AF65-F5344CB8AC3E}">
        <p14:creationId xmlns:p14="http://schemas.microsoft.com/office/powerpoint/2010/main" val="3454058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79601-8DC5-B3DF-FE8E-D78C02182276}"/>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D9237C60-99D5-0B85-EA01-70A79810E237}"/>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F836DDEB-EB1B-2FD4-7F7C-1217E047FC53}"/>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ECCF70B1-C8A0-D441-D3B5-1F20F1B1B988}"/>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D6201496-5FF0-84F0-FBC4-48444BC41E1E}"/>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42C577A1-C693-992F-0224-AC347D88EA17}"/>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F6826A74-A21B-8B88-5367-CD347B85DD30}"/>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07A7D05F-453B-E8FD-075C-1C06E1C7E09F}"/>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37C821BB-3863-6275-55BD-DF05F0E3B2CD}"/>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June 2025</a:t>
              </a:r>
            </a:p>
          </p:txBody>
        </p:sp>
      </p:grpSp>
      <p:sp>
        <p:nvSpPr>
          <p:cNvPr id="2" name="Rectangle 1">
            <a:extLst>
              <a:ext uri="{FF2B5EF4-FFF2-40B4-BE49-F238E27FC236}">
                <a16:creationId xmlns:a16="http://schemas.microsoft.com/office/drawing/2014/main" id="{8044BBEB-6CA5-33AD-87DB-9082AE0BEB70}"/>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5AAF5CB9-9A4A-EE55-EA42-81FAE1801BD2}"/>
              </a:ext>
            </a:extLst>
          </p:cNvPr>
          <p:cNvSpPr>
            <a:spLocks noGrp="1"/>
          </p:cNvSpPr>
          <p:nvPr>
            <p:ph type="title"/>
          </p:nvPr>
        </p:nvSpPr>
        <p:spPr/>
        <p:txBody>
          <a:bodyPr/>
          <a:lstStyle/>
          <a:p>
            <a:br>
              <a:rPr lang="en-US"/>
            </a:br>
            <a:endParaRPr lang="en-AU"/>
          </a:p>
        </p:txBody>
      </p:sp>
      <p:sp>
        <p:nvSpPr>
          <p:cNvPr id="6" name="TextBox 5">
            <a:extLst>
              <a:ext uri="{FF2B5EF4-FFF2-40B4-BE49-F238E27FC236}">
                <a16:creationId xmlns:a16="http://schemas.microsoft.com/office/drawing/2014/main" id="{4F1BDB06-DEE4-63AE-4891-71EF789AD7A6}"/>
              </a:ext>
            </a:extLst>
          </p:cNvPr>
          <p:cNvSpPr txBox="1"/>
          <p:nvPr/>
        </p:nvSpPr>
        <p:spPr>
          <a:xfrm>
            <a:off x="555840" y="447592"/>
            <a:ext cx="10796372" cy="5947013"/>
          </a:xfrm>
          <a:prstGeom prst="rect">
            <a:avLst/>
          </a:prstGeom>
          <a:noFill/>
        </p:spPr>
        <p:txBody>
          <a:bodyPr wrap="square" rtlCol="0">
            <a:spAutoFit/>
          </a:bodyPr>
          <a:lstStyle/>
          <a:p>
            <a:pPr>
              <a:lnSpc>
                <a:spcPct val="107000"/>
              </a:lnSpc>
              <a:spcAft>
                <a:spcPts val="800"/>
              </a:spcAft>
              <a:buNone/>
            </a:pPr>
            <a:r>
              <a:rPr lang="en-AU" sz="1200" b="1"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rPr>
              <a:t>Key Points – Health Records Act 2001 &amp; MCH Services</a:t>
            </a:r>
          </a:p>
          <a:p>
            <a:pPr marL="342900" lvl="0" indent="-342900">
              <a:lnSpc>
                <a:spcPct val="107000"/>
              </a:lnSpc>
              <a:spcAft>
                <a:spcPts val="800"/>
              </a:spcAft>
              <a:buSzPts val="1000"/>
              <a:buFont typeface="Symbol" panose="05050102010706020507" pitchFamily="18" charset="2"/>
              <a:buChar char=""/>
              <a:tabLst>
                <a:tab pos="457200" algn="l"/>
              </a:tabLs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The </a:t>
            </a:r>
            <a:r>
              <a:rPr lang="en-AU" sz="1200" b="1" kern="100" dirty="0">
                <a:effectLst/>
                <a:latin typeface="Aptos" panose="020B0004020202020204" pitchFamily="34" charset="0"/>
                <a:ea typeface="Aptos" panose="020B0004020202020204" pitchFamily="34" charset="0"/>
                <a:cs typeface="Times New Roman" panose="02020603050405020304" pitchFamily="18" charset="0"/>
              </a:rPr>
              <a:t>Health Records Act 2001</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 provides a framework to protect the privacy of individuals' health information in Victoria.</a:t>
            </a:r>
          </a:p>
          <a:p>
            <a:pPr marL="342900" lvl="0" indent="-342900">
              <a:lnSpc>
                <a:spcPct val="107000"/>
              </a:lnSpc>
              <a:spcAft>
                <a:spcPts val="800"/>
              </a:spcAft>
              <a:buSzPts val="1000"/>
              <a:buFont typeface="Symbol" panose="05050102010706020507" pitchFamily="18" charset="2"/>
              <a:buChar char=""/>
              <a:tabLst>
                <a:tab pos="457200" algn="l"/>
              </a:tabLs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It applies to </a:t>
            </a:r>
            <a:r>
              <a:rPr lang="en-AU" sz="1200" b="1" kern="100" dirty="0">
                <a:effectLst/>
                <a:latin typeface="Aptos" panose="020B0004020202020204" pitchFamily="34" charset="0"/>
                <a:ea typeface="Aptos" panose="020B0004020202020204" pitchFamily="34" charset="0"/>
                <a:cs typeface="Times New Roman" panose="02020603050405020304" pitchFamily="18" charset="0"/>
              </a:rPr>
              <a:t>personal health information</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 collected in the course of providing a health service.</a:t>
            </a:r>
          </a:p>
          <a:p>
            <a:pPr marL="342900" lvl="0" indent="-342900">
              <a:lnSpc>
                <a:spcPct val="107000"/>
              </a:lnSpc>
              <a:spcAft>
                <a:spcPts val="800"/>
              </a:spcAft>
              <a:buSzPts val="1000"/>
              <a:buFont typeface="Symbol" panose="05050102010706020507" pitchFamily="18" charset="2"/>
              <a:buChar char=""/>
              <a:tabLst>
                <a:tab pos="457200" algn="l"/>
              </a:tabLs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The Act:</a:t>
            </a:r>
          </a:p>
          <a:p>
            <a:pPr marL="742950" lvl="1" indent="-285750">
              <a:lnSpc>
                <a:spcPct val="107000"/>
              </a:lnSpc>
              <a:spcAft>
                <a:spcPts val="800"/>
              </a:spcAft>
              <a:buSzPts val="1000"/>
              <a:buFont typeface="Courier New" panose="02070309020205020404" pitchFamily="49" charset="0"/>
              <a:buChar char="o"/>
              <a:tabLst>
                <a:tab pos="914400" algn="l"/>
              </a:tabLs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Promotes </a:t>
            </a:r>
            <a:r>
              <a:rPr lang="en-AU" sz="1200" b="1" kern="100" dirty="0">
                <a:effectLst/>
                <a:latin typeface="Aptos" panose="020B0004020202020204" pitchFamily="34" charset="0"/>
                <a:ea typeface="Aptos" panose="020B0004020202020204" pitchFamily="34" charset="0"/>
                <a:cs typeface="Times New Roman" panose="02020603050405020304" pitchFamily="18" charset="0"/>
              </a:rPr>
              <a:t>fair and responsible handling</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 of health information in both public and private sectors.</a:t>
            </a:r>
          </a:p>
          <a:p>
            <a:pPr marL="742950" lvl="1" indent="-285750">
              <a:lnSpc>
                <a:spcPct val="107000"/>
              </a:lnSpc>
              <a:spcAft>
                <a:spcPts val="800"/>
              </a:spcAft>
              <a:buSzPts val="1000"/>
              <a:buFont typeface="Courier New" panose="02070309020205020404" pitchFamily="49" charset="0"/>
              <a:buChar char="o"/>
              <a:tabLst>
                <a:tab pos="914400" algn="l"/>
              </a:tabLs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Gives individuals the </a:t>
            </a:r>
            <a:r>
              <a:rPr lang="en-AU" sz="1200" b="1" kern="100" dirty="0">
                <a:effectLst/>
                <a:latin typeface="Aptos" panose="020B0004020202020204" pitchFamily="34" charset="0"/>
                <a:ea typeface="Aptos" panose="020B0004020202020204" pitchFamily="34" charset="0"/>
                <a:cs typeface="Times New Roman" panose="02020603050405020304" pitchFamily="18" charset="0"/>
              </a:rPr>
              <a:t>right to access</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 their health information.</a:t>
            </a:r>
          </a:p>
          <a:p>
            <a:pPr marL="742950" lvl="1" indent="-285750">
              <a:lnSpc>
                <a:spcPct val="107000"/>
              </a:lnSpc>
              <a:spcAft>
                <a:spcPts val="800"/>
              </a:spcAft>
              <a:buSzPts val="1000"/>
              <a:buFont typeface="Courier New" panose="02070309020205020404" pitchFamily="49" charset="0"/>
              <a:buChar char="o"/>
              <a:tabLst>
                <a:tab pos="914400" algn="l"/>
              </a:tabLs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Offers a framework for resolving </a:t>
            </a:r>
            <a:r>
              <a:rPr lang="en-AU" sz="1200" b="1" kern="100" dirty="0">
                <a:effectLst/>
                <a:latin typeface="Aptos" panose="020B0004020202020204" pitchFamily="34" charset="0"/>
                <a:ea typeface="Aptos" panose="020B0004020202020204" pitchFamily="34" charset="0"/>
                <a:cs typeface="Times New Roman" panose="02020603050405020304" pitchFamily="18" charset="0"/>
              </a:rPr>
              <a:t>complaints</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 about mishandling of health information.</a:t>
            </a:r>
          </a:p>
          <a:p>
            <a:pPr marL="342900" lvl="0" indent="-342900">
              <a:lnSpc>
                <a:spcPct val="107000"/>
              </a:lnSpc>
              <a:spcAft>
                <a:spcPts val="800"/>
              </a:spcAft>
              <a:buSzPts val="1000"/>
              <a:buFont typeface="Symbol" panose="05050102010706020507" pitchFamily="18" charset="2"/>
              <a:buChar char=""/>
              <a:tabLst>
                <a:tab pos="457200" algn="l"/>
              </a:tabLs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Complaints are managed by the </a:t>
            </a:r>
            <a:r>
              <a:rPr lang="en-AU" sz="1200" b="1" kern="100" dirty="0">
                <a:effectLst/>
                <a:latin typeface="Aptos" panose="020B0004020202020204" pitchFamily="34" charset="0"/>
                <a:ea typeface="Aptos" panose="020B0004020202020204" pitchFamily="34" charset="0"/>
                <a:cs typeface="Times New Roman" panose="02020603050405020304" pitchFamily="18" charset="0"/>
              </a:rPr>
              <a:t>Health Services Commissioner</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07000"/>
              </a:lnSpc>
              <a:spcAft>
                <a:spcPts val="800"/>
              </a:spcAft>
              <a:buNone/>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buNone/>
            </a:pPr>
            <a:r>
              <a:rPr lang="en-AU" sz="1200" b="1"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rPr>
              <a:t>Implications for MCH Services</a:t>
            </a:r>
            <a:endParaRPr lang="en-AU" sz="1200"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MCH service providers are </a:t>
            </a:r>
            <a:r>
              <a:rPr lang="en-AU" sz="1200" b="1" kern="100" dirty="0">
                <a:effectLst/>
                <a:latin typeface="Aptos" panose="020B0004020202020204" pitchFamily="34" charset="0"/>
                <a:ea typeface="Aptos" panose="020B0004020202020204" pitchFamily="34" charset="0"/>
                <a:cs typeface="Times New Roman" panose="02020603050405020304" pitchFamily="18" charset="0"/>
              </a:rPr>
              <a:t>subject to the Health Records Act 2001</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a:t>
            </a:r>
          </a:p>
          <a:p>
            <a:pPr marL="342900" lvl="0" indent="-342900">
              <a:lnSpc>
                <a:spcPct val="107000"/>
              </a:lnSpc>
              <a:spcAft>
                <a:spcPts val="800"/>
              </a:spcAft>
              <a:buSzPts val="1000"/>
              <a:buFont typeface="Symbol" panose="05050102010706020507" pitchFamily="18" charset="2"/>
              <a:buChar char=""/>
              <a:tabLst>
                <a:tab pos="457200" algn="l"/>
              </a:tabLs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Each organisation must have </a:t>
            </a:r>
            <a:r>
              <a:rPr lang="en-AU" sz="1200" b="1" kern="100" dirty="0">
                <a:effectLst/>
                <a:latin typeface="Aptos" panose="020B0004020202020204" pitchFamily="34" charset="0"/>
                <a:ea typeface="Aptos" panose="020B0004020202020204" pitchFamily="34" charset="0"/>
                <a:cs typeface="Times New Roman" panose="02020603050405020304" pitchFamily="18" charset="0"/>
              </a:rPr>
              <a:t>clearly expressed privacy policies</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 aligned with the Act.</a:t>
            </a:r>
          </a:p>
          <a:p>
            <a:pPr marL="342900" lvl="0" indent="-342900">
              <a:lnSpc>
                <a:spcPct val="107000"/>
              </a:lnSpc>
              <a:spcAft>
                <a:spcPts val="800"/>
              </a:spcAft>
              <a:buSzPts val="1000"/>
              <a:buFont typeface="Symbol" panose="05050102010706020507" pitchFamily="18" charset="2"/>
              <a:buChar char=""/>
              <a:tabLst>
                <a:tab pos="457200" algn="l"/>
              </a:tabLs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Sharing information under the </a:t>
            </a:r>
            <a:r>
              <a:rPr lang="en-AU" sz="1200" b="1" kern="100" dirty="0">
                <a:effectLst/>
                <a:latin typeface="Aptos" panose="020B0004020202020204" pitchFamily="34" charset="0"/>
                <a:ea typeface="Aptos" panose="020B0004020202020204" pitchFamily="34" charset="0"/>
                <a:cs typeface="Times New Roman" panose="02020603050405020304" pitchFamily="18" charset="0"/>
              </a:rPr>
              <a:t>Child Information Sharing Scheme (CISS)</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 or </a:t>
            </a:r>
            <a:r>
              <a:rPr lang="en-AU" sz="1200" b="1" kern="100" dirty="0">
                <a:effectLst/>
                <a:latin typeface="Aptos" panose="020B0004020202020204" pitchFamily="34" charset="0"/>
                <a:ea typeface="Aptos" panose="020B0004020202020204" pitchFamily="34" charset="0"/>
                <a:cs typeface="Times New Roman" panose="02020603050405020304" pitchFamily="18" charset="0"/>
              </a:rPr>
              <a:t>Family Violence Information Sharing Scheme (FVISS)</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 is </a:t>
            </a:r>
            <a:r>
              <a:rPr lang="en-AU" sz="1200" b="1" kern="100" dirty="0">
                <a:effectLst/>
                <a:latin typeface="Aptos" panose="020B0004020202020204" pitchFamily="34" charset="0"/>
                <a:ea typeface="Aptos" panose="020B0004020202020204" pitchFamily="34" charset="0"/>
                <a:cs typeface="Times New Roman" panose="02020603050405020304" pitchFamily="18" charset="0"/>
              </a:rPr>
              <a:t>not a breach</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 of the Health Records Act.</a:t>
            </a:r>
          </a:p>
          <a:p>
            <a:pPr marL="342900" lvl="0" indent="-342900">
              <a:lnSpc>
                <a:spcPct val="107000"/>
              </a:lnSpc>
              <a:spcAft>
                <a:spcPts val="800"/>
              </a:spcAft>
              <a:buSzPts val="1000"/>
              <a:buFont typeface="Symbol" panose="05050102010706020507" pitchFamily="18" charset="2"/>
              <a:buChar char=""/>
              <a:tabLst>
                <a:tab pos="457200" algn="l"/>
              </a:tabLs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MCH staff should address privacy concerns:</a:t>
            </a:r>
          </a:p>
          <a:p>
            <a:pPr marL="742950" lvl="1" indent="-285750">
              <a:lnSpc>
                <a:spcPct val="107000"/>
              </a:lnSpc>
              <a:spcAft>
                <a:spcPts val="800"/>
              </a:spcAft>
              <a:buSzPts val="1000"/>
              <a:buFont typeface="Courier New" panose="02070309020205020404" pitchFamily="49" charset="0"/>
              <a:buChar char="o"/>
              <a:tabLst>
                <a:tab pos="914400" algn="l"/>
              </a:tabLs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With support from their </a:t>
            </a:r>
            <a:r>
              <a:rPr lang="en-AU" sz="1200" b="1" kern="100" dirty="0">
                <a:effectLst/>
                <a:latin typeface="Aptos" panose="020B0004020202020204" pitchFamily="34" charset="0"/>
                <a:ea typeface="Aptos" panose="020B0004020202020204" pitchFamily="34" charset="0"/>
                <a:cs typeface="Times New Roman" panose="02020603050405020304" pitchFamily="18" charset="0"/>
              </a:rPr>
              <a:t>line manager(s)</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a:t>
            </a:r>
          </a:p>
          <a:p>
            <a:pPr marL="742950" lvl="1" indent="-285750">
              <a:lnSpc>
                <a:spcPct val="107000"/>
              </a:lnSpc>
              <a:spcAft>
                <a:spcPts val="800"/>
              </a:spcAft>
              <a:buSzPts val="1000"/>
              <a:buFont typeface="Courier New" panose="02070309020205020404" pitchFamily="49" charset="0"/>
              <a:buChar char="o"/>
              <a:tabLst>
                <a:tab pos="914400" algn="l"/>
              </a:tabLs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In line with their </a:t>
            </a:r>
            <a:r>
              <a:rPr lang="en-AU" sz="1200" b="1" kern="100" dirty="0">
                <a:effectLst/>
                <a:latin typeface="Aptos" panose="020B0004020202020204" pitchFamily="34" charset="0"/>
                <a:ea typeface="Aptos" panose="020B0004020202020204" pitchFamily="34" charset="0"/>
                <a:cs typeface="Times New Roman" panose="02020603050405020304" pitchFamily="18" charset="0"/>
              </a:rPr>
              <a:t>organisation’s privacy policy</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07000"/>
              </a:lnSpc>
              <a:spcAft>
                <a:spcPts val="800"/>
              </a:spcAft>
            </a:pPr>
            <a:r>
              <a:rPr lang="en-AU" sz="11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100" b="1" dirty="0">
                <a:solidFill>
                  <a:srgbClr val="00B050"/>
                </a:solidFill>
              </a:rPr>
              <a:t>MCH Guidelines 2021 </a:t>
            </a:r>
            <a:r>
              <a:rPr lang="en-US" sz="1100" b="1" dirty="0" err="1">
                <a:solidFill>
                  <a:srgbClr val="00B050"/>
                </a:solidFill>
              </a:rPr>
              <a:t>pg</a:t>
            </a:r>
            <a:r>
              <a:rPr lang="en-US" sz="1100" b="1" dirty="0">
                <a:solidFill>
                  <a:srgbClr val="00B050"/>
                </a:solidFill>
              </a:rPr>
              <a:t> 12</a:t>
            </a:r>
            <a:endParaRPr lang="en-AU" sz="1000" b="1" dirty="0">
              <a:solidFill>
                <a:srgbClr val="00B050"/>
              </a:solidFill>
            </a:endParaRPr>
          </a:p>
          <a:p>
            <a:pPr>
              <a:lnSpc>
                <a:spcPct val="107000"/>
              </a:lnSpc>
              <a:spcAft>
                <a:spcPts val="800"/>
              </a:spcAft>
            </a:pPr>
            <a:endParaRPr lang="en-AU" sz="1100" kern="100" dirty="0">
              <a:effectLst/>
              <a:latin typeface="Aptos" panose="020B0004020202020204" pitchFamily="34" charset="0"/>
              <a:ea typeface="Aptos" panose="020B0004020202020204" pitchFamily="34" charset="0"/>
              <a:cs typeface="Times New Roman" panose="02020603050405020304" pitchFamily="18" charset="0"/>
            </a:endParaRPr>
          </a:p>
          <a:p>
            <a:pPr lvl="0">
              <a:lnSpc>
                <a:spcPct val="107000"/>
              </a:lnSpc>
              <a:spcAft>
                <a:spcPts val="800"/>
              </a:spcAft>
              <a:buSzPts val="1000"/>
              <a:tabLst>
                <a:tab pos="457200" algn="l"/>
              </a:tabLst>
            </a:pPr>
            <a:endParaRPr lang="en-AU"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02460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3488</TotalTime>
  <Words>2184</Words>
  <Application>Microsoft Office PowerPoint</Application>
  <PresentationFormat>Widescreen</PresentationFormat>
  <Paragraphs>303</Paragraphs>
  <Slides>21</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Aptos</vt:lpstr>
      <vt:lpstr>Aptos Display</vt:lpstr>
      <vt:lpstr>Arial</vt:lpstr>
      <vt:lpstr>Arial Bold</vt:lpstr>
      <vt:lpstr>Bradley Hand ITC</vt:lpstr>
      <vt:lpstr>Courier New</vt:lpstr>
      <vt:lpstr>Symbol</vt:lpstr>
      <vt:lpstr>Times</vt:lpstr>
      <vt:lpstr>Times New Roman</vt:lpstr>
      <vt:lpstr>Wingdings</vt:lpstr>
      <vt:lpstr>Office Theme</vt:lpstr>
      <vt:lpstr> </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Melissa Ryan</dc:creator>
  <cp:lastModifiedBy>Melissa Ryan</cp:lastModifiedBy>
  <cp:revision>1</cp:revision>
  <dcterms:created xsi:type="dcterms:W3CDTF">2025-05-12T03:46:08Z</dcterms:created>
  <dcterms:modified xsi:type="dcterms:W3CDTF">2025-06-17T00:08:34Z</dcterms:modified>
</cp:coreProperties>
</file>