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7"/>
  </p:sldMasterIdLst>
  <p:notesMasterIdLst>
    <p:notesMasterId r:id="rId16"/>
  </p:notesMasterIdLst>
  <p:handoutMasterIdLst>
    <p:handoutMasterId r:id="rId17"/>
  </p:handoutMasterIdLst>
  <p:sldIdLst>
    <p:sldId id="409" r:id="rId8"/>
    <p:sldId id="410" r:id="rId9"/>
    <p:sldId id="411" r:id="rId10"/>
    <p:sldId id="412" r:id="rId11"/>
    <p:sldId id="413" r:id="rId12"/>
    <p:sldId id="414" r:id="rId13"/>
    <p:sldId id="415" r:id="rId14"/>
    <p:sldId id="416" r:id="rId15"/>
  </p:sldIdLst>
  <p:sldSz cx="9144000" cy="6858000" type="screen4x3"/>
  <p:notesSz cx="6799263" cy="9929813"/>
  <p:defaultTextStyle>
    <a:defPPr>
      <a:defRPr lang="en-AU"/>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00FF"/>
    <a:srgbClr val="000000"/>
    <a:srgbClr val="CCECFF"/>
    <a:srgbClr val="699AFD"/>
    <a:srgbClr val="6A6DFC"/>
    <a:srgbClr val="7696F0"/>
    <a:srgbClr val="0066FF"/>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32" autoAdjust="0"/>
    <p:restoredTop sz="56747" autoAdjust="0"/>
  </p:normalViewPr>
  <p:slideViewPr>
    <p:cSldViewPr>
      <p:cViewPr varScale="1">
        <p:scale>
          <a:sx n="57" d="100"/>
          <a:sy n="57" d="100"/>
        </p:scale>
        <p:origin x="67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67" d="100"/>
          <a:sy n="67" d="100"/>
        </p:scale>
        <p:origin x="-4284" y="-120"/>
      </p:cViewPr>
      <p:guideLst>
        <p:guide orient="horz" pos="3128"/>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Master" Target="slideMasters/slideMaster1.xml"/><Relationship Id="rId12" Type="http://schemas.openxmlformats.org/officeDocument/2006/relationships/slide" Target="slides/slide5.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4.xml"/><Relationship Id="rId5" Type="http://schemas.openxmlformats.org/officeDocument/2006/relationships/customXml" Target="../customXml/item5.xml"/><Relationship Id="rId15" Type="http://schemas.openxmlformats.org/officeDocument/2006/relationships/slide" Target="slides/slide8.xml"/><Relationship Id="rId10" Type="http://schemas.openxmlformats.org/officeDocument/2006/relationships/slide" Target="slides/slide3.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1" y="0"/>
            <a:ext cx="2945288" cy="496809"/>
          </a:xfrm>
          <a:prstGeom prst="rect">
            <a:avLst/>
          </a:prstGeom>
          <a:noFill/>
          <a:ln w="9525">
            <a:noFill/>
            <a:miter lim="800000"/>
            <a:headEnd/>
            <a:tailEnd/>
          </a:ln>
          <a:effectLst/>
        </p:spPr>
        <p:txBody>
          <a:bodyPr vert="horz" wrap="square" lIns="90106" tIns="45053" rIns="90106" bIns="45053" numCol="1" anchor="t" anchorCtr="0" compatLnSpc="1">
            <a:prstTxWarp prst="textNoShape">
              <a:avLst/>
            </a:prstTxWarp>
          </a:bodyPr>
          <a:lstStyle>
            <a:lvl1pPr defTabSz="900581">
              <a:defRPr sz="1200"/>
            </a:lvl1pPr>
          </a:lstStyle>
          <a:p>
            <a:pPr>
              <a:defRPr/>
            </a:pPr>
            <a:endParaRPr lang="en-AU"/>
          </a:p>
        </p:txBody>
      </p:sp>
      <p:sp>
        <p:nvSpPr>
          <p:cNvPr id="22531" name="Rectangle 3"/>
          <p:cNvSpPr>
            <a:spLocks noGrp="1" noChangeArrowheads="1"/>
          </p:cNvSpPr>
          <p:nvPr>
            <p:ph type="dt" sz="quarter" idx="1"/>
          </p:nvPr>
        </p:nvSpPr>
        <p:spPr bwMode="auto">
          <a:xfrm>
            <a:off x="3853975" y="0"/>
            <a:ext cx="2945288" cy="496809"/>
          </a:xfrm>
          <a:prstGeom prst="rect">
            <a:avLst/>
          </a:prstGeom>
          <a:noFill/>
          <a:ln w="9525">
            <a:noFill/>
            <a:miter lim="800000"/>
            <a:headEnd/>
            <a:tailEnd/>
          </a:ln>
          <a:effectLst/>
        </p:spPr>
        <p:txBody>
          <a:bodyPr vert="horz" wrap="square" lIns="90106" tIns="45053" rIns="90106" bIns="45053" numCol="1" anchor="t" anchorCtr="0" compatLnSpc="1">
            <a:prstTxWarp prst="textNoShape">
              <a:avLst/>
            </a:prstTxWarp>
          </a:bodyPr>
          <a:lstStyle>
            <a:lvl1pPr algn="r" defTabSz="900581">
              <a:defRPr sz="1200"/>
            </a:lvl1pPr>
          </a:lstStyle>
          <a:p>
            <a:pPr>
              <a:defRPr/>
            </a:pPr>
            <a:endParaRPr lang="en-AU"/>
          </a:p>
        </p:txBody>
      </p:sp>
      <p:sp>
        <p:nvSpPr>
          <p:cNvPr id="22532" name="Rectangle 4"/>
          <p:cNvSpPr>
            <a:spLocks noGrp="1" noChangeArrowheads="1"/>
          </p:cNvSpPr>
          <p:nvPr>
            <p:ph type="ftr" sz="quarter" idx="2"/>
          </p:nvPr>
        </p:nvSpPr>
        <p:spPr bwMode="auto">
          <a:xfrm>
            <a:off x="1" y="9433006"/>
            <a:ext cx="2945288" cy="496808"/>
          </a:xfrm>
          <a:prstGeom prst="rect">
            <a:avLst/>
          </a:prstGeom>
          <a:noFill/>
          <a:ln w="9525">
            <a:noFill/>
            <a:miter lim="800000"/>
            <a:headEnd/>
            <a:tailEnd/>
          </a:ln>
          <a:effectLst/>
        </p:spPr>
        <p:txBody>
          <a:bodyPr vert="horz" wrap="square" lIns="90106" tIns="45053" rIns="90106" bIns="45053" numCol="1" anchor="b" anchorCtr="0" compatLnSpc="1">
            <a:prstTxWarp prst="textNoShape">
              <a:avLst/>
            </a:prstTxWarp>
          </a:bodyPr>
          <a:lstStyle>
            <a:lvl1pPr defTabSz="900581">
              <a:defRPr sz="1200"/>
            </a:lvl1pPr>
          </a:lstStyle>
          <a:p>
            <a:pPr>
              <a:defRPr/>
            </a:pPr>
            <a:endParaRPr lang="en-AU"/>
          </a:p>
        </p:txBody>
      </p:sp>
      <p:sp>
        <p:nvSpPr>
          <p:cNvPr id="22533" name="Rectangle 5"/>
          <p:cNvSpPr>
            <a:spLocks noGrp="1" noChangeArrowheads="1"/>
          </p:cNvSpPr>
          <p:nvPr>
            <p:ph type="sldNum" sz="quarter" idx="3"/>
          </p:nvPr>
        </p:nvSpPr>
        <p:spPr bwMode="auto">
          <a:xfrm>
            <a:off x="3853975" y="9433006"/>
            <a:ext cx="2945288" cy="496808"/>
          </a:xfrm>
          <a:prstGeom prst="rect">
            <a:avLst/>
          </a:prstGeom>
          <a:noFill/>
          <a:ln w="9525">
            <a:noFill/>
            <a:miter lim="800000"/>
            <a:headEnd/>
            <a:tailEnd/>
          </a:ln>
          <a:effectLst/>
        </p:spPr>
        <p:txBody>
          <a:bodyPr vert="horz" wrap="square" lIns="90106" tIns="45053" rIns="90106" bIns="45053" numCol="1" anchor="b" anchorCtr="0" compatLnSpc="1">
            <a:prstTxWarp prst="textNoShape">
              <a:avLst/>
            </a:prstTxWarp>
          </a:bodyPr>
          <a:lstStyle>
            <a:lvl1pPr algn="r" defTabSz="900581">
              <a:defRPr sz="1200"/>
            </a:lvl1pPr>
          </a:lstStyle>
          <a:p>
            <a:pPr>
              <a:defRPr/>
            </a:pPr>
            <a:fld id="{CD37063B-DF2E-4BB4-9331-86163FA2EF19}" type="slidenum">
              <a:rPr lang="en-AU"/>
              <a:pPr>
                <a:defRPr/>
              </a:pPr>
              <a:t>‹#›</a:t>
            </a:fld>
            <a:endParaRPr lang="en-AU" dirty="0"/>
          </a:p>
        </p:txBody>
      </p:sp>
    </p:spTree>
    <p:extLst>
      <p:ext uri="{BB962C8B-B14F-4D97-AF65-F5344CB8AC3E}">
        <p14:creationId xmlns:p14="http://schemas.microsoft.com/office/powerpoint/2010/main" val="29900636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2945288" cy="496809"/>
          </a:xfrm>
          <a:prstGeom prst="rect">
            <a:avLst/>
          </a:prstGeom>
          <a:noFill/>
          <a:ln w="9525">
            <a:noFill/>
            <a:miter lim="800000"/>
            <a:headEnd/>
            <a:tailEnd/>
          </a:ln>
          <a:effectLst/>
        </p:spPr>
        <p:txBody>
          <a:bodyPr vert="horz" wrap="square" lIns="90106" tIns="45053" rIns="90106" bIns="45053" numCol="1" anchor="t" anchorCtr="0" compatLnSpc="1">
            <a:prstTxWarp prst="textNoShape">
              <a:avLst/>
            </a:prstTxWarp>
          </a:bodyPr>
          <a:lstStyle>
            <a:lvl1pPr defTabSz="900581">
              <a:defRPr sz="1200"/>
            </a:lvl1pPr>
          </a:lstStyle>
          <a:p>
            <a:pPr>
              <a:defRPr/>
            </a:pPr>
            <a:endParaRPr lang="en-AU"/>
          </a:p>
        </p:txBody>
      </p:sp>
      <p:sp>
        <p:nvSpPr>
          <p:cNvPr id="4099" name="Rectangle 3"/>
          <p:cNvSpPr>
            <a:spLocks noGrp="1" noChangeArrowheads="1"/>
          </p:cNvSpPr>
          <p:nvPr>
            <p:ph type="dt" idx="1"/>
          </p:nvPr>
        </p:nvSpPr>
        <p:spPr bwMode="auto">
          <a:xfrm>
            <a:off x="3853975" y="0"/>
            <a:ext cx="2945288" cy="496809"/>
          </a:xfrm>
          <a:prstGeom prst="rect">
            <a:avLst/>
          </a:prstGeom>
          <a:noFill/>
          <a:ln w="9525">
            <a:noFill/>
            <a:miter lim="800000"/>
            <a:headEnd/>
            <a:tailEnd/>
          </a:ln>
          <a:effectLst/>
        </p:spPr>
        <p:txBody>
          <a:bodyPr vert="horz" wrap="square" lIns="90106" tIns="45053" rIns="90106" bIns="45053" numCol="1" anchor="t" anchorCtr="0" compatLnSpc="1">
            <a:prstTxWarp prst="textNoShape">
              <a:avLst/>
            </a:prstTxWarp>
          </a:bodyPr>
          <a:lstStyle>
            <a:lvl1pPr algn="r" defTabSz="900581">
              <a:defRPr sz="1200"/>
            </a:lvl1pPr>
          </a:lstStyle>
          <a:p>
            <a:pPr>
              <a:defRPr/>
            </a:pPr>
            <a:endParaRPr lang="en-AU"/>
          </a:p>
        </p:txBody>
      </p:sp>
      <p:sp>
        <p:nvSpPr>
          <p:cNvPr id="45060" name="Rectangle 4"/>
          <p:cNvSpPr>
            <a:spLocks noGrp="1" noRot="1" noChangeAspect="1" noChangeArrowheads="1" noTextEdit="1"/>
          </p:cNvSpPr>
          <p:nvPr>
            <p:ph type="sldImg" idx="2"/>
          </p:nvPr>
        </p:nvSpPr>
        <p:spPr bwMode="auto">
          <a:xfrm>
            <a:off x="920750" y="744538"/>
            <a:ext cx="4962525" cy="3722687"/>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07099" y="4715709"/>
            <a:ext cx="4985067" cy="4468098"/>
          </a:xfrm>
          <a:prstGeom prst="rect">
            <a:avLst/>
          </a:prstGeom>
          <a:noFill/>
          <a:ln w="9525">
            <a:noFill/>
            <a:miter lim="800000"/>
            <a:headEnd/>
            <a:tailEnd/>
          </a:ln>
          <a:effectLst/>
        </p:spPr>
        <p:txBody>
          <a:bodyPr vert="horz" wrap="square" lIns="90106" tIns="45053" rIns="90106" bIns="45053" numCol="1" anchor="t" anchorCtr="0" compatLnSpc="1">
            <a:prstTxWarp prst="textNoShape">
              <a:avLst/>
            </a:prstTxWarp>
          </a:bodyPr>
          <a:lstStyle/>
          <a:p>
            <a:pPr lvl="0"/>
            <a:r>
              <a:rPr lang="en-AU" noProof="0" smtClean="0"/>
              <a:t>Click to edit Master text styles</a:t>
            </a:r>
          </a:p>
          <a:p>
            <a:pPr lvl="1"/>
            <a:r>
              <a:rPr lang="en-AU" noProof="0" smtClean="0"/>
              <a:t>Second level</a:t>
            </a:r>
          </a:p>
          <a:p>
            <a:pPr lvl="2"/>
            <a:r>
              <a:rPr lang="en-AU" noProof="0" smtClean="0"/>
              <a:t>Third level</a:t>
            </a:r>
          </a:p>
          <a:p>
            <a:pPr lvl="3"/>
            <a:r>
              <a:rPr lang="en-AU" noProof="0" smtClean="0"/>
              <a:t>Fourth level</a:t>
            </a:r>
          </a:p>
          <a:p>
            <a:pPr lvl="4"/>
            <a:r>
              <a:rPr lang="en-AU" noProof="0" smtClean="0"/>
              <a:t>Fifth level</a:t>
            </a:r>
          </a:p>
        </p:txBody>
      </p:sp>
      <p:sp>
        <p:nvSpPr>
          <p:cNvPr id="4102" name="Rectangle 6"/>
          <p:cNvSpPr>
            <a:spLocks noGrp="1" noChangeArrowheads="1"/>
          </p:cNvSpPr>
          <p:nvPr>
            <p:ph type="ftr" sz="quarter" idx="4"/>
          </p:nvPr>
        </p:nvSpPr>
        <p:spPr bwMode="auto">
          <a:xfrm>
            <a:off x="1" y="9433006"/>
            <a:ext cx="2945288" cy="496808"/>
          </a:xfrm>
          <a:prstGeom prst="rect">
            <a:avLst/>
          </a:prstGeom>
          <a:noFill/>
          <a:ln w="9525">
            <a:noFill/>
            <a:miter lim="800000"/>
            <a:headEnd/>
            <a:tailEnd/>
          </a:ln>
          <a:effectLst/>
        </p:spPr>
        <p:txBody>
          <a:bodyPr vert="horz" wrap="square" lIns="90106" tIns="45053" rIns="90106" bIns="45053" numCol="1" anchor="b" anchorCtr="0" compatLnSpc="1">
            <a:prstTxWarp prst="textNoShape">
              <a:avLst/>
            </a:prstTxWarp>
          </a:bodyPr>
          <a:lstStyle>
            <a:lvl1pPr defTabSz="900581">
              <a:defRPr sz="1200"/>
            </a:lvl1pPr>
          </a:lstStyle>
          <a:p>
            <a:pPr>
              <a:defRPr/>
            </a:pPr>
            <a:endParaRPr lang="en-AU"/>
          </a:p>
        </p:txBody>
      </p:sp>
      <p:sp>
        <p:nvSpPr>
          <p:cNvPr id="4103" name="Rectangle 7"/>
          <p:cNvSpPr>
            <a:spLocks noGrp="1" noChangeArrowheads="1"/>
          </p:cNvSpPr>
          <p:nvPr>
            <p:ph type="sldNum" sz="quarter" idx="5"/>
          </p:nvPr>
        </p:nvSpPr>
        <p:spPr bwMode="auto">
          <a:xfrm>
            <a:off x="3853975" y="9433006"/>
            <a:ext cx="2945288" cy="496808"/>
          </a:xfrm>
          <a:prstGeom prst="rect">
            <a:avLst/>
          </a:prstGeom>
          <a:noFill/>
          <a:ln w="9525">
            <a:noFill/>
            <a:miter lim="800000"/>
            <a:headEnd/>
            <a:tailEnd/>
          </a:ln>
          <a:effectLst/>
        </p:spPr>
        <p:txBody>
          <a:bodyPr vert="horz" wrap="square" lIns="90106" tIns="45053" rIns="90106" bIns="45053" numCol="1" anchor="b" anchorCtr="0" compatLnSpc="1">
            <a:prstTxWarp prst="textNoShape">
              <a:avLst/>
            </a:prstTxWarp>
          </a:bodyPr>
          <a:lstStyle>
            <a:lvl1pPr algn="r" defTabSz="900581">
              <a:defRPr sz="1200"/>
            </a:lvl1pPr>
          </a:lstStyle>
          <a:p>
            <a:pPr>
              <a:defRPr/>
            </a:pPr>
            <a:fld id="{975CB2DC-7922-4C4D-B66C-B314AEA035AF}" type="slidenum">
              <a:rPr lang="en-AU"/>
              <a:pPr>
                <a:defRPr/>
              </a:pPr>
              <a:t>‹#›</a:t>
            </a:fld>
            <a:endParaRPr lang="en-AU" dirty="0"/>
          </a:p>
        </p:txBody>
      </p:sp>
    </p:spTree>
    <p:extLst>
      <p:ext uri="{BB962C8B-B14F-4D97-AF65-F5344CB8AC3E}">
        <p14:creationId xmlns:p14="http://schemas.microsoft.com/office/powerpoint/2010/main" val="35860375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975CB2DC-7922-4C4D-B66C-B314AEA035AF}" type="slidenum">
              <a:rPr lang="en-AU" smtClean="0"/>
              <a:pPr>
                <a:defRPr/>
              </a:pPr>
              <a:t>1</a:t>
            </a:fld>
            <a:endParaRPr lang="en-AU" dirty="0"/>
          </a:p>
        </p:txBody>
      </p:sp>
    </p:spTree>
    <p:extLst>
      <p:ext uri="{BB962C8B-B14F-4D97-AF65-F5344CB8AC3E}">
        <p14:creationId xmlns:p14="http://schemas.microsoft.com/office/powerpoint/2010/main" val="7683477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975CB2DC-7922-4C4D-B66C-B314AEA035AF}" type="slidenum">
              <a:rPr lang="en-AU" smtClean="0"/>
              <a:pPr>
                <a:defRPr/>
              </a:pPr>
              <a:t>3</a:t>
            </a:fld>
            <a:endParaRPr lang="en-AU" dirty="0"/>
          </a:p>
        </p:txBody>
      </p:sp>
    </p:spTree>
    <p:extLst>
      <p:ext uri="{BB962C8B-B14F-4D97-AF65-F5344CB8AC3E}">
        <p14:creationId xmlns:p14="http://schemas.microsoft.com/office/powerpoint/2010/main" val="3433973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AU"/>
          </a:p>
        </p:txBody>
      </p:sp>
      <p:sp>
        <p:nvSpPr>
          <p:cNvPr id="5" name="Rectangle 6"/>
          <p:cNvSpPr>
            <a:spLocks noGrp="1" noChangeArrowheads="1"/>
          </p:cNvSpPr>
          <p:nvPr>
            <p:ph type="ftr" sz="quarter" idx="11"/>
          </p:nvPr>
        </p:nvSpPr>
        <p:spPr>
          <a:ln/>
        </p:spPr>
        <p:txBody>
          <a:bodyPr/>
          <a:lstStyle>
            <a:lvl1pPr>
              <a:defRPr/>
            </a:lvl1pPr>
          </a:lstStyle>
          <a:p>
            <a:pPr>
              <a:defRPr/>
            </a:pPr>
            <a:endParaRPr lang="en-AU"/>
          </a:p>
        </p:txBody>
      </p:sp>
      <p:sp>
        <p:nvSpPr>
          <p:cNvPr id="6" name="Rectangle 7"/>
          <p:cNvSpPr>
            <a:spLocks noGrp="1" noChangeArrowheads="1"/>
          </p:cNvSpPr>
          <p:nvPr>
            <p:ph type="sldNum" sz="quarter" idx="12"/>
          </p:nvPr>
        </p:nvSpPr>
        <p:spPr>
          <a:ln/>
        </p:spPr>
        <p:txBody>
          <a:bodyPr/>
          <a:lstStyle>
            <a:lvl1pPr>
              <a:defRPr/>
            </a:lvl1pPr>
          </a:lstStyle>
          <a:p>
            <a:pPr>
              <a:defRPr/>
            </a:pPr>
            <a:fld id="{F5808975-BAB4-4E57-B09A-84AD86024AD7}"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AU"/>
          </a:p>
        </p:txBody>
      </p:sp>
      <p:sp>
        <p:nvSpPr>
          <p:cNvPr id="5" name="Rectangle 6"/>
          <p:cNvSpPr>
            <a:spLocks noGrp="1" noChangeArrowheads="1"/>
          </p:cNvSpPr>
          <p:nvPr>
            <p:ph type="ftr" sz="quarter" idx="11"/>
          </p:nvPr>
        </p:nvSpPr>
        <p:spPr>
          <a:ln/>
        </p:spPr>
        <p:txBody>
          <a:bodyPr/>
          <a:lstStyle>
            <a:lvl1pPr>
              <a:defRPr/>
            </a:lvl1pPr>
          </a:lstStyle>
          <a:p>
            <a:pPr>
              <a:defRPr/>
            </a:pPr>
            <a:endParaRPr lang="en-AU"/>
          </a:p>
        </p:txBody>
      </p:sp>
      <p:sp>
        <p:nvSpPr>
          <p:cNvPr id="6" name="Rectangle 7"/>
          <p:cNvSpPr>
            <a:spLocks noGrp="1" noChangeArrowheads="1"/>
          </p:cNvSpPr>
          <p:nvPr>
            <p:ph type="sldNum" sz="quarter" idx="12"/>
          </p:nvPr>
        </p:nvSpPr>
        <p:spPr>
          <a:ln/>
        </p:spPr>
        <p:txBody>
          <a:bodyPr/>
          <a:lstStyle>
            <a:lvl1pPr>
              <a:defRPr/>
            </a:lvl1pPr>
          </a:lstStyle>
          <a:p>
            <a:pPr>
              <a:defRPr/>
            </a:pPr>
            <a:fld id="{CDDAB302-4513-4CEF-A4E9-CB86DB2C7960}"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AU"/>
          </a:p>
        </p:txBody>
      </p:sp>
      <p:sp>
        <p:nvSpPr>
          <p:cNvPr id="5" name="Rectangle 6"/>
          <p:cNvSpPr>
            <a:spLocks noGrp="1" noChangeArrowheads="1"/>
          </p:cNvSpPr>
          <p:nvPr>
            <p:ph type="ftr" sz="quarter" idx="11"/>
          </p:nvPr>
        </p:nvSpPr>
        <p:spPr>
          <a:ln/>
        </p:spPr>
        <p:txBody>
          <a:bodyPr/>
          <a:lstStyle>
            <a:lvl1pPr>
              <a:defRPr/>
            </a:lvl1pPr>
          </a:lstStyle>
          <a:p>
            <a:pPr>
              <a:defRPr/>
            </a:pPr>
            <a:endParaRPr lang="en-AU"/>
          </a:p>
        </p:txBody>
      </p:sp>
      <p:sp>
        <p:nvSpPr>
          <p:cNvPr id="6" name="Rectangle 7"/>
          <p:cNvSpPr>
            <a:spLocks noGrp="1" noChangeArrowheads="1"/>
          </p:cNvSpPr>
          <p:nvPr>
            <p:ph type="sldNum" sz="quarter" idx="12"/>
          </p:nvPr>
        </p:nvSpPr>
        <p:spPr>
          <a:ln/>
        </p:spPr>
        <p:txBody>
          <a:bodyPr/>
          <a:lstStyle>
            <a:lvl1pPr>
              <a:defRPr/>
            </a:lvl1pPr>
          </a:lstStyle>
          <a:p>
            <a:pPr>
              <a:defRPr/>
            </a:pPr>
            <a:fld id="{8760D1B3-A0AD-4246-9A79-B642419E128E}" type="slidenum">
              <a:rPr lang="en-AU"/>
              <a:pPr>
                <a:defRPr/>
              </a:pPr>
              <a:t>‹#›</a:t>
            </a:fld>
            <a:endParaRPr lang="en-AU"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0"/>
            <a:ext cx="3810000" cy="4114800"/>
          </a:xfrm>
        </p:spPr>
        <p:txBody>
          <a:bodyPr/>
          <a:lstStyle/>
          <a:p>
            <a:pPr lvl="0"/>
            <a:endParaRPr lang="en-US" noProof="0" dirty="0" smtClean="0"/>
          </a:p>
        </p:txBody>
      </p:sp>
      <p:sp>
        <p:nvSpPr>
          <p:cNvPr id="4" name="Text Placeholder 3"/>
          <p:cNvSpPr>
            <a:spLocks noGrp="1"/>
          </p:cNvSpPr>
          <p:nvPr>
            <p:ph type="body"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AU"/>
          </a:p>
        </p:txBody>
      </p:sp>
      <p:sp>
        <p:nvSpPr>
          <p:cNvPr id="6" name="Rectangle 6"/>
          <p:cNvSpPr>
            <a:spLocks noGrp="1" noChangeArrowheads="1"/>
          </p:cNvSpPr>
          <p:nvPr>
            <p:ph type="ftr" sz="quarter" idx="11"/>
          </p:nvPr>
        </p:nvSpPr>
        <p:spPr>
          <a:ln/>
        </p:spPr>
        <p:txBody>
          <a:bodyPr/>
          <a:lstStyle>
            <a:lvl1pPr>
              <a:defRPr/>
            </a:lvl1pPr>
          </a:lstStyle>
          <a:p>
            <a:pPr>
              <a:defRPr/>
            </a:pPr>
            <a:endParaRPr lang="en-AU"/>
          </a:p>
        </p:txBody>
      </p:sp>
      <p:sp>
        <p:nvSpPr>
          <p:cNvPr id="7" name="Rectangle 7"/>
          <p:cNvSpPr>
            <a:spLocks noGrp="1" noChangeArrowheads="1"/>
          </p:cNvSpPr>
          <p:nvPr>
            <p:ph type="sldNum" sz="quarter" idx="12"/>
          </p:nvPr>
        </p:nvSpPr>
        <p:spPr>
          <a:ln/>
        </p:spPr>
        <p:txBody>
          <a:bodyPr/>
          <a:lstStyle>
            <a:lvl1pPr>
              <a:defRPr/>
            </a:lvl1pPr>
          </a:lstStyle>
          <a:p>
            <a:pPr>
              <a:defRPr/>
            </a:pPr>
            <a:fld id="{18C1A1B4-62A0-48DB-87D6-EC17D3533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AU"/>
          </a:p>
        </p:txBody>
      </p:sp>
      <p:sp>
        <p:nvSpPr>
          <p:cNvPr id="5" name="Rectangle 6"/>
          <p:cNvSpPr>
            <a:spLocks noGrp="1" noChangeArrowheads="1"/>
          </p:cNvSpPr>
          <p:nvPr>
            <p:ph type="ftr" sz="quarter" idx="11"/>
          </p:nvPr>
        </p:nvSpPr>
        <p:spPr>
          <a:ln/>
        </p:spPr>
        <p:txBody>
          <a:bodyPr/>
          <a:lstStyle>
            <a:lvl1pPr>
              <a:defRPr/>
            </a:lvl1pPr>
          </a:lstStyle>
          <a:p>
            <a:pPr>
              <a:defRPr/>
            </a:pPr>
            <a:endParaRPr lang="en-AU"/>
          </a:p>
        </p:txBody>
      </p:sp>
      <p:sp>
        <p:nvSpPr>
          <p:cNvPr id="6" name="Rectangle 7"/>
          <p:cNvSpPr>
            <a:spLocks noGrp="1" noChangeArrowheads="1"/>
          </p:cNvSpPr>
          <p:nvPr>
            <p:ph type="sldNum" sz="quarter" idx="12"/>
          </p:nvPr>
        </p:nvSpPr>
        <p:spPr>
          <a:ln/>
        </p:spPr>
        <p:txBody>
          <a:bodyPr/>
          <a:lstStyle>
            <a:lvl1pPr>
              <a:defRPr/>
            </a:lvl1pPr>
          </a:lstStyle>
          <a:p>
            <a:pPr>
              <a:defRPr/>
            </a:pPr>
            <a:fld id="{DFC9CB5A-FE25-44CA-8302-9A52A9B46B02}"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AU"/>
          </a:p>
        </p:txBody>
      </p:sp>
      <p:sp>
        <p:nvSpPr>
          <p:cNvPr id="5" name="Rectangle 6"/>
          <p:cNvSpPr>
            <a:spLocks noGrp="1" noChangeArrowheads="1"/>
          </p:cNvSpPr>
          <p:nvPr>
            <p:ph type="ftr" sz="quarter" idx="11"/>
          </p:nvPr>
        </p:nvSpPr>
        <p:spPr>
          <a:ln/>
        </p:spPr>
        <p:txBody>
          <a:bodyPr/>
          <a:lstStyle>
            <a:lvl1pPr>
              <a:defRPr/>
            </a:lvl1pPr>
          </a:lstStyle>
          <a:p>
            <a:pPr>
              <a:defRPr/>
            </a:pPr>
            <a:endParaRPr lang="en-AU"/>
          </a:p>
        </p:txBody>
      </p:sp>
      <p:sp>
        <p:nvSpPr>
          <p:cNvPr id="6" name="Rectangle 7"/>
          <p:cNvSpPr>
            <a:spLocks noGrp="1" noChangeArrowheads="1"/>
          </p:cNvSpPr>
          <p:nvPr>
            <p:ph type="sldNum" sz="quarter" idx="12"/>
          </p:nvPr>
        </p:nvSpPr>
        <p:spPr>
          <a:ln/>
        </p:spPr>
        <p:txBody>
          <a:bodyPr/>
          <a:lstStyle>
            <a:lvl1pPr>
              <a:defRPr/>
            </a:lvl1pPr>
          </a:lstStyle>
          <a:p>
            <a:pPr>
              <a:defRPr/>
            </a:pPr>
            <a:fld id="{793D7572-B182-43C1-82B0-761DC4AD4314}"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AU"/>
          </a:p>
        </p:txBody>
      </p:sp>
      <p:sp>
        <p:nvSpPr>
          <p:cNvPr id="6" name="Rectangle 6"/>
          <p:cNvSpPr>
            <a:spLocks noGrp="1" noChangeArrowheads="1"/>
          </p:cNvSpPr>
          <p:nvPr>
            <p:ph type="ftr" sz="quarter" idx="11"/>
          </p:nvPr>
        </p:nvSpPr>
        <p:spPr>
          <a:ln/>
        </p:spPr>
        <p:txBody>
          <a:bodyPr/>
          <a:lstStyle>
            <a:lvl1pPr>
              <a:defRPr/>
            </a:lvl1pPr>
          </a:lstStyle>
          <a:p>
            <a:pPr>
              <a:defRPr/>
            </a:pPr>
            <a:endParaRPr lang="en-AU"/>
          </a:p>
        </p:txBody>
      </p:sp>
      <p:sp>
        <p:nvSpPr>
          <p:cNvPr id="7" name="Rectangle 7"/>
          <p:cNvSpPr>
            <a:spLocks noGrp="1" noChangeArrowheads="1"/>
          </p:cNvSpPr>
          <p:nvPr>
            <p:ph type="sldNum" sz="quarter" idx="12"/>
          </p:nvPr>
        </p:nvSpPr>
        <p:spPr>
          <a:ln/>
        </p:spPr>
        <p:txBody>
          <a:bodyPr/>
          <a:lstStyle>
            <a:lvl1pPr>
              <a:defRPr/>
            </a:lvl1pPr>
          </a:lstStyle>
          <a:p>
            <a:pPr>
              <a:defRPr/>
            </a:pPr>
            <a:fld id="{D1686BE9-8A73-4030-9C02-5F53BEC40B74}"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AU"/>
          </a:p>
        </p:txBody>
      </p:sp>
      <p:sp>
        <p:nvSpPr>
          <p:cNvPr id="8" name="Rectangle 6"/>
          <p:cNvSpPr>
            <a:spLocks noGrp="1" noChangeArrowheads="1"/>
          </p:cNvSpPr>
          <p:nvPr>
            <p:ph type="ftr" sz="quarter" idx="11"/>
          </p:nvPr>
        </p:nvSpPr>
        <p:spPr>
          <a:ln/>
        </p:spPr>
        <p:txBody>
          <a:bodyPr/>
          <a:lstStyle>
            <a:lvl1pPr>
              <a:defRPr/>
            </a:lvl1pPr>
          </a:lstStyle>
          <a:p>
            <a:pPr>
              <a:defRPr/>
            </a:pPr>
            <a:endParaRPr lang="en-AU"/>
          </a:p>
        </p:txBody>
      </p:sp>
      <p:sp>
        <p:nvSpPr>
          <p:cNvPr id="9" name="Rectangle 7"/>
          <p:cNvSpPr>
            <a:spLocks noGrp="1" noChangeArrowheads="1"/>
          </p:cNvSpPr>
          <p:nvPr>
            <p:ph type="sldNum" sz="quarter" idx="12"/>
          </p:nvPr>
        </p:nvSpPr>
        <p:spPr>
          <a:ln/>
        </p:spPr>
        <p:txBody>
          <a:bodyPr/>
          <a:lstStyle>
            <a:lvl1pPr>
              <a:defRPr/>
            </a:lvl1pPr>
          </a:lstStyle>
          <a:p>
            <a:pPr>
              <a:defRPr/>
            </a:pPr>
            <a:fld id="{8F8C2FDA-AE21-4930-A6A1-EACA6AD53432}"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AU"/>
          </a:p>
        </p:txBody>
      </p:sp>
      <p:sp>
        <p:nvSpPr>
          <p:cNvPr id="4" name="Rectangle 6"/>
          <p:cNvSpPr>
            <a:spLocks noGrp="1" noChangeArrowheads="1"/>
          </p:cNvSpPr>
          <p:nvPr>
            <p:ph type="ftr" sz="quarter" idx="11"/>
          </p:nvPr>
        </p:nvSpPr>
        <p:spPr>
          <a:ln/>
        </p:spPr>
        <p:txBody>
          <a:bodyPr/>
          <a:lstStyle>
            <a:lvl1pPr>
              <a:defRPr/>
            </a:lvl1pPr>
          </a:lstStyle>
          <a:p>
            <a:pPr>
              <a:defRPr/>
            </a:pPr>
            <a:endParaRPr lang="en-AU"/>
          </a:p>
        </p:txBody>
      </p:sp>
      <p:sp>
        <p:nvSpPr>
          <p:cNvPr id="5" name="Rectangle 7"/>
          <p:cNvSpPr>
            <a:spLocks noGrp="1" noChangeArrowheads="1"/>
          </p:cNvSpPr>
          <p:nvPr>
            <p:ph type="sldNum" sz="quarter" idx="12"/>
          </p:nvPr>
        </p:nvSpPr>
        <p:spPr>
          <a:ln/>
        </p:spPr>
        <p:txBody>
          <a:bodyPr/>
          <a:lstStyle>
            <a:lvl1pPr>
              <a:defRPr/>
            </a:lvl1pPr>
          </a:lstStyle>
          <a:p>
            <a:pPr>
              <a:defRPr/>
            </a:pPr>
            <a:fld id="{6D7991FE-3042-4865-BDA2-4E9CF241333A}"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AU"/>
          </a:p>
        </p:txBody>
      </p:sp>
      <p:sp>
        <p:nvSpPr>
          <p:cNvPr id="3" name="Rectangle 6"/>
          <p:cNvSpPr>
            <a:spLocks noGrp="1" noChangeArrowheads="1"/>
          </p:cNvSpPr>
          <p:nvPr>
            <p:ph type="ftr" sz="quarter" idx="11"/>
          </p:nvPr>
        </p:nvSpPr>
        <p:spPr>
          <a:ln/>
        </p:spPr>
        <p:txBody>
          <a:bodyPr/>
          <a:lstStyle>
            <a:lvl1pPr>
              <a:defRPr/>
            </a:lvl1pPr>
          </a:lstStyle>
          <a:p>
            <a:pPr>
              <a:defRPr/>
            </a:pPr>
            <a:endParaRPr lang="en-AU"/>
          </a:p>
        </p:txBody>
      </p:sp>
      <p:sp>
        <p:nvSpPr>
          <p:cNvPr id="4" name="Rectangle 7"/>
          <p:cNvSpPr>
            <a:spLocks noGrp="1" noChangeArrowheads="1"/>
          </p:cNvSpPr>
          <p:nvPr>
            <p:ph type="sldNum" sz="quarter" idx="12"/>
          </p:nvPr>
        </p:nvSpPr>
        <p:spPr>
          <a:ln/>
        </p:spPr>
        <p:txBody>
          <a:bodyPr/>
          <a:lstStyle>
            <a:lvl1pPr>
              <a:defRPr/>
            </a:lvl1pPr>
          </a:lstStyle>
          <a:p>
            <a:pPr>
              <a:defRPr/>
            </a:pPr>
            <a:fld id="{42E45085-9548-458C-8649-9906240F03D7}"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AU"/>
          </a:p>
        </p:txBody>
      </p:sp>
      <p:sp>
        <p:nvSpPr>
          <p:cNvPr id="6" name="Rectangle 6"/>
          <p:cNvSpPr>
            <a:spLocks noGrp="1" noChangeArrowheads="1"/>
          </p:cNvSpPr>
          <p:nvPr>
            <p:ph type="ftr" sz="quarter" idx="11"/>
          </p:nvPr>
        </p:nvSpPr>
        <p:spPr>
          <a:ln/>
        </p:spPr>
        <p:txBody>
          <a:bodyPr/>
          <a:lstStyle>
            <a:lvl1pPr>
              <a:defRPr/>
            </a:lvl1pPr>
          </a:lstStyle>
          <a:p>
            <a:pPr>
              <a:defRPr/>
            </a:pPr>
            <a:endParaRPr lang="en-AU"/>
          </a:p>
        </p:txBody>
      </p:sp>
      <p:sp>
        <p:nvSpPr>
          <p:cNvPr id="7" name="Rectangle 7"/>
          <p:cNvSpPr>
            <a:spLocks noGrp="1" noChangeArrowheads="1"/>
          </p:cNvSpPr>
          <p:nvPr>
            <p:ph type="sldNum" sz="quarter" idx="12"/>
          </p:nvPr>
        </p:nvSpPr>
        <p:spPr>
          <a:ln/>
        </p:spPr>
        <p:txBody>
          <a:bodyPr/>
          <a:lstStyle>
            <a:lvl1pPr>
              <a:defRPr/>
            </a:lvl1pPr>
          </a:lstStyle>
          <a:p>
            <a:pPr>
              <a:defRPr/>
            </a:pPr>
            <a:fld id="{11C5517B-BF9F-4FEC-8A5D-514E615F4AAC}"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AU"/>
          </a:p>
        </p:txBody>
      </p:sp>
      <p:sp>
        <p:nvSpPr>
          <p:cNvPr id="6" name="Rectangle 6"/>
          <p:cNvSpPr>
            <a:spLocks noGrp="1" noChangeArrowheads="1"/>
          </p:cNvSpPr>
          <p:nvPr>
            <p:ph type="ftr" sz="quarter" idx="11"/>
          </p:nvPr>
        </p:nvSpPr>
        <p:spPr>
          <a:ln/>
        </p:spPr>
        <p:txBody>
          <a:bodyPr/>
          <a:lstStyle>
            <a:lvl1pPr>
              <a:defRPr/>
            </a:lvl1pPr>
          </a:lstStyle>
          <a:p>
            <a:pPr>
              <a:defRPr/>
            </a:pPr>
            <a:endParaRPr lang="en-AU"/>
          </a:p>
        </p:txBody>
      </p:sp>
      <p:sp>
        <p:nvSpPr>
          <p:cNvPr id="7" name="Rectangle 7"/>
          <p:cNvSpPr>
            <a:spLocks noGrp="1" noChangeArrowheads="1"/>
          </p:cNvSpPr>
          <p:nvPr>
            <p:ph type="sldNum" sz="quarter" idx="12"/>
          </p:nvPr>
        </p:nvSpPr>
        <p:spPr>
          <a:ln/>
        </p:spPr>
        <p:txBody>
          <a:bodyPr/>
          <a:lstStyle>
            <a:lvl1pPr>
              <a:defRPr/>
            </a:lvl1pPr>
          </a:lstStyle>
          <a:p>
            <a:pPr>
              <a:defRPr/>
            </a:pPr>
            <a:fld id="{720C41D9-867F-4517-AF43-A2141E762823}"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096000"/>
            <a:ext cx="9144000" cy="762000"/>
          </a:xfrm>
          <a:prstGeom prst="rect">
            <a:avLst/>
          </a:prstGeom>
          <a:solidFill>
            <a:srgbClr val="9BAFC4"/>
          </a:solidFill>
          <a:ln w="9525">
            <a:solidFill>
              <a:srgbClr val="A7C0D8"/>
            </a:solidFill>
            <a:miter lim="800000"/>
            <a:headEnd/>
            <a:tailEnd/>
          </a:ln>
        </p:spPr>
        <p:txBody>
          <a:bodyPr wrap="none" anchor="ctr"/>
          <a:lstStyle/>
          <a:p>
            <a:pPr algn="ctr"/>
            <a:endParaRPr lang="en-US">
              <a:solidFill>
                <a:srgbClr val="ABBDD5"/>
              </a:solidFill>
            </a:endParaRPr>
          </a:p>
        </p:txBody>
      </p:sp>
      <p:sp>
        <p:nvSpPr>
          <p:cNvPr id="1027" name="Rectangle 3"/>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smtClean="0"/>
              <a:t>Click to edit Master title style</a:t>
            </a:r>
          </a:p>
        </p:txBody>
      </p:sp>
      <p:sp>
        <p:nvSpPr>
          <p:cNvPr id="1028" name="Rectangle 4"/>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p>
        </p:txBody>
      </p:sp>
      <p:sp>
        <p:nvSpPr>
          <p:cNvPr id="3077" name="Rectangle 5"/>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AU"/>
          </a:p>
        </p:txBody>
      </p:sp>
      <p:sp>
        <p:nvSpPr>
          <p:cNvPr id="3078"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AU"/>
          </a:p>
        </p:txBody>
      </p:sp>
      <p:sp>
        <p:nvSpPr>
          <p:cNvPr id="3079" name="Rectangle 7"/>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2A8E993E-C966-4FF9-AB41-6813F8913ED7}" type="slidenum">
              <a:rPr lang="en-AU"/>
              <a:pPr>
                <a:defRPr/>
              </a:pPr>
              <a:t>‹#›</a:t>
            </a:fld>
            <a:endParaRPr lang="en-AU" dirty="0"/>
          </a:p>
        </p:txBody>
      </p:sp>
      <p:sp>
        <p:nvSpPr>
          <p:cNvPr id="1032" name="Line 8"/>
          <p:cNvSpPr>
            <a:spLocks noChangeShapeType="1"/>
          </p:cNvSpPr>
          <p:nvPr/>
        </p:nvSpPr>
        <p:spPr bwMode="auto">
          <a:xfrm>
            <a:off x="0" y="1828800"/>
            <a:ext cx="9144000" cy="0"/>
          </a:xfrm>
          <a:prstGeom prst="line">
            <a:avLst/>
          </a:prstGeom>
          <a:noFill/>
          <a:ln w="38100">
            <a:solidFill>
              <a:srgbClr val="FCB514"/>
            </a:solidFill>
            <a:round/>
            <a:headEnd/>
            <a:tailEnd/>
          </a:ln>
        </p:spPr>
        <p:txBody>
          <a:bodyPr/>
          <a:lstStyle/>
          <a:p>
            <a:endParaRPr lang="en-AU"/>
          </a:p>
        </p:txBody>
      </p:sp>
      <p:graphicFrame>
        <p:nvGraphicFramePr>
          <p:cNvPr id="1033" name="Object 9"/>
          <p:cNvGraphicFramePr>
            <a:graphicFrameLocks noChangeAspect="1"/>
          </p:cNvGraphicFramePr>
          <p:nvPr/>
        </p:nvGraphicFramePr>
        <p:xfrm>
          <a:off x="7162800" y="6124575"/>
          <a:ext cx="1981200" cy="733425"/>
        </p:xfrm>
        <a:graphic>
          <a:graphicData uri="http://schemas.openxmlformats.org/presentationml/2006/ole">
            <mc:AlternateContent xmlns:mc="http://schemas.openxmlformats.org/markup-compatibility/2006">
              <mc:Choice xmlns:v="urn:schemas-microsoft-com:vml" Requires="v">
                <p:oleObj spid="_x0000_s1054" name="Paint Shop Pro Image" r:id="rId15" imgW="6165854" imgH="2287805" progId="">
                  <p:embed/>
                </p:oleObj>
              </mc:Choice>
              <mc:Fallback>
                <p:oleObj name="Paint Shop Pro Image" r:id="rId15" imgW="6165854" imgH="2287805" progId="">
                  <p:embed/>
                  <p:pic>
                    <p:nvPicPr>
                      <p:cNvPr id="0" name="Object 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162800" y="6124575"/>
                        <a:ext cx="1981200" cy="733425"/>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Futura Md BT" pitchFamily="34" charset="0"/>
        </a:defRPr>
      </a:lvl2pPr>
      <a:lvl3pPr algn="ctr" rtl="0" eaLnBrk="0" fontAlgn="base" hangingPunct="0">
        <a:spcBef>
          <a:spcPct val="0"/>
        </a:spcBef>
        <a:spcAft>
          <a:spcPct val="0"/>
        </a:spcAft>
        <a:defRPr sz="4400">
          <a:solidFill>
            <a:schemeClr val="tx2"/>
          </a:solidFill>
          <a:latin typeface="Futura Md BT" pitchFamily="34" charset="0"/>
        </a:defRPr>
      </a:lvl3pPr>
      <a:lvl4pPr algn="ctr" rtl="0" eaLnBrk="0" fontAlgn="base" hangingPunct="0">
        <a:spcBef>
          <a:spcPct val="0"/>
        </a:spcBef>
        <a:spcAft>
          <a:spcPct val="0"/>
        </a:spcAft>
        <a:defRPr sz="4400">
          <a:solidFill>
            <a:schemeClr val="tx2"/>
          </a:solidFill>
          <a:latin typeface="Futura Md BT" pitchFamily="34" charset="0"/>
        </a:defRPr>
      </a:lvl4pPr>
      <a:lvl5pPr algn="ctr" rtl="0" eaLnBrk="0" fontAlgn="base" hangingPunct="0">
        <a:spcBef>
          <a:spcPct val="0"/>
        </a:spcBef>
        <a:spcAft>
          <a:spcPct val="0"/>
        </a:spcAft>
        <a:defRPr sz="4400">
          <a:solidFill>
            <a:schemeClr val="tx2"/>
          </a:solidFill>
          <a:latin typeface="Futura Md BT" pitchFamily="34" charset="0"/>
        </a:defRPr>
      </a:lvl5pPr>
      <a:lvl6pPr marL="457200" algn="ctr" rtl="0" fontAlgn="base">
        <a:spcBef>
          <a:spcPct val="0"/>
        </a:spcBef>
        <a:spcAft>
          <a:spcPct val="0"/>
        </a:spcAft>
        <a:defRPr sz="4400">
          <a:solidFill>
            <a:schemeClr val="tx2"/>
          </a:solidFill>
          <a:latin typeface="Futura Md BT" pitchFamily="34" charset="0"/>
        </a:defRPr>
      </a:lvl6pPr>
      <a:lvl7pPr marL="914400" algn="ctr" rtl="0" fontAlgn="base">
        <a:spcBef>
          <a:spcPct val="0"/>
        </a:spcBef>
        <a:spcAft>
          <a:spcPct val="0"/>
        </a:spcAft>
        <a:defRPr sz="4400">
          <a:solidFill>
            <a:schemeClr val="tx2"/>
          </a:solidFill>
          <a:latin typeface="Futura Md BT" pitchFamily="34" charset="0"/>
        </a:defRPr>
      </a:lvl7pPr>
      <a:lvl8pPr marL="1371600" algn="ctr" rtl="0" fontAlgn="base">
        <a:spcBef>
          <a:spcPct val="0"/>
        </a:spcBef>
        <a:spcAft>
          <a:spcPct val="0"/>
        </a:spcAft>
        <a:defRPr sz="4400">
          <a:solidFill>
            <a:schemeClr val="tx2"/>
          </a:solidFill>
          <a:latin typeface="Futura Md BT" pitchFamily="34" charset="0"/>
        </a:defRPr>
      </a:lvl8pPr>
      <a:lvl9pPr marL="1828800" algn="ctr" rtl="0" fontAlgn="base">
        <a:spcBef>
          <a:spcPct val="0"/>
        </a:spcBef>
        <a:spcAft>
          <a:spcPct val="0"/>
        </a:spcAft>
        <a:defRPr sz="4400">
          <a:solidFill>
            <a:schemeClr val="tx2"/>
          </a:solidFill>
          <a:latin typeface="Futura Md BT"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howland@mav.asn.a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Mandatory Reporting</a:t>
            </a:r>
            <a:endParaRPr lang="en-AU" dirty="0"/>
          </a:p>
        </p:txBody>
      </p:sp>
      <p:sp>
        <p:nvSpPr>
          <p:cNvPr id="3" name="Content Placeholder 2"/>
          <p:cNvSpPr>
            <a:spLocks noGrp="1"/>
          </p:cNvSpPr>
          <p:nvPr>
            <p:ph type="subTitle" idx="1"/>
          </p:nvPr>
        </p:nvSpPr>
        <p:spPr>
          <a:xfrm>
            <a:off x="5292080" y="4941168"/>
            <a:ext cx="3704456" cy="769640"/>
          </a:xfrm>
        </p:spPr>
        <p:txBody>
          <a:bodyPr/>
          <a:lstStyle/>
          <a:p>
            <a:pPr algn="r"/>
            <a:r>
              <a:rPr lang="en-AU" sz="1800" dirty="0" smtClean="0"/>
              <a:t>Kim Howland</a:t>
            </a:r>
          </a:p>
          <a:p>
            <a:pPr algn="r"/>
            <a:r>
              <a:rPr lang="en-AU" sz="1800" dirty="0" smtClean="0"/>
              <a:t>MCH Policy Adviser</a:t>
            </a:r>
          </a:p>
          <a:p>
            <a:pPr algn="r"/>
            <a:r>
              <a:rPr lang="en-AU" sz="1800" dirty="0" smtClean="0">
                <a:solidFill>
                  <a:srgbClr val="0066CC"/>
                </a:solidFill>
                <a:hlinkClick r:id="rId3"/>
              </a:rPr>
              <a:t>khowland@mav.asn.au</a:t>
            </a:r>
            <a:endParaRPr lang="en-AU" sz="1800" dirty="0" smtClean="0">
              <a:solidFill>
                <a:srgbClr val="0066CC"/>
              </a:solidFill>
            </a:endParaRPr>
          </a:p>
          <a:p>
            <a:pPr algn="r"/>
            <a:endParaRPr lang="en-AU" sz="1200" dirty="0"/>
          </a:p>
        </p:txBody>
      </p:sp>
    </p:spTree>
    <p:extLst>
      <p:ext uri="{BB962C8B-B14F-4D97-AF65-F5344CB8AC3E}">
        <p14:creationId xmlns:p14="http://schemas.microsoft.com/office/powerpoint/2010/main" val="4247607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Mandatory Reporters</a:t>
            </a:r>
            <a:endParaRPr lang="en-AU" dirty="0"/>
          </a:p>
        </p:txBody>
      </p:sp>
      <p:sp>
        <p:nvSpPr>
          <p:cNvPr id="3" name="Content Placeholder 2"/>
          <p:cNvSpPr>
            <a:spLocks noGrp="1"/>
          </p:cNvSpPr>
          <p:nvPr>
            <p:ph idx="1"/>
          </p:nvPr>
        </p:nvSpPr>
        <p:spPr>
          <a:xfrm>
            <a:off x="323528" y="1981200"/>
            <a:ext cx="8496944" cy="4328120"/>
          </a:xfrm>
        </p:spPr>
        <p:txBody>
          <a:bodyPr/>
          <a:lstStyle/>
          <a:p>
            <a:r>
              <a:rPr lang="en-AU" sz="2000" dirty="0"/>
              <a:t>Under the CYFA (s. 182), doctors, nurses, midwives, teachers (including early childhood teachers), principals, police, out of home care workers (excluding voluntary foster and kinship carers) early childhood workers, youth justice workers and registered psychologists are mandatory reporters</a:t>
            </a:r>
            <a:r>
              <a:rPr lang="en-AU" sz="2000" dirty="0" smtClean="0"/>
              <a:t>.</a:t>
            </a:r>
          </a:p>
          <a:p>
            <a:pPr marL="0" indent="0">
              <a:buNone/>
            </a:pPr>
            <a:endParaRPr lang="en-AU" sz="2000" dirty="0"/>
          </a:p>
          <a:p>
            <a:r>
              <a:rPr lang="en-AU" sz="2000" dirty="0"/>
              <a:t>Under the CYFA, mandated reporters must make a report to child protection if they form a belief on reasonable grounds that a child is in need of protection from physical injury or sexual abuse.</a:t>
            </a:r>
          </a:p>
          <a:p>
            <a:endParaRPr lang="en-AU" sz="2000" dirty="0"/>
          </a:p>
          <a:p>
            <a:r>
              <a:rPr lang="en-AU" sz="2000" dirty="0"/>
              <a:t>To form a belief, the reporter must be aware of matters and hold any opinions in relation to those matters that lead them to reasonably believe a child is in need of protection (s. 186).</a:t>
            </a:r>
          </a:p>
        </p:txBody>
      </p:sp>
    </p:spTree>
    <p:extLst>
      <p:ext uri="{BB962C8B-B14F-4D97-AF65-F5344CB8AC3E}">
        <p14:creationId xmlns:p14="http://schemas.microsoft.com/office/powerpoint/2010/main" val="3104546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Reasonable Grounds</a:t>
            </a:r>
            <a:endParaRPr lang="en-AU" dirty="0"/>
          </a:p>
        </p:txBody>
      </p:sp>
      <p:sp>
        <p:nvSpPr>
          <p:cNvPr id="3" name="Content Placeholder 2"/>
          <p:cNvSpPr>
            <a:spLocks noGrp="1"/>
          </p:cNvSpPr>
          <p:nvPr>
            <p:ph idx="1"/>
          </p:nvPr>
        </p:nvSpPr>
        <p:spPr>
          <a:xfrm>
            <a:off x="143508" y="2348880"/>
            <a:ext cx="8856984" cy="4114800"/>
          </a:xfrm>
        </p:spPr>
        <p:txBody>
          <a:bodyPr/>
          <a:lstStyle/>
          <a:p>
            <a:pPr marL="0" indent="0">
              <a:buNone/>
            </a:pPr>
            <a:r>
              <a:rPr lang="en-AU" sz="2400" b="1" dirty="0"/>
              <a:t>A belief on reasonable grounds is formed if a reasonable person in the same position would have formed the belief on the same grounds</a:t>
            </a:r>
            <a:r>
              <a:rPr lang="en-AU" sz="2400" b="1" dirty="0" smtClean="0"/>
              <a:t>.</a:t>
            </a:r>
          </a:p>
          <a:p>
            <a:pPr marL="0" indent="0">
              <a:buNone/>
            </a:pPr>
            <a:endParaRPr lang="en-AU" sz="2400" b="1" dirty="0"/>
          </a:p>
          <a:p>
            <a:r>
              <a:rPr lang="en-AU" sz="2400" dirty="0"/>
              <a:t>Child </a:t>
            </a:r>
            <a:r>
              <a:rPr lang="en-AU" sz="2400" b="1" dirty="0"/>
              <a:t>has suffered</a:t>
            </a:r>
            <a:r>
              <a:rPr lang="en-AU" sz="2400" dirty="0"/>
              <a:t>, or is </a:t>
            </a:r>
            <a:r>
              <a:rPr lang="en-AU" sz="2400" b="1" dirty="0"/>
              <a:t>likely to suffer</a:t>
            </a:r>
            <a:r>
              <a:rPr lang="en-AU" sz="2400" dirty="0"/>
              <a:t>, significant harm as a result of </a:t>
            </a:r>
            <a:r>
              <a:rPr lang="en-AU" sz="2400" b="1" dirty="0"/>
              <a:t>physical injury </a:t>
            </a:r>
            <a:r>
              <a:rPr lang="en-AU" sz="2400" dirty="0"/>
              <a:t>or </a:t>
            </a:r>
            <a:r>
              <a:rPr lang="en-AU" sz="2400" b="1" dirty="0"/>
              <a:t>sexual abuse</a:t>
            </a:r>
            <a:r>
              <a:rPr lang="en-AU" sz="2400" dirty="0"/>
              <a:t>, and the child's parents </a:t>
            </a:r>
            <a:r>
              <a:rPr lang="en-AU" sz="2400" b="1" dirty="0"/>
              <a:t>have not protected</a:t>
            </a:r>
            <a:r>
              <a:rPr lang="en-AU" sz="2400" dirty="0"/>
              <a:t>, or are </a:t>
            </a:r>
            <a:r>
              <a:rPr lang="en-AU" sz="2400" b="1" dirty="0"/>
              <a:t>unlikely to protect</a:t>
            </a:r>
            <a:r>
              <a:rPr lang="en-AU" sz="2400" dirty="0"/>
              <a:t>, the child from harm of that type</a:t>
            </a:r>
            <a:endParaRPr lang="en-AU" sz="2400" b="1" dirty="0" smtClean="0"/>
          </a:p>
          <a:p>
            <a:pPr marL="0" indent="0">
              <a:buNone/>
            </a:pPr>
            <a:endParaRPr lang="en-AU" sz="2000" dirty="0"/>
          </a:p>
        </p:txBody>
      </p:sp>
    </p:spTree>
    <p:extLst>
      <p:ext uri="{BB962C8B-B14F-4D97-AF65-F5344CB8AC3E}">
        <p14:creationId xmlns:p14="http://schemas.microsoft.com/office/powerpoint/2010/main" val="2991236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Reporting</a:t>
            </a:r>
            <a:endParaRPr lang="en-AU" dirty="0"/>
          </a:p>
        </p:txBody>
      </p:sp>
      <p:sp>
        <p:nvSpPr>
          <p:cNvPr id="3" name="Content Placeholder 2"/>
          <p:cNvSpPr>
            <a:spLocks noGrp="1"/>
          </p:cNvSpPr>
          <p:nvPr>
            <p:ph idx="1"/>
          </p:nvPr>
        </p:nvSpPr>
        <p:spPr>
          <a:xfrm>
            <a:off x="179512" y="1981200"/>
            <a:ext cx="8640960" cy="4114800"/>
          </a:xfrm>
        </p:spPr>
        <p:txBody>
          <a:bodyPr/>
          <a:lstStyle/>
          <a:p>
            <a:r>
              <a:rPr lang="en-AU" sz="2800" dirty="0"/>
              <a:t>T</a:t>
            </a:r>
            <a:r>
              <a:rPr lang="en-AU" sz="2800" dirty="0" smtClean="0"/>
              <a:t>he </a:t>
            </a:r>
            <a:r>
              <a:rPr lang="en-AU" sz="2800" dirty="0"/>
              <a:t>CYFA </a:t>
            </a:r>
            <a:r>
              <a:rPr lang="en-AU" sz="2800" dirty="0" smtClean="0"/>
              <a:t>requires </a:t>
            </a:r>
            <a:r>
              <a:rPr lang="en-AU" sz="2800" dirty="0"/>
              <a:t>mandated reporters to report their concern when the belief is formed in the course of practicing their profession. </a:t>
            </a:r>
            <a:endParaRPr lang="en-AU" sz="2800" dirty="0" smtClean="0"/>
          </a:p>
          <a:p>
            <a:endParaRPr lang="en-AU" sz="2800" dirty="0" smtClean="0"/>
          </a:p>
          <a:p>
            <a:r>
              <a:rPr lang="en-AU" sz="2800" dirty="0" smtClean="0"/>
              <a:t>A </a:t>
            </a:r>
            <a:r>
              <a:rPr lang="en-AU" sz="2800" dirty="0"/>
              <a:t>report must be made as soon as practicable after forming the belief, and </a:t>
            </a:r>
            <a:endParaRPr lang="en-AU" sz="2800" dirty="0" smtClean="0"/>
          </a:p>
          <a:p>
            <a:endParaRPr lang="en-AU" sz="2800" dirty="0" smtClean="0"/>
          </a:p>
          <a:p>
            <a:r>
              <a:rPr lang="en-AU" sz="2800" dirty="0" smtClean="0"/>
              <a:t>On </a:t>
            </a:r>
            <a:r>
              <a:rPr lang="en-AU" sz="2800" dirty="0"/>
              <a:t>each occasion on which they become aware of any further reasonable grounds for the belief.</a:t>
            </a:r>
          </a:p>
        </p:txBody>
      </p:sp>
    </p:spTree>
    <p:extLst>
      <p:ext uri="{BB962C8B-B14F-4D97-AF65-F5344CB8AC3E}">
        <p14:creationId xmlns:p14="http://schemas.microsoft.com/office/powerpoint/2010/main" val="3670799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Protection for Reporters</a:t>
            </a:r>
            <a:endParaRPr lang="en-AU" dirty="0"/>
          </a:p>
        </p:txBody>
      </p:sp>
      <p:sp>
        <p:nvSpPr>
          <p:cNvPr id="3" name="Content Placeholder 2"/>
          <p:cNvSpPr>
            <a:spLocks noGrp="1"/>
          </p:cNvSpPr>
          <p:nvPr>
            <p:ph idx="1"/>
          </p:nvPr>
        </p:nvSpPr>
        <p:spPr>
          <a:xfrm>
            <a:off x="179512" y="1981200"/>
            <a:ext cx="8712968" cy="4114800"/>
          </a:xfrm>
        </p:spPr>
        <p:txBody>
          <a:bodyPr/>
          <a:lstStyle/>
          <a:p>
            <a:pPr marL="0" indent="0">
              <a:buNone/>
            </a:pPr>
            <a:r>
              <a:rPr lang="en-AU" sz="2400" dirty="0"/>
              <a:t>If a report is made in good faith (s. 189, CYFA), then:</a:t>
            </a:r>
          </a:p>
          <a:p>
            <a:endParaRPr lang="en-AU" sz="2400" dirty="0"/>
          </a:p>
          <a:p>
            <a:r>
              <a:rPr lang="en-AU" sz="2400" dirty="0"/>
              <a:t>it does not constitute unprofessional conduct or a breach of professional ethics</a:t>
            </a:r>
          </a:p>
          <a:p>
            <a:r>
              <a:rPr lang="en-AU" sz="2400" dirty="0"/>
              <a:t>the reporter cannot be held legally liable</a:t>
            </a:r>
          </a:p>
          <a:p>
            <a:r>
              <a:rPr lang="en-AU" sz="2400" dirty="0"/>
              <a:t>it does not constitute a breach of s. 141 of the Health Services Act 1988 or s. 346 of the Mental Health Act 2014.</a:t>
            </a:r>
          </a:p>
          <a:p>
            <a:r>
              <a:rPr lang="en-AU" sz="2400" dirty="0"/>
              <a:t>A reporter who makes a report in accordance with the legislation is not liable for the eventual outcome of any investigation.</a:t>
            </a:r>
          </a:p>
        </p:txBody>
      </p:sp>
    </p:spTree>
    <p:extLst>
      <p:ext uri="{BB962C8B-B14F-4D97-AF65-F5344CB8AC3E}">
        <p14:creationId xmlns:p14="http://schemas.microsoft.com/office/powerpoint/2010/main" val="2273667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Confidentiality for Reporters</a:t>
            </a:r>
            <a:endParaRPr lang="en-AU" dirty="0"/>
          </a:p>
        </p:txBody>
      </p:sp>
      <p:sp>
        <p:nvSpPr>
          <p:cNvPr id="3" name="Content Placeholder 2"/>
          <p:cNvSpPr>
            <a:spLocks noGrp="1"/>
          </p:cNvSpPr>
          <p:nvPr>
            <p:ph idx="1"/>
          </p:nvPr>
        </p:nvSpPr>
        <p:spPr>
          <a:xfrm>
            <a:off x="323528" y="2420888"/>
            <a:ext cx="8496944" cy="4114800"/>
          </a:xfrm>
        </p:spPr>
        <p:txBody>
          <a:bodyPr/>
          <a:lstStyle/>
          <a:p>
            <a:pPr marL="0" indent="0">
              <a:buNone/>
            </a:pPr>
            <a:r>
              <a:rPr lang="en-AU" sz="2800" dirty="0"/>
              <a:t>Confidentiality is provided for reporters in the CYFA (ss. 190 and 191), and prevents the disclosure of the name or any information likely to lead to the identification of a person who has made a report in accordance with the legislation except in very specific circumstances.</a:t>
            </a:r>
          </a:p>
          <a:p>
            <a:pPr marL="0" indent="0">
              <a:buNone/>
            </a:pPr>
            <a:endParaRPr lang="en-AU" dirty="0"/>
          </a:p>
        </p:txBody>
      </p:sp>
    </p:spTree>
    <p:extLst>
      <p:ext uri="{BB962C8B-B14F-4D97-AF65-F5344CB8AC3E}">
        <p14:creationId xmlns:p14="http://schemas.microsoft.com/office/powerpoint/2010/main" val="972683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Confidentiality for Reporters</a:t>
            </a:r>
          </a:p>
        </p:txBody>
      </p:sp>
      <p:sp>
        <p:nvSpPr>
          <p:cNvPr id="3" name="Content Placeholder 2"/>
          <p:cNvSpPr>
            <a:spLocks noGrp="1"/>
          </p:cNvSpPr>
          <p:nvPr>
            <p:ph idx="1"/>
          </p:nvPr>
        </p:nvSpPr>
        <p:spPr>
          <a:xfrm>
            <a:off x="179512" y="1981200"/>
            <a:ext cx="8712968" cy="4114800"/>
          </a:xfrm>
        </p:spPr>
        <p:txBody>
          <a:bodyPr/>
          <a:lstStyle/>
          <a:p>
            <a:pPr marL="0" indent="0">
              <a:buNone/>
            </a:pPr>
            <a:r>
              <a:rPr lang="en-AU" sz="2400" dirty="0"/>
              <a:t>The identity of a reporter must remain confidential, unless:</a:t>
            </a:r>
          </a:p>
          <a:p>
            <a:endParaRPr lang="en-AU" sz="2400" dirty="0"/>
          </a:p>
          <a:p>
            <a:r>
              <a:rPr lang="en-AU" sz="2400" dirty="0"/>
              <a:t>the reporter chooses to inform the child or family of the report</a:t>
            </a:r>
          </a:p>
          <a:p>
            <a:r>
              <a:rPr lang="en-AU" sz="2400" dirty="0"/>
              <a:t>the reporter consents in writing to their identity as the reporter being disclosed</a:t>
            </a:r>
          </a:p>
          <a:p>
            <a:r>
              <a:rPr lang="en-AU" sz="2400" dirty="0"/>
              <a:t>a court or tribunal decides it needs this information in order to ensure the safety and wellbeing of the child</a:t>
            </a:r>
          </a:p>
          <a:p>
            <a:r>
              <a:rPr lang="en-AU" sz="2400" dirty="0"/>
              <a:t>a court or tribunal decides that in the interests of justice the evidence needs to be given.</a:t>
            </a:r>
          </a:p>
          <a:p>
            <a:endParaRPr lang="en-AU" dirty="0"/>
          </a:p>
        </p:txBody>
      </p:sp>
    </p:spTree>
    <p:extLst>
      <p:ext uri="{BB962C8B-B14F-4D97-AF65-F5344CB8AC3E}">
        <p14:creationId xmlns:p14="http://schemas.microsoft.com/office/powerpoint/2010/main" val="1820304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Failure to Report</a:t>
            </a:r>
            <a:endParaRPr lang="en-AU" dirty="0"/>
          </a:p>
        </p:txBody>
      </p:sp>
      <p:sp>
        <p:nvSpPr>
          <p:cNvPr id="3" name="Content Placeholder 2"/>
          <p:cNvSpPr>
            <a:spLocks noGrp="1"/>
          </p:cNvSpPr>
          <p:nvPr>
            <p:ph idx="1"/>
          </p:nvPr>
        </p:nvSpPr>
        <p:spPr>
          <a:xfrm>
            <a:off x="431032" y="2420888"/>
            <a:ext cx="8712968" cy="4114800"/>
          </a:xfrm>
        </p:spPr>
        <p:txBody>
          <a:bodyPr/>
          <a:lstStyle/>
          <a:p>
            <a:pPr marL="0" indent="0">
              <a:buNone/>
            </a:pPr>
            <a:r>
              <a:rPr lang="en-AU" dirty="0"/>
              <a:t>A mandated professional under the CYFA who fails to report a 'belief based on reasonable grounds that a child is in need of protection' because of physical or sexual abuse is liable to be prosecuted under s. 184(1), CYFA.</a:t>
            </a:r>
          </a:p>
        </p:txBody>
      </p:sp>
    </p:spTree>
    <p:extLst>
      <p:ext uri="{BB962C8B-B14F-4D97-AF65-F5344CB8AC3E}">
        <p14:creationId xmlns:p14="http://schemas.microsoft.com/office/powerpoint/2010/main" val="2232562666"/>
      </p:ext>
    </p:extLst>
  </p:cSld>
  <p:clrMapOvr>
    <a:masterClrMapping/>
  </p:clrMapOvr>
</p:sld>
</file>

<file path=ppt/theme/theme1.xml><?xml version="1.0" encoding="utf-8"?>
<a:theme xmlns:a="http://schemas.openxmlformats.org/drawingml/2006/main" name="1_MAV">
  <a:themeElements>
    <a:clrScheme name="1_MAV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MAV">
      <a:majorFont>
        <a:latin typeface="Futura Md BT"/>
        <a:ea typeface=""/>
        <a:cs typeface=""/>
      </a:majorFont>
      <a:minorFont>
        <a:latin typeface="Futura Md BT"/>
        <a:ea typeface=""/>
        <a:cs typeface=""/>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AV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MAV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MAV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MAV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MAV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MAV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MAV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DocAve xmlns="http://www.AvePoint.com/sharepoint2007/v5/contenttype/list" CTID="0x010100801A03BAF923BB4A9A6902AB019B677B00642660624E402F4EAE617934B28842A1"/>
</file>

<file path=customXml/item3.xml><?xml version="1.0" encoding="utf-8"?>
<LongProperties xmlns="http://schemas.microsoft.com/office/2006/metadata/longProperties"/>
</file>

<file path=customXml/item4.xml><?xml version="1.0" encoding="utf-8"?>
<p:properties xmlns:p="http://schemas.microsoft.com/office/2006/metadata/properties" xmlns:xsi="http://www.w3.org/2001/XMLSchema-instance" xmlns:pc="http://schemas.microsoft.com/office/infopath/2007/PartnerControls">
  <documentManagement>
    <Document_x0020_Description xmlns="565b2fff-e480-4ac2-9cd1-cba4bc0df5cc" xsi:nil="true"/>
    <ee64d7fb010e4a05a924de355a8c7215 xmlns="2e5f1f90-02d7-4497-86a3-e089375bf22e">
      <Terms xmlns="http://schemas.microsoft.com/office/infopath/2007/PartnerControls"/>
    </ee64d7fb010e4a05a924de355a8c7215>
    <b633688526ff4343972d05b6b63e0765 xmlns="2e5f1f90-02d7-4497-86a3-e089375bf22e">
      <Terms xmlns="http://schemas.microsoft.com/office/infopath/2007/PartnerControls">
        <TermInfo xmlns="http://schemas.microsoft.com/office/infopath/2007/PartnerControls">
          <TermName xmlns="http://schemas.microsoft.com/office/infopath/2007/PartnerControls">Presentation</TermName>
          <TermId xmlns="http://schemas.microsoft.com/office/infopath/2007/PartnerControls">f2cd3cc0-af78-460c-b246-898f1d181861</TermId>
        </TermInfo>
      </Terms>
    </b633688526ff4343972d05b6b63e0765>
    <k625a43461834d1cbc324c14bafb4891 xmlns="2e5f1f90-02d7-4497-86a3-e089375bf22e">
      <Terms xmlns="http://schemas.microsoft.com/office/infopath/2007/PartnerControls">
        <TermInfo xmlns="http://schemas.microsoft.com/office/infopath/2007/PartnerControls">
          <TermName xmlns="http://schemas.microsoft.com/office/infopath/2007/PartnerControls">Maternal and child health</TermName>
          <TermId xmlns="http://schemas.microsoft.com/office/infopath/2007/PartnerControls">e467310d-cf4e-448c-a4ed-5cd298962201</TermId>
        </TermInfo>
      </Terms>
    </k625a43461834d1cbc324c14bafb4891>
    <mcc75e4269ba4e61afc941bef237254a xmlns="565b2fff-e480-4ac2-9cd1-cba4bc0df5cc">
      <Terms xmlns="http://schemas.microsoft.com/office/infopath/2007/PartnerControls"/>
    </mcc75e4269ba4e61afc941bef237254a>
    <b1635637b48e4b198aadc2296a591e9c xmlns="2e5f1f90-02d7-4497-86a3-e089375bf22e">
      <Terms xmlns="http://schemas.microsoft.com/office/infopath/2007/PartnerControls"/>
    </b1635637b48e4b198aadc2296a591e9c>
    <e609049330724967b341d41577a53a7e xmlns="565b2fff-e480-4ac2-9cd1-cba4bc0df5cc">
      <Terms xmlns="http://schemas.microsoft.com/office/infopath/2007/PartnerControls"/>
    </e609049330724967b341d41577a53a7e>
    <TaxCatchAll xmlns="2e5f1f90-02d7-4497-86a3-e089375bf22e">
      <Value>437</Value>
      <Value>864</Value>
      <Value>29</Value>
    </TaxCatchAll>
    <a5701f4c3d364836bbe78d9cf21e7ae1 xmlns="2e5f1f90-02d7-4497-86a3-e089375bf22e">
      <Terms xmlns="http://schemas.microsoft.com/office/infopath/2007/PartnerControls">
        <TermInfo xmlns="http://schemas.microsoft.com/office/infopath/2007/PartnerControls">
          <TermName xmlns="http://schemas.microsoft.com/office/infopath/2007/PartnerControls">2019</TermName>
          <TermId xmlns="http://schemas.microsoft.com/office/infopath/2007/PartnerControls">9fa9f6bb-fb53-4faf-92bb-cbf33e057418</TermId>
        </TermInfo>
      </Terms>
    </a5701f4c3d364836bbe78d9cf21e7ae1>
  </documentManagement>
</p:properties>
</file>

<file path=customXml/item5.xml><?xml version="1.0" encoding="utf-8"?>
<ct:contentTypeSchema xmlns:ct="http://schemas.microsoft.com/office/2006/metadata/contentType" xmlns:ma="http://schemas.microsoft.com/office/2006/metadata/properties/metaAttributes" ct:_="" ma:_="" ma:contentTypeName="MAVIS Document" ma:contentTypeID="0x010100940DA8A6A3B9CC4AA59DF5C0B719899C00B078E359DB4B7647A1D4BFD1C0C6A7CF" ma:contentTypeVersion="2" ma:contentTypeDescription="" ma:contentTypeScope="" ma:versionID="72b4526eab7b93ec89a210cd2a20b34c">
  <xsd:schema xmlns:xsd="http://www.w3.org/2001/XMLSchema" xmlns:xs="http://www.w3.org/2001/XMLSchema" xmlns:p="http://schemas.microsoft.com/office/2006/metadata/properties" xmlns:ns2="565b2fff-e480-4ac2-9cd1-cba4bc0df5cc" xmlns:ns3="2e5f1f90-02d7-4497-86a3-e089375bf22e" targetNamespace="http://schemas.microsoft.com/office/2006/metadata/properties" ma:root="true" ma:fieldsID="4e81cf7c729040ce41ee392917747c59" ns2:_="" ns3:_="">
    <xsd:import namespace="565b2fff-e480-4ac2-9cd1-cba4bc0df5cc"/>
    <xsd:import namespace="2e5f1f90-02d7-4497-86a3-e089375bf22e"/>
    <xsd:element name="properties">
      <xsd:complexType>
        <xsd:sequence>
          <xsd:element name="documentManagement">
            <xsd:complexType>
              <xsd:all>
                <xsd:element ref="ns2:Document_x0020_Description" minOccurs="0"/>
                <xsd:element ref="ns3:b633688526ff4343972d05b6b63e0765" minOccurs="0"/>
                <xsd:element ref="ns3:TaxCatchAll" minOccurs="0"/>
                <xsd:element ref="ns3:ee64d7fb010e4a05a924de355a8c7215" minOccurs="0"/>
                <xsd:element ref="ns3:a5701f4c3d364836bbe78d9cf21e7ae1" minOccurs="0"/>
                <xsd:element ref="ns3:b1635637b48e4b198aadc2296a591e9c" minOccurs="0"/>
                <xsd:element ref="ns3:k625a43461834d1cbc324c14bafb4891" minOccurs="0"/>
                <xsd:element ref="ns2:mcc75e4269ba4e61afc941bef237254a" minOccurs="0"/>
                <xsd:element ref="ns2:e609049330724967b341d41577a53a7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5b2fff-e480-4ac2-9cd1-cba4bc0df5cc" elementFormDefault="qualified">
    <xsd:import namespace="http://schemas.microsoft.com/office/2006/documentManagement/types"/>
    <xsd:import namespace="http://schemas.microsoft.com/office/infopath/2007/PartnerControls"/>
    <xsd:element name="Document_x0020_Description" ma:index="2" nillable="true" ma:displayName="Document Description" ma:default="" ma:description="A textual description of the content and/or purpose of the resource." ma:internalName="Document_x0020_Description" ma:readOnly="false">
      <xsd:simpleType>
        <xsd:restriction base="dms:Note">
          <xsd:maxLength value="255"/>
        </xsd:restriction>
      </xsd:simpleType>
    </xsd:element>
    <xsd:element name="mcc75e4269ba4e61afc941bef237254a" ma:index="22" nillable="true" ma:taxonomy="true" ma:internalName="mcc75e4269ba4e61afc941bef237254a" ma:taxonomyFieldName="Project" ma:displayName="Project" ma:readOnly="false" ma:default="" ma:fieldId="{6cc75e42-69ba-4e61-afc9-41bef237254a}" ma:sspId="707edd6b-bcd8-4d82-9e36-5e836165b7db" ma:termSetId="e33b7ee5-09b0-4506-a489-9ca19a4d2a88" ma:anchorId="00000000-0000-0000-0000-000000000000" ma:open="false" ma:isKeyword="false">
      <xsd:complexType>
        <xsd:sequence>
          <xsd:element ref="pc:Terms" minOccurs="0" maxOccurs="1"/>
        </xsd:sequence>
      </xsd:complexType>
    </xsd:element>
    <xsd:element name="e609049330724967b341d41577a53a7e" ma:index="23" nillable="true" ma:taxonomy="true" ma:internalName="e609049330724967b341d41577a53a7e" ma:taxonomyFieldName="Function" ma:displayName="Function" ma:readOnly="false" ma:default="" ma:fieldId="{e6090493-3072-4967-b341-d41577a53a7e}" ma:sspId="707edd6b-bcd8-4d82-9e36-5e836165b7db" ma:termSetId="1be38e8c-3054-4a1e-9eea-ab3bad4fff97"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2e5f1f90-02d7-4497-86a3-e089375bf22e" elementFormDefault="qualified">
    <xsd:import namespace="http://schemas.microsoft.com/office/2006/documentManagement/types"/>
    <xsd:import namespace="http://schemas.microsoft.com/office/infopath/2007/PartnerControls"/>
    <xsd:element name="b633688526ff4343972d05b6b63e0765" ma:index="16" ma:taxonomy="true" ma:internalName="b633688526ff4343972d05b6b63e0765" ma:taxonomyFieldName="Doc_x0020_Type" ma:displayName="Doc Type" ma:readOnly="false" ma:default="" ma:fieldId="{b6336885-26ff-4343-972d-05b6b63e0765}" ma:sspId="707edd6b-bcd8-4d82-9e36-5e836165b7db" ma:termSetId="34f10eaa-5417-4633-8775-0616c2ee193a" ma:anchorId="00000000-0000-0000-0000-000000000000" ma:open="false" ma:isKeyword="false">
      <xsd:complexType>
        <xsd:sequence>
          <xsd:element ref="pc:Terms" minOccurs="0" maxOccurs="1"/>
        </xsd:sequence>
      </xsd:complexType>
    </xsd:element>
    <xsd:element name="TaxCatchAll" ma:index="17" nillable="true" ma:displayName="Taxonomy Catch All Column" ma:hidden="true" ma:list="{d92c3612-ec99-4e64-a0b5-b962210b55ea}" ma:internalName="TaxCatchAll" ma:showField="CatchAllData" ma:web="2e5f1f90-02d7-4497-86a3-e089375bf22e">
      <xsd:complexType>
        <xsd:complexContent>
          <xsd:extension base="dms:MultiChoiceLookup">
            <xsd:sequence>
              <xsd:element name="Value" type="dms:Lookup" maxOccurs="unbounded" minOccurs="0" nillable="true"/>
            </xsd:sequence>
          </xsd:extension>
        </xsd:complexContent>
      </xsd:complexType>
    </xsd:element>
    <xsd:element name="ee64d7fb010e4a05a924de355a8c7215" ma:index="18" nillable="true" ma:taxonomy="true" ma:internalName="ee64d7fb010e4a05a924de355a8c7215" ma:taxonomyFieldName="Month" ma:displayName="Month" ma:readOnly="false" ma:default="" ma:fieldId="{ee64d7fb-010e-4a05-a924-de355a8c7215}" ma:sspId="707edd6b-bcd8-4d82-9e36-5e836165b7db" ma:termSetId="93d674fd-138a-4c5d-b264-c0eb5d48ff27" ma:anchorId="00000000-0000-0000-0000-000000000000" ma:open="false" ma:isKeyword="false">
      <xsd:complexType>
        <xsd:sequence>
          <xsd:element ref="pc:Terms" minOccurs="0" maxOccurs="1"/>
        </xsd:sequence>
      </xsd:complexType>
    </xsd:element>
    <xsd:element name="a5701f4c3d364836bbe78d9cf21e7ae1" ma:index="19" nillable="true" ma:taxonomy="true" ma:internalName="a5701f4c3d364836bbe78d9cf21e7ae1" ma:taxonomyFieldName="Year" ma:displayName="Year" ma:readOnly="false" ma:default="" ma:fieldId="{a5701f4c-3d36-4836-bbe7-8d9cf21e7ae1}" ma:sspId="707edd6b-bcd8-4d82-9e36-5e836165b7db" ma:termSetId="aaffa071-a142-4ca5-b031-c794790264a6" ma:anchorId="00000000-0000-0000-0000-000000000000" ma:open="false" ma:isKeyword="false">
      <xsd:complexType>
        <xsd:sequence>
          <xsd:element ref="pc:Terms" minOccurs="0" maxOccurs="1"/>
        </xsd:sequence>
      </xsd:complexType>
    </xsd:element>
    <xsd:element name="b1635637b48e4b198aadc2296a591e9c" ma:index="20" nillable="true" ma:taxonomy="true" ma:internalName="b1635637b48e4b198aadc2296a591e9c" ma:taxonomyFieldName="Stakeholders" ma:displayName="Stakeholders" ma:readOnly="false" ma:default="" ma:fieldId="{b1635637-b48e-4b19-8aad-c2296a591e9c}" ma:sspId="707edd6b-bcd8-4d82-9e36-5e836165b7db" ma:termSetId="876bfadc-2860-426d-8e51-012174624128" ma:anchorId="00000000-0000-0000-0000-000000000000" ma:open="false" ma:isKeyword="false">
      <xsd:complexType>
        <xsd:sequence>
          <xsd:element ref="pc:Terms" minOccurs="0" maxOccurs="1"/>
        </xsd:sequence>
      </xsd:complexType>
    </xsd:element>
    <xsd:element name="k625a43461834d1cbc324c14bafb4891" ma:index="21" nillable="true" ma:taxonomy="true" ma:internalName="k625a43461834d1cbc324c14bafb4891" ma:taxonomyFieldName="Topic" ma:displayName="Topic" ma:readOnly="false" ma:default="" ma:fieldId="{4625a434-6183-4d1c-bc32-4c14bafb4891}" ma:sspId="707edd6b-bcd8-4d82-9e36-5e836165b7db" ma:termSetId="41c7ede2-9c1a-429f-a2e9-76c737bbbea2"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6.xml><?xml version="1.0" encoding="utf-8"?>
<?mso-contentType ?>
<customXsn xmlns="http://schemas.microsoft.com/office/2006/metadata/customXsn">
  <xsnLocation/>
  <cached>True</cached>
  <openByDefault>True</openByDefault>
  <xsnScope>http://mavis/sites/HumanServices/maternalchildhealth</xsnScope>
</customXsn>
</file>

<file path=customXml/itemProps1.xml><?xml version="1.0" encoding="utf-8"?>
<ds:datastoreItem xmlns:ds="http://schemas.openxmlformats.org/officeDocument/2006/customXml" ds:itemID="{2212F7AB-07E6-4B18-89F4-BE3FA25F9998}">
  <ds:schemaRefs>
    <ds:schemaRef ds:uri="http://schemas.microsoft.com/sharepoint/v3/contenttype/forms"/>
  </ds:schemaRefs>
</ds:datastoreItem>
</file>

<file path=customXml/itemProps2.xml><?xml version="1.0" encoding="utf-8"?>
<ds:datastoreItem xmlns:ds="http://schemas.openxmlformats.org/officeDocument/2006/customXml" ds:itemID="{400B4DCB-3F1D-4406-A032-C9ACAF3BA7CE}">
  <ds:schemaRefs>
    <ds:schemaRef ds:uri="http://www.AvePoint.com/sharepoint2007/v5/contenttype/list"/>
  </ds:schemaRefs>
</ds:datastoreItem>
</file>

<file path=customXml/itemProps3.xml><?xml version="1.0" encoding="utf-8"?>
<ds:datastoreItem xmlns:ds="http://schemas.openxmlformats.org/officeDocument/2006/customXml" ds:itemID="{D4F3F562-F318-4D9D-95F8-E6DA7840BBB4}">
  <ds:schemaRefs>
    <ds:schemaRef ds:uri="http://schemas.microsoft.com/office/2006/metadata/longProperties"/>
  </ds:schemaRefs>
</ds:datastoreItem>
</file>

<file path=customXml/itemProps4.xml><?xml version="1.0" encoding="utf-8"?>
<ds:datastoreItem xmlns:ds="http://schemas.openxmlformats.org/officeDocument/2006/customXml" ds:itemID="{9370E0C1-6048-49B7-918D-B675FFD44037}">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565b2fff-e480-4ac2-9cd1-cba4bc0df5cc"/>
    <ds:schemaRef ds:uri="2e5f1f90-02d7-4497-86a3-e089375bf22e"/>
    <ds:schemaRef ds:uri="http://purl.org/dc/terms/"/>
    <ds:schemaRef ds:uri="http://www.w3.org/XML/1998/namespace"/>
    <ds:schemaRef ds:uri="http://purl.org/dc/dcmitype/"/>
  </ds:schemaRefs>
</ds:datastoreItem>
</file>

<file path=customXml/itemProps5.xml><?xml version="1.0" encoding="utf-8"?>
<ds:datastoreItem xmlns:ds="http://schemas.openxmlformats.org/officeDocument/2006/customXml" ds:itemID="{F1577FCB-B150-432A-9336-20CDA855D7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5b2fff-e480-4ac2-9cd1-cba4bc0df5cc"/>
    <ds:schemaRef ds:uri="2e5f1f90-02d7-4497-86a3-e089375bf22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6.xml><?xml version="1.0" encoding="utf-8"?>
<ds:datastoreItem xmlns:ds="http://schemas.openxmlformats.org/officeDocument/2006/customXml" ds:itemID="{6DD5BA0D-4F9B-4E50-83D7-2F8817B5D631}">
  <ds:schemaRefs>
    <ds:schemaRef ds:uri="http://schemas.microsoft.com/office/2006/metadata/customXsn"/>
  </ds:schemaRefs>
</ds:datastoreItem>
</file>

<file path=docProps/app.xml><?xml version="1.0" encoding="utf-8"?>
<Properties xmlns="http://schemas.openxmlformats.org/officeDocument/2006/extended-properties" xmlns:vt="http://schemas.openxmlformats.org/officeDocument/2006/docPropsVTypes">
  <Template/>
  <TotalTime>7397</TotalTime>
  <Words>528</Words>
  <Application>Microsoft Office PowerPoint</Application>
  <PresentationFormat>On-screen Show (4:3)</PresentationFormat>
  <Paragraphs>40</Paragraphs>
  <Slides>8</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2" baseType="lpstr">
      <vt:lpstr>Futura Md BT</vt:lpstr>
      <vt:lpstr>Times New Roman</vt:lpstr>
      <vt:lpstr>1_MAV</vt:lpstr>
      <vt:lpstr>Paint Shop Pro Image</vt:lpstr>
      <vt:lpstr>Mandatory Reporting</vt:lpstr>
      <vt:lpstr>Mandatory Reporters</vt:lpstr>
      <vt:lpstr>Reasonable Grounds</vt:lpstr>
      <vt:lpstr>Reporting</vt:lpstr>
      <vt:lpstr>Protection for Reporters</vt:lpstr>
      <vt:lpstr>Confidentiality for Reporters</vt:lpstr>
      <vt:lpstr>Confidentiality for Reporters</vt:lpstr>
      <vt:lpstr>Failure to Report</vt:lpstr>
    </vt:vector>
  </TitlesOfParts>
  <Company>Municipal Association of Victoria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MCH Universities RMIT University MCHN presentation 1 March 2012</dc:title>
  <dc:subject/>
  <dc:creator>sh</dc:creator>
  <cp:keywords/>
  <dc:description/>
  <cp:lastModifiedBy>Naree Atkinson</cp:lastModifiedBy>
  <cp:revision>579</cp:revision>
  <cp:lastPrinted>2016-03-10T04:20:07Z</cp:lastPrinted>
  <dcterms:created xsi:type="dcterms:W3CDTF">2002-01-30T22:54:29Z</dcterms:created>
  <dcterms:modified xsi:type="dcterms:W3CDTF">2019-07-25T02:20:06Z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0x010100940DA8A6A3B9CC4AA59DF5C0B719899C00B078E359DB4B7647A1D4BFD1C0C6A7CF</vt:lpwstr>
  </property>
  <property fmtid="{D5CDD505-2E9C-101B-9397-08002B2CF9AE}" pid="3" name="Document Type">
    <vt:lpwstr/>
  </property>
  <property fmtid="{D5CDD505-2E9C-101B-9397-08002B2CF9AE}" pid="4" name="ContentType">
    <vt:lpwstr>MAVIS Document</vt:lpwstr>
  </property>
  <property fmtid="{D5CDD505-2E9C-101B-9397-08002B2CF9AE}" pid="5" name="Subject">
    <vt:lpwstr/>
  </property>
  <property fmtid="{D5CDD505-2E9C-101B-9397-08002B2CF9AE}" pid="6" name="Keywords">
    <vt:lpwstr/>
  </property>
  <property fmtid="{D5CDD505-2E9C-101B-9397-08002B2CF9AE}" pid="7" name="_Author">
    <vt:lpwstr>sh</vt:lpwstr>
  </property>
  <property fmtid="{D5CDD505-2E9C-101B-9397-08002B2CF9AE}" pid="8" name="_Category">
    <vt:lpwstr/>
  </property>
  <property fmtid="{D5CDD505-2E9C-101B-9397-08002B2CF9AE}" pid="9" name="Slides">
    <vt:lpwstr>35</vt:lpwstr>
  </property>
  <property fmtid="{D5CDD505-2E9C-101B-9397-08002B2CF9AE}" pid="10" name="Categories">
    <vt:lpwstr/>
  </property>
  <property fmtid="{D5CDD505-2E9C-101B-9397-08002B2CF9AE}" pid="11" name="Approval Level">
    <vt:lpwstr/>
  </property>
  <property fmtid="{D5CDD505-2E9C-101B-9397-08002B2CF9AE}" pid="12" name="_Comments">
    <vt:lpwstr/>
  </property>
  <property fmtid="{D5CDD505-2E9C-101B-9397-08002B2CF9AE}" pid="13" name="Assigned To">
    <vt:lpwstr/>
  </property>
  <property fmtid="{D5CDD505-2E9C-101B-9397-08002B2CF9AE}" pid="14" name="Title">
    <vt:lpwstr>MCH Universities RMIT University MCHN presentation 1 March 2012</vt:lpwstr>
  </property>
  <property fmtid="{D5CDD505-2E9C-101B-9397-08002B2CF9AE}" pid="15" name="Document Description">
    <vt:lpwstr/>
  </property>
  <property fmtid="{D5CDD505-2E9C-101B-9397-08002B2CF9AE}" pid="16" name="Doc Type">
    <vt:lpwstr>29;#Presentation|f2cd3cc0-af78-460c-b246-898f1d181861</vt:lpwstr>
  </property>
  <property fmtid="{D5CDD505-2E9C-101B-9397-08002B2CF9AE}" pid="17" name="Month">
    <vt:lpwstr/>
  </property>
  <property fmtid="{D5CDD505-2E9C-101B-9397-08002B2CF9AE}" pid="18" name="Year">
    <vt:lpwstr>864;#2019|9fa9f6bb-fb53-4faf-92bb-cbf33e057418</vt:lpwstr>
  </property>
  <property fmtid="{D5CDD505-2E9C-101B-9397-08002B2CF9AE}" pid="19" name="Stakeholders">
    <vt:lpwstr/>
  </property>
  <property fmtid="{D5CDD505-2E9C-101B-9397-08002B2CF9AE}" pid="20" name="Issue (Comms)">
    <vt:lpwstr>Maternal &amp; child health</vt:lpwstr>
  </property>
  <property fmtid="{D5CDD505-2E9C-101B-9397-08002B2CF9AE}" pid="21" name="Project">
    <vt:lpwstr/>
  </property>
  <property fmtid="{D5CDD505-2E9C-101B-9397-08002B2CF9AE}" pid="22" name="Order">
    <vt:r8>804400</vt:r8>
  </property>
  <property fmtid="{D5CDD505-2E9C-101B-9397-08002B2CF9AE}" pid="23" name="Topic">
    <vt:lpwstr>437;#Maternal and child health|e467310d-cf4e-448c-a4ed-5cd298962201</vt:lpwstr>
  </property>
  <property fmtid="{D5CDD505-2E9C-101B-9397-08002B2CF9AE}" pid="24" name="xd_ProgID">
    <vt:lpwstr/>
  </property>
  <property fmtid="{D5CDD505-2E9C-101B-9397-08002B2CF9AE}" pid="25" name="TemplateUrl">
    <vt:lpwstr/>
  </property>
  <property fmtid="{D5CDD505-2E9C-101B-9397-08002B2CF9AE}" pid="26" name="Function">
    <vt:lpwstr/>
  </property>
</Properties>
</file>