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7" r:id="rId2"/>
    <p:sldId id="328" r:id="rId3"/>
    <p:sldId id="349" r:id="rId4"/>
    <p:sldId id="352" r:id="rId5"/>
    <p:sldId id="350" r:id="rId6"/>
    <p:sldId id="351" r:id="rId7"/>
    <p:sldId id="277" r:id="rId8"/>
    <p:sldId id="35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F3AD32C-E97D-26F0-15D8-CD32554FD321}" name="Melissa Ryan" initials="MR" userId="S::mryan@mav.asn.au::169f3ad4-a1c1-4d4c-bc50-d9e66cb109a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5C2168-68E6-4511-86AC-991791D4741D}" v="24" dt="2024-10-14T03:03:07.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100" d="100"/>
          <a:sy n="100" d="100"/>
        </p:scale>
        <p:origin x="78"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ssa Ryan" userId="169f3ad4-a1c1-4d4c-bc50-d9e66cb109a9" providerId="ADAL" clId="{425C2168-68E6-4511-86AC-991791D4741D}"/>
    <pc:docChg chg="undo custSel addSld delSld modSld sldOrd">
      <pc:chgData name="Melissa Ryan" userId="169f3ad4-a1c1-4d4c-bc50-d9e66cb109a9" providerId="ADAL" clId="{425C2168-68E6-4511-86AC-991791D4741D}" dt="2024-10-15T22:34:54.106" v="2045" actId="20577"/>
      <pc:docMkLst>
        <pc:docMk/>
      </pc:docMkLst>
      <pc:sldChg chg="del">
        <pc:chgData name="Melissa Ryan" userId="169f3ad4-a1c1-4d4c-bc50-d9e66cb109a9" providerId="ADAL" clId="{425C2168-68E6-4511-86AC-991791D4741D}" dt="2024-10-08T01:31:01.154" v="1216" actId="2696"/>
        <pc:sldMkLst>
          <pc:docMk/>
          <pc:sldMk cId="714227714" sldId="276"/>
        </pc:sldMkLst>
      </pc:sldChg>
      <pc:sldChg chg="addSp delSp modSp add mod">
        <pc:chgData name="Melissa Ryan" userId="169f3ad4-a1c1-4d4c-bc50-d9e66cb109a9" providerId="ADAL" clId="{425C2168-68E6-4511-86AC-991791D4741D}" dt="2024-10-07T06:12:32.239" v="919" actId="167"/>
        <pc:sldMkLst>
          <pc:docMk/>
          <pc:sldMk cId="747781237" sldId="277"/>
        </pc:sldMkLst>
        <pc:spChg chg="mod">
          <ac:chgData name="Melissa Ryan" userId="169f3ad4-a1c1-4d4c-bc50-d9e66cb109a9" providerId="ADAL" clId="{425C2168-68E6-4511-86AC-991791D4741D}" dt="2024-10-07T04:53:34.733" v="636" actId="1076"/>
          <ac:spMkLst>
            <pc:docMk/>
            <pc:sldMk cId="747781237" sldId="277"/>
            <ac:spMk id="2" creationId="{00000000-0000-0000-0000-000000000000}"/>
          </ac:spMkLst>
        </pc:spChg>
        <pc:spChg chg="mod">
          <ac:chgData name="Melissa Ryan" userId="169f3ad4-a1c1-4d4c-bc50-d9e66cb109a9" providerId="ADAL" clId="{425C2168-68E6-4511-86AC-991791D4741D}" dt="2024-10-07T04:53:37.814" v="637" actId="1076"/>
          <ac:spMkLst>
            <pc:docMk/>
            <pc:sldMk cId="747781237" sldId="277"/>
            <ac:spMk id="4" creationId="{92524F52-37F4-4282-8A3B-B1BC1994E322}"/>
          </ac:spMkLst>
        </pc:spChg>
        <pc:spChg chg="add mod">
          <ac:chgData name="Melissa Ryan" userId="169f3ad4-a1c1-4d4c-bc50-d9e66cb109a9" providerId="ADAL" clId="{425C2168-68E6-4511-86AC-991791D4741D}" dt="2024-10-07T04:57:04.563" v="734" actId="1076"/>
          <ac:spMkLst>
            <pc:docMk/>
            <pc:sldMk cId="747781237" sldId="277"/>
            <ac:spMk id="5" creationId="{EDFCE4B6-F2B8-4CE7-2C3A-2D9F3538C3C4}"/>
          </ac:spMkLst>
        </pc:spChg>
        <pc:spChg chg="add mod">
          <ac:chgData name="Melissa Ryan" userId="169f3ad4-a1c1-4d4c-bc50-d9e66cb109a9" providerId="ADAL" clId="{425C2168-68E6-4511-86AC-991791D4741D}" dt="2024-10-07T06:06:44.568" v="913" actId="20577"/>
          <ac:spMkLst>
            <pc:docMk/>
            <pc:sldMk cId="747781237" sldId="277"/>
            <ac:spMk id="6" creationId="{379B1905-BD47-0469-F427-F91BB2862318}"/>
          </ac:spMkLst>
        </pc:spChg>
        <pc:spChg chg="add mod">
          <ac:chgData name="Melissa Ryan" userId="169f3ad4-a1c1-4d4c-bc50-d9e66cb109a9" providerId="ADAL" clId="{425C2168-68E6-4511-86AC-991791D4741D}" dt="2024-10-07T04:56:51.653" v="733" actId="20577"/>
          <ac:spMkLst>
            <pc:docMk/>
            <pc:sldMk cId="747781237" sldId="277"/>
            <ac:spMk id="7" creationId="{A9C0646F-4133-25A0-9192-699CEFBFE9A0}"/>
          </ac:spMkLst>
        </pc:spChg>
        <pc:spChg chg="add mod">
          <ac:chgData name="Melissa Ryan" userId="169f3ad4-a1c1-4d4c-bc50-d9e66cb109a9" providerId="ADAL" clId="{425C2168-68E6-4511-86AC-991791D4741D}" dt="2024-10-07T04:56:39.431" v="728" actId="571"/>
          <ac:spMkLst>
            <pc:docMk/>
            <pc:sldMk cId="747781237" sldId="277"/>
            <ac:spMk id="10" creationId="{696F35FA-96E9-4D63-F6BB-9EAEA0A4CA7C}"/>
          </ac:spMkLst>
        </pc:spChg>
        <pc:picChg chg="add mod">
          <ac:chgData name="Melissa Ryan" userId="169f3ad4-a1c1-4d4c-bc50-d9e66cb109a9" providerId="ADAL" clId="{425C2168-68E6-4511-86AC-991791D4741D}" dt="2024-10-07T04:56:40.109" v="729" actId="571"/>
          <ac:picMkLst>
            <pc:docMk/>
            <pc:sldMk cId="747781237" sldId="277"/>
            <ac:picMk id="8" creationId="{FB68CFB6-4AC0-E31D-DE40-0CB555227A18}"/>
          </ac:picMkLst>
        </pc:picChg>
        <pc:picChg chg="del mod">
          <ac:chgData name="Melissa Ryan" userId="169f3ad4-a1c1-4d4c-bc50-d9e66cb109a9" providerId="ADAL" clId="{425C2168-68E6-4511-86AC-991791D4741D}" dt="2024-10-07T06:11:08.335" v="914" actId="21"/>
          <ac:picMkLst>
            <pc:docMk/>
            <pc:sldMk cId="747781237" sldId="277"/>
            <ac:picMk id="9" creationId="{DAF80313-5C23-469C-B199-2C5C15C14242}"/>
          </ac:picMkLst>
        </pc:picChg>
        <pc:picChg chg="add">
          <ac:chgData name="Melissa Ryan" userId="169f3ad4-a1c1-4d4c-bc50-d9e66cb109a9" providerId="ADAL" clId="{425C2168-68E6-4511-86AC-991791D4741D}" dt="2024-10-07T06:11:18.879" v="915"/>
          <ac:picMkLst>
            <pc:docMk/>
            <pc:sldMk cId="747781237" sldId="277"/>
            <ac:picMk id="1026" creationId="{9AE726F3-7562-6D3B-D511-162D5480CE1C}"/>
          </ac:picMkLst>
        </pc:picChg>
        <pc:picChg chg="add mod">
          <ac:chgData name="Melissa Ryan" userId="169f3ad4-a1c1-4d4c-bc50-d9e66cb109a9" providerId="ADAL" clId="{425C2168-68E6-4511-86AC-991791D4741D}" dt="2024-10-07T06:12:32.239" v="919" actId="167"/>
          <ac:picMkLst>
            <pc:docMk/>
            <pc:sldMk cId="747781237" sldId="277"/>
            <ac:picMk id="1028" creationId="{2B5936C1-745E-52BF-4252-796DE55E7FDC}"/>
          </ac:picMkLst>
        </pc:picChg>
      </pc:sldChg>
      <pc:sldChg chg="modSp mod">
        <pc:chgData name="Melissa Ryan" userId="169f3ad4-a1c1-4d4c-bc50-d9e66cb109a9" providerId="ADAL" clId="{425C2168-68E6-4511-86AC-991791D4741D}" dt="2024-10-07T04:55:10.072" v="661" actId="20577"/>
        <pc:sldMkLst>
          <pc:docMk/>
          <pc:sldMk cId="2814199128" sldId="328"/>
        </pc:sldMkLst>
        <pc:spChg chg="mod">
          <ac:chgData name="Melissa Ryan" userId="169f3ad4-a1c1-4d4c-bc50-d9e66cb109a9" providerId="ADAL" clId="{425C2168-68E6-4511-86AC-991791D4741D}" dt="2024-10-07T04:55:10.072" v="661" actId="20577"/>
          <ac:spMkLst>
            <pc:docMk/>
            <pc:sldMk cId="2814199128" sldId="328"/>
            <ac:spMk id="5" creationId="{72706109-9445-ED2F-CB9F-CB24C80FD278}"/>
          </ac:spMkLst>
        </pc:spChg>
      </pc:sldChg>
      <pc:sldChg chg="del">
        <pc:chgData name="Melissa Ryan" userId="169f3ad4-a1c1-4d4c-bc50-d9e66cb109a9" providerId="ADAL" clId="{425C2168-68E6-4511-86AC-991791D4741D}" dt="2024-10-08T01:30:52.201" v="1213" actId="2696"/>
        <pc:sldMkLst>
          <pc:docMk/>
          <pc:sldMk cId="4253249291" sldId="336"/>
        </pc:sldMkLst>
      </pc:sldChg>
      <pc:sldChg chg="del ord">
        <pc:chgData name="Melissa Ryan" userId="169f3ad4-a1c1-4d4c-bc50-d9e66cb109a9" providerId="ADAL" clId="{425C2168-68E6-4511-86AC-991791D4741D}" dt="2024-10-14T03:10:26.849" v="1867" actId="2696"/>
        <pc:sldMkLst>
          <pc:docMk/>
          <pc:sldMk cId="203411700" sldId="348"/>
        </pc:sldMkLst>
      </pc:sldChg>
      <pc:sldChg chg="modNotesTx">
        <pc:chgData name="Melissa Ryan" userId="169f3ad4-a1c1-4d4c-bc50-d9e66cb109a9" providerId="ADAL" clId="{425C2168-68E6-4511-86AC-991791D4741D}" dt="2024-10-07T01:07:31.548" v="384"/>
        <pc:sldMkLst>
          <pc:docMk/>
          <pc:sldMk cId="296342980" sldId="349"/>
        </pc:sldMkLst>
      </pc:sldChg>
      <pc:sldChg chg="addSp delSp modSp new mod">
        <pc:chgData name="Melissa Ryan" userId="169f3ad4-a1c1-4d4c-bc50-d9e66cb109a9" providerId="ADAL" clId="{425C2168-68E6-4511-86AC-991791D4741D}" dt="2024-10-07T01:01:53.468" v="383" actId="1076"/>
        <pc:sldMkLst>
          <pc:docMk/>
          <pc:sldMk cId="2772516126" sldId="350"/>
        </pc:sldMkLst>
        <pc:spChg chg="mod">
          <ac:chgData name="Melissa Ryan" userId="169f3ad4-a1c1-4d4c-bc50-d9e66cb109a9" providerId="ADAL" clId="{425C2168-68E6-4511-86AC-991791D4741D}" dt="2024-10-07T00:58:22.072" v="314" actId="27636"/>
          <ac:spMkLst>
            <pc:docMk/>
            <pc:sldMk cId="2772516126" sldId="350"/>
            <ac:spMk id="2" creationId="{F7309F88-EC06-0162-1613-526F1C464380}"/>
          </ac:spMkLst>
        </pc:spChg>
        <pc:spChg chg="mod">
          <ac:chgData name="Melissa Ryan" userId="169f3ad4-a1c1-4d4c-bc50-d9e66cb109a9" providerId="ADAL" clId="{425C2168-68E6-4511-86AC-991791D4741D}" dt="2024-10-07T01:01:49.507" v="382" actId="20577"/>
          <ac:spMkLst>
            <pc:docMk/>
            <pc:sldMk cId="2772516126" sldId="350"/>
            <ac:spMk id="3" creationId="{A414EA3F-8E9C-68D7-FAE8-2FD2F5D9D7A3}"/>
          </ac:spMkLst>
        </pc:spChg>
        <pc:picChg chg="add mod">
          <ac:chgData name="Melissa Ryan" userId="169f3ad4-a1c1-4d4c-bc50-d9e66cb109a9" providerId="ADAL" clId="{425C2168-68E6-4511-86AC-991791D4741D}" dt="2024-10-07T01:00:58.324" v="369" actId="1076"/>
          <ac:picMkLst>
            <pc:docMk/>
            <pc:sldMk cId="2772516126" sldId="350"/>
            <ac:picMk id="5" creationId="{219552D0-212F-95D9-A8F8-52D6577875AC}"/>
          </ac:picMkLst>
        </pc:picChg>
        <pc:picChg chg="add del mod">
          <ac:chgData name="Melissa Ryan" userId="169f3ad4-a1c1-4d4c-bc50-d9e66cb109a9" providerId="ADAL" clId="{425C2168-68E6-4511-86AC-991791D4741D}" dt="2024-10-07T01:01:41.967" v="371" actId="478"/>
          <ac:picMkLst>
            <pc:docMk/>
            <pc:sldMk cId="2772516126" sldId="350"/>
            <ac:picMk id="7" creationId="{0BD727D5-7B21-7124-A78A-3BAC4516E406}"/>
          </ac:picMkLst>
        </pc:picChg>
        <pc:picChg chg="add mod">
          <ac:chgData name="Melissa Ryan" userId="169f3ad4-a1c1-4d4c-bc50-d9e66cb109a9" providerId="ADAL" clId="{425C2168-68E6-4511-86AC-991791D4741D}" dt="2024-10-07T01:01:53.468" v="383" actId="1076"/>
          <ac:picMkLst>
            <pc:docMk/>
            <pc:sldMk cId="2772516126" sldId="350"/>
            <ac:picMk id="9" creationId="{2197A810-272B-73FB-A5F6-FEEA33631F29}"/>
          </ac:picMkLst>
        </pc:picChg>
      </pc:sldChg>
      <pc:sldChg chg="addSp modSp new mod">
        <pc:chgData name="Melissa Ryan" userId="169f3ad4-a1c1-4d4c-bc50-d9e66cb109a9" providerId="ADAL" clId="{425C2168-68E6-4511-86AC-991791D4741D}" dt="2024-10-07T00:59:56.809" v="338" actId="1076"/>
        <pc:sldMkLst>
          <pc:docMk/>
          <pc:sldMk cId="1188087118" sldId="351"/>
        </pc:sldMkLst>
        <pc:spChg chg="mod">
          <ac:chgData name="Melissa Ryan" userId="169f3ad4-a1c1-4d4c-bc50-d9e66cb109a9" providerId="ADAL" clId="{425C2168-68E6-4511-86AC-991791D4741D}" dt="2024-10-07T00:58:44.790" v="319"/>
          <ac:spMkLst>
            <pc:docMk/>
            <pc:sldMk cId="1188087118" sldId="351"/>
            <ac:spMk id="2" creationId="{D14EF988-4664-E73A-33DA-6074EFEE91A0}"/>
          </ac:spMkLst>
        </pc:spChg>
        <pc:spChg chg="mod">
          <ac:chgData name="Melissa Ryan" userId="169f3ad4-a1c1-4d4c-bc50-d9e66cb109a9" providerId="ADAL" clId="{425C2168-68E6-4511-86AC-991791D4741D}" dt="2024-10-07T00:59:50.667" v="336" actId="27636"/>
          <ac:spMkLst>
            <pc:docMk/>
            <pc:sldMk cId="1188087118" sldId="351"/>
            <ac:spMk id="3" creationId="{B9A74504-B6E8-A908-9806-0437C28C26B6}"/>
          </ac:spMkLst>
        </pc:spChg>
        <pc:picChg chg="add mod">
          <ac:chgData name="Melissa Ryan" userId="169f3ad4-a1c1-4d4c-bc50-d9e66cb109a9" providerId="ADAL" clId="{425C2168-68E6-4511-86AC-991791D4741D}" dt="2024-10-07T00:59:55.001" v="337" actId="1076"/>
          <ac:picMkLst>
            <pc:docMk/>
            <pc:sldMk cId="1188087118" sldId="351"/>
            <ac:picMk id="5" creationId="{6F0A571C-F5D1-5254-A475-4653D4287E9B}"/>
          </ac:picMkLst>
        </pc:picChg>
        <pc:picChg chg="add mod">
          <ac:chgData name="Melissa Ryan" userId="169f3ad4-a1c1-4d4c-bc50-d9e66cb109a9" providerId="ADAL" clId="{425C2168-68E6-4511-86AC-991791D4741D}" dt="2024-10-07T00:59:56.809" v="338" actId="1076"/>
          <ac:picMkLst>
            <pc:docMk/>
            <pc:sldMk cId="1188087118" sldId="351"/>
            <ac:picMk id="7" creationId="{4CF86A1B-7BFB-24A5-DF23-4EF723C11C22}"/>
          </ac:picMkLst>
        </pc:picChg>
      </pc:sldChg>
      <pc:sldChg chg="addSp delSp modSp new mod ord setBg">
        <pc:chgData name="Melissa Ryan" userId="169f3ad4-a1c1-4d4c-bc50-d9e66cb109a9" providerId="ADAL" clId="{425C2168-68E6-4511-86AC-991791D4741D}" dt="2024-10-14T03:04:48.487" v="1523" actId="1076"/>
        <pc:sldMkLst>
          <pc:docMk/>
          <pc:sldMk cId="2581070689" sldId="352"/>
        </pc:sldMkLst>
        <pc:spChg chg="mod">
          <ac:chgData name="Melissa Ryan" userId="169f3ad4-a1c1-4d4c-bc50-d9e66cb109a9" providerId="ADAL" clId="{425C2168-68E6-4511-86AC-991791D4741D}" dt="2024-10-07T06:25:29.930" v="1051" actId="26606"/>
          <ac:spMkLst>
            <pc:docMk/>
            <pc:sldMk cId="2581070689" sldId="352"/>
            <ac:spMk id="2" creationId="{69D77EE8-8A3F-9646-E21F-8DF5AEF527A1}"/>
          </ac:spMkLst>
        </pc:spChg>
        <pc:spChg chg="mod">
          <ac:chgData name="Melissa Ryan" userId="169f3ad4-a1c1-4d4c-bc50-d9e66cb109a9" providerId="ADAL" clId="{425C2168-68E6-4511-86AC-991791D4741D}" dt="2024-10-14T03:04:45.339" v="1522" actId="27636"/>
          <ac:spMkLst>
            <pc:docMk/>
            <pc:sldMk cId="2581070689" sldId="352"/>
            <ac:spMk id="3" creationId="{0EEE89D3-89F2-6001-1866-FCECC7309D05}"/>
          </ac:spMkLst>
        </pc:spChg>
        <pc:spChg chg="add del">
          <ac:chgData name="Melissa Ryan" userId="169f3ad4-a1c1-4d4c-bc50-d9e66cb109a9" providerId="ADAL" clId="{425C2168-68E6-4511-86AC-991791D4741D}" dt="2024-10-07T06:25:22.286" v="1049" actId="26606"/>
          <ac:spMkLst>
            <pc:docMk/>
            <pc:sldMk cId="2581070689" sldId="352"/>
            <ac:spMk id="2057" creationId="{7FF47CB7-972F-479F-A36D-9E72D26EC8DA}"/>
          </ac:spMkLst>
        </pc:spChg>
        <pc:spChg chg="add del">
          <ac:chgData name="Melissa Ryan" userId="169f3ad4-a1c1-4d4c-bc50-d9e66cb109a9" providerId="ADAL" clId="{425C2168-68E6-4511-86AC-991791D4741D}" dt="2024-10-07T06:25:22.286" v="1049" actId="26606"/>
          <ac:spMkLst>
            <pc:docMk/>
            <pc:sldMk cId="2581070689" sldId="352"/>
            <ac:spMk id="2059" creationId="{0D153B68-5844-490D-8E67-F616D6D721CA}"/>
          </ac:spMkLst>
        </pc:spChg>
        <pc:spChg chg="add del">
          <ac:chgData name="Melissa Ryan" userId="169f3ad4-a1c1-4d4c-bc50-d9e66cb109a9" providerId="ADAL" clId="{425C2168-68E6-4511-86AC-991791D4741D}" dt="2024-10-07T06:25:22.286" v="1049" actId="26606"/>
          <ac:spMkLst>
            <pc:docMk/>
            <pc:sldMk cId="2581070689" sldId="352"/>
            <ac:spMk id="2061" creationId="{9A0D773F-7A7D-4DBB-9DEA-86BB8B8F4BC8}"/>
          </ac:spMkLst>
        </pc:spChg>
        <pc:grpChg chg="add del">
          <ac:chgData name="Melissa Ryan" userId="169f3ad4-a1c1-4d4c-bc50-d9e66cb109a9" providerId="ADAL" clId="{425C2168-68E6-4511-86AC-991791D4741D}" dt="2024-10-07T06:25:29.930" v="1051" actId="26606"/>
          <ac:grpSpMkLst>
            <pc:docMk/>
            <pc:sldMk cId="2581070689" sldId="352"/>
            <ac:grpSpMk id="2063" creationId="{C54A2A4D-19EF-3552-F383-6AD9587C8AFC}"/>
          </ac:grpSpMkLst>
        </pc:grpChg>
        <pc:picChg chg="add mod">
          <ac:chgData name="Melissa Ryan" userId="169f3ad4-a1c1-4d4c-bc50-d9e66cb109a9" providerId="ADAL" clId="{425C2168-68E6-4511-86AC-991791D4741D}" dt="2024-10-14T03:04:48.487" v="1523" actId="1076"/>
          <ac:picMkLst>
            <pc:docMk/>
            <pc:sldMk cId="2581070689" sldId="352"/>
            <ac:picMk id="5" creationId="{D1358AD8-DEDA-372D-0803-04F53454466C}"/>
          </ac:picMkLst>
        </pc:picChg>
        <pc:picChg chg="add mod">
          <ac:chgData name="Melissa Ryan" userId="169f3ad4-a1c1-4d4c-bc50-d9e66cb109a9" providerId="ADAL" clId="{425C2168-68E6-4511-86AC-991791D4741D}" dt="2024-10-07T06:24:54.995" v="922" actId="1076"/>
          <ac:picMkLst>
            <pc:docMk/>
            <pc:sldMk cId="2581070689" sldId="352"/>
            <ac:picMk id="2050" creationId="{F2ABC2BB-A882-3E59-C444-74AFE8154E47}"/>
          </ac:picMkLst>
        </pc:picChg>
        <pc:picChg chg="add mod">
          <ac:chgData name="Melissa Ryan" userId="169f3ad4-a1c1-4d4c-bc50-d9e66cb109a9" providerId="ADAL" clId="{425C2168-68E6-4511-86AC-991791D4741D}" dt="2024-10-07T06:25:32.487" v="1053" actId="1076"/>
          <ac:picMkLst>
            <pc:docMk/>
            <pc:sldMk cId="2581070689" sldId="352"/>
            <ac:picMk id="2052" creationId="{B81CD14E-E375-B660-6022-7C8537098542}"/>
          </ac:picMkLst>
        </pc:picChg>
        <pc:picChg chg="add">
          <ac:chgData name="Melissa Ryan" userId="169f3ad4-a1c1-4d4c-bc50-d9e66cb109a9" providerId="ADAL" clId="{425C2168-68E6-4511-86AC-991791D4741D}" dt="2024-10-07T06:25:36.691" v="1054"/>
          <ac:picMkLst>
            <pc:docMk/>
            <pc:sldMk cId="2581070689" sldId="352"/>
            <ac:picMk id="2054" creationId="{1BA92F4D-B48B-3F92-7F6B-CB80BF833FC9}"/>
          </ac:picMkLst>
        </pc:picChg>
      </pc:sldChg>
      <pc:sldChg chg="modSp new mod modCm">
        <pc:chgData name="Melissa Ryan" userId="169f3ad4-a1c1-4d4c-bc50-d9e66cb109a9" providerId="ADAL" clId="{425C2168-68E6-4511-86AC-991791D4741D}" dt="2024-10-15T22:34:54.106" v="2045" actId="20577"/>
        <pc:sldMkLst>
          <pc:docMk/>
          <pc:sldMk cId="2360425423" sldId="353"/>
        </pc:sldMkLst>
        <pc:spChg chg="mod">
          <ac:chgData name="Melissa Ryan" userId="169f3ad4-a1c1-4d4c-bc50-d9e66cb109a9" providerId="ADAL" clId="{425C2168-68E6-4511-86AC-991791D4741D}" dt="2024-10-14T03:00:30.888" v="1237" actId="20577"/>
          <ac:spMkLst>
            <pc:docMk/>
            <pc:sldMk cId="2360425423" sldId="353"/>
            <ac:spMk id="2" creationId="{E4549CA3-EF64-A54B-79A3-FF9966219BA3}"/>
          </ac:spMkLst>
        </pc:spChg>
        <pc:spChg chg="mod">
          <ac:chgData name="Melissa Ryan" userId="169f3ad4-a1c1-4d4c-bc50-d9e66cb109a9" providerId="ADAL" clId="{425C2168-68E6-4511-86AC-991791D4741D}" dt="2024-10-15T22:34:54.106" v="2045" actId="20577"/>
          <ac:spMkLst>
            <pc:docMk/>
            <pc:sldMk cId="2360425423" sldId="353"/>
            <ac:spMk id="3" creationId="{33E84CB0-1AB9-B495-F9D0-6BD2C857201A}"/>
          </ac:spMkLst>
        </pc:spChg>
        <pc:extLst>
          <p:ext xmlns:p="http://schemas.openxmlformats.org/presentationml/2006/main" uri="{D6D511B9-2390-475A-947B-AFAB55BFBCF1}">
            <pc226:cmChg xmlns:pc226="http://schemas.microsoft.com/office/powerpoint/2022/06/main/command" chg="mod">
              <pc226:chgData name="Melissa Ryan" userId="169f3ad4-a1c1-4d4c-bc50-d9e66cb109a9" providerId="ADAL" clId="{425C2168-68E6-4511-86AC-991791D4741D}" dt="2024-10-15T08:29:40.956" v="2011" actId="20577"/>
              <pc2:cmMkLst xmlns:pc2="http://schemas.microsoft.com/office/powerpoint/2019/9/main/command">
                <pc:docMk/>
                <pc:sldMk cId="2360425423" sldId="353"/>
                <pc2:cmMk id="{90C9A70E-29E0-47A2-B84F-92506D7CAC87}"/>
              </pc2:cmMkLst>
            </pc226:cmChg>
          </p:ext>
        </pc:extLst>
      </pc:sldChg>
      <pc:sldChg chg="add del">
        <pc:chgData name="Melissa Ryan" userId="169f3ad4-a1c1-4d4c-bc50-d9e66cb109a9" providerId="ADAL" clId="{425C2168-68E6-4511-86AC-991791D4741D}" dt="2024-10-08T01:30:58.886" v="1215" actId="2890"/>
        <pc:sldMkLst>
          <pc:docMk/>
          <pc:sldMk cId="2696993342" sldId="35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D5177C-0003-449D-A5A1-2D9419FE0DC1}" type="datetimeFigureOut">
              <a:rPr lang="en-AU" smtClean="0"/>
              <a:t>16/10/2024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A74407-F290-4C91-989F-CA0B20BB0B41}" type="slidenum">
              <a:rPr lang="en-AU" smtClean="0"/>
              <a:t>‹#›</a:t>
            </a:fld>
            <a:endParaRPr lang="en-AU"/>
          </a:p>
        </p:txBody>
      </p:sp>
    </p:spTree>
    <p:extLst>
      <p:ext uri="{BB962C8B-B14F-4D97-AF65-F5344CB8AC3E}">
        <p14:creationId xmlns:p14="http://schemas.microsoft.com/office/powerpoint/2010/main" val="3017037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CA94C956-F780-4529-B525-61FE6025A465}" type="slidenum">
              <a:rPr lang="en-AU" smtClean="0"/>
              <a:t>1</a:t>
            </a:fld>
            <a:endParaRPr lang="en-AU"/>
          </a:p>
        </p:txBody>
      </p:sp>
    </p:spTree>
    <p:extLst>
      <p:ext uri="{BB962C8B-B14F-4D97-AF65-F5344CB8AC3E}">
        <p14:creationId xmlns:p14="http://schemas.microsoft.com/office/powerpoint/2010/main" val="984669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Need to ensure relationships are set up correctly and need a process for interpreters.</a:t>
            </a:r>
            <a:endParaRPr lang="en-AU" dirty="0"/>
          </a:p>
          <a:p>
            <a:endParaRPr lang="en-AU" dirty="0"/>
          </a:p>
        </p:txBody>
      </p:sp>
      <p:sp>
        <p:nvSpPr>
          <p:cNvPr id="4" name="Slide Number Placeholder 3"/>
          <p:cNvSpPr>
            <a:spLocks noGrp="1"/>
          </p:cNvSpPr>
          <p:nvPr>
            <p:ph type="sldNum" sz="quarter" idx="5"/>
          </p:nvPr>
        </p:nvSpPr>
        <p:spPr/>
        <p:txBody>
          <a:bodyPr/>
          <a:lstStyle/>
          <a:p>
            <a:fld id="{DCA74407-F290-4C91-989F-CA0B20BB0B41}" type="slidenum">
              <a:rPr lang="en-AU" smtClean="0"/>
              <a:t>3</a:t>
            </a:fld>
            <a:endParaRPr lang="en-AU"/>
          </a:p>
        </p:txBody>
      </p:sp>
    </p:spTree>
    <p:extLst>
      <p:ext uri="{BB962C8B-B14F-4D97-AF65-F5344CB8AC3E}">
        <p14:creationId xmlns:p14="http://schemas.microsoft.com/office/powerpoint/2010/main" val="542755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Careful note should be taken when transferring</a:t>
            </a:r>
            <a:r>
              <a:rPr lang="en-AU" baseline="0" dirty="0"/>
              <a:t> adults  that have a current enrolment in an Enhanced or S&amp;S program as these programs will be closed and information forfeited when transferred. </a:t>
            </a:r>
          </a:p>
          <a:p>
            <a:r>
              <a:rPr lang="en-AU" baseline="0" dirty="0"/>
              <a:t>Best practice would be to have the MCH team leader contact the relevant council prior to transfer. </a:t>
            </a:r>
          </a:p>
          <a:p>
            <a:r>
              <a:rPr lang="en-AU" baseline="0" dirty="0"/>
              <a:t>Best Practice is to always pull histories, never “push” or transfer a file away from your council.</a:t>
            </a:r>
            <a:endParaRPr lang="en-AU" dirty="0"/>
          </a:p>
        </p:txBody>
      </p:sp>
      <p:sp>
        <p:nvSpPr>
          <p:cNvPr id="4" name="Slide Number Placeholder 3"/>
          <p:cNvSpPr>
            <a:spLocks noGrp="1"/>
          </p:cNvSpPr>
          <p:nvPr>
            <p:ph type="sldNum" sz="quarter" idx="10"/>
          </p:nvPr>
        </p:nvSpPr>
        <p:spPr/>
        <p:txBody>
          <a:bodyPr/>
          <a:lstStyle/>
          <a:p>
            <a:fld id="{65C20816-A1B1-476A-8779-38C8B2F884F5}" type="slidenum">
              <a:rPr lang="en-AU" smtClean="0"/>
              <a:t>7</a:t>
            </a:fld>
            <a:endParaRPr lang="en-AU"/>
          </a:p>
        </p:txBody>
      </p:sp>
    </p:spTree>
    <p:extLst>
      <p:ext uri="{BB962C8B-B14F-4D97-AF65-F5344CB8AC3E}">
        <p14:creationId xmlns:p14="http://schemas.microsoft.com/office/powerpoint/2010/main" val="3099160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37B5D-9C70-4145-0408-3155B91D10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0D0F308-3C7A-35C1-AE1C-9C5F17845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C37082C9-61A3-F75F-A267-6BD4266633F1}"/>
              </a:ext>
            </a:extLst>
          </p:cNvPr>
          <p:cNvSpPr>
            <a:spLocks noGrp="1"/>
          </p:cNvSpPr>
          <p:nvPr>
            <p:ph type="dt" sz="half" idx="10"/>
          </p:nvPr>
        </p:nvSpPr>
        <p:spPr/>
        <p:txBody>
          <a:bodyPr/>
          <a:lstStyle/>
          <a:p>
            <a:fld id="{4E21ADB8-DBBC-477C-92B7-C73BE930D9EB}" type="datetimeFigureOut">
              <a:rPr lang="en-AU" smtClean="0"/>
              <a:t>16/10/2024</a:t>
            </a:fld>
            <a:endParaRPr lang="en-AU"/>
          </a:p>
        </p:txBody>
      </p:sp>
      <p:sp>
        <p:nvSpPr>
          <p:cNvPr id="5" name="Footer Placeholder 4">
            <a:extLst>
              <a:ext uri="{FF2B5EF4-FFF2-40B4-BE49-F238E27FC236}">
                <a16:creationId xmlns:a16="http://schemas.microsoft.com/office/drawing/2014/main" id="{BB8EFD0B-F6D2-3399-DEC9-8A67FF4A17E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3F80DBB-093B-6FF5-C424-66C7EC1836A0}"/>
              </a:ext>
            </a:extLst>
          </p:cNvPr>
          <p:cNvSpPr>
            <a:spLocks noGrp="1"/>
          </p:cNvSpPr>
          <p:nvPr>
            <p:ph type="sldNum" sz="quarter" idx="12"/>
          </p:nvPr>
        </p:nvSpPr>
        <p:spPr/>
        <p:txBody>
          <a:bodyPr/>
          <a:lstStyle/>
          <a:p>
            <a:fld id="{57520334-8276-4F6D-A6D6-3600D82D188B}" type="slidenum">
              <a:rPr lang="en-AU" smtClean="0"/>
              <a:t>‹#›</a:t>
            </a:fld>
            <a:endParaRPr lang="en-AU"/>
          </a:p>
        </p:txBody>
      </p:sp>
    </p:spTree>
    <p:extLst>
      <p:ext uri="{BB962C8B-B14F-4D97-AF65-F5344CB8AC3E}">
        <p14:creationId xmlns:p14="http://schemas.microsoft.com/office/powerpoint/2010/main" val="2096979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1F30B-343A-F6BB-9C87-CD3FDCDABA93}"/>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4CB522B-BAC5-61F5-1469-60F6C6741B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0AE9B3-4C9B-E615-F90D-ECF336E8FE96}"/>
              </a:ext>
            </a:extLst>
          </p:cNvPr>
          <p:cNvSpPr>
            <a:spLocks noGrp="1"/>
          </p:cNvSpPr>
          <p:nvPr>
            <p:ph type="dt" sz="half" idx="10"/>
          </p:nvPr>
        </p:nvSpPr>
        <p:spPr/>
        <p:txBody>
          <a:bodyPr/>
          <a:lstStyle/>
          <a:p>
            <a:fld id="{4E21ADB8-DBBC-477C-92B7-C73BE930D9EB}" type="datetimeFigureOut">
              <a:rPr lang="en-AU" smtClean="0"/>
              <a:t>16/10/2024</a:t>
            </a:fld>
            <a:endParaRPr lang="en-AU"/>
          </a:p>
        </p:txBody>
      </p:sp>
      <p:sp>
        <p:nvSpPr>
          <p:cNvPr id="5" name="Footer Placeholder 4">
            <a:extLst>
              <a:ext uri="{FF2B5EF4-FFF2-40B4-BE49-F238E27FC236}">
                <a16:creationId xmlns:a16="http://schemas.microsoft.com/office/drawing/2014/main" id="{5ADD5DCE-A3BF-90BF-DEC5-EF15A173EF3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624C7DC-C9E4-0795-C7AC-E2B75D4235A2}"/>
              </a:ext>
            </a:extLst>
          </p:cNvPr>
          <p:cNvSpPr>
            <a:spLocks noGrp="1"/>
          </p:cNvSpPr>
          <p:nvPr>
            <p:ph type="sldNum" sz="quarter" idx="12"/>
          </p:nvPr>
        </p:nvSpPr>
        <p:spPr/>
        <p:txBody>
          <a:bodyPr/>
          <a:lstStyle/>
          <a:p>
            <a:fld id="{57520334-8276-4F6D-A6D6-3600D82D188B}" type="slidenum">
              <a:rPr lang="en-AU" smtClean="0"/>
              <a:t>‹#›</a:t>
            </a:fld>
            <a:endParaRPr lang="en-AU"/>
          </a:p>
        </p:txBody>
      </p:sp>
    </p:spTree>
    <p:extLst>
      <p:ext uri="{BB962C8B-B14F-4D97-AF65-F5344CB8AC3E}">
        <p14:creationId xmlns:p14="http://schemas.microsoft.com/office/powerpoint/2010/main" val="2035684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8C7A1D-FE3F-5379-9397-B16D16A7CE3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5B296B9-E2D4-B8C8-0DA5-630C7150DD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6002D1A-9C93-A8DC-BAFC-DBBF2574A24C}"/>
              </a:ext>
            </a:extLst>
          </p:cNvPr>
          <p:cNvSpPr>
            <a:spLocks noGrp="1"/>
          </p:cNvSpPr>
          <p:nvPr>
            <p:ph type="dt" sz="half" idx="10"/>
          </p:nvPr>
        </p:nvSpPr>
        <p:spPr/>
        <p:txBody>
          <a:bodyPr/>
          <a:lstStyle/>
          <a:p>
            <a:fld id="{4E21ADB8-DBBC-477C-92B7-C73BE930D9EB}" type="datetimeFigureOut">
              <a:rPr lang="en-AU" smtClean="0"/>
              <a:t>16/10/2024</a:t>
            </a:fld>
            <a:endParaRPr lang="en-AU"/>
          </a:p>
        </p:txBody>
      </p:sp>
      <p:sp>
        <p:nvSpPr>
          <p:cNvPr id="5" name="Footer Placeholder 4">
            <a:extLst>
              <a:ext uri="{FF2B5EF4-FFF2-40B4-BE49-F238E27FC236}">
                <a16:creationId xmlns:a16="http://schemas.microsoft.com/office/drawing/2014/main" id="{C86002F3-98D7-0B62-B311-8C661A2EF3A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2C4DE4E-020B-E1FF-A913-C24C964A9290}"/>
              </a:ext>
            </a:extLst>
          </p:cNvPr>
          <p:cNvSpPr>
            <a:spLocks noGrp="1"/>
          </p:cNvSpPr>
          <p:nvPr>
            <p:ph type="sldNum" sz="quarter" idx="12"/>
          </p:nvPr>
        </p:nvSpPr>
        <p:spPr/>
        <p:txBody>
          <a:bodyPr/>
          <a:lstStyle/>
          <a:p>
            <a:fld id="{57520334-8276-4F6D-A6D6-3600D82D188B}" type="slidenum">
              <a:rPr lang="en-AU" smtClean="0"/>
              <a:t>‹#›</a:t>
            </a:fld>
            <a:endParaRPr lang="en-AU"/>
          </a:p>
        </p:txBody>
      </p:sp>
    </p:spTree>
    <p:extLst>
      <p:ext uri="{BB962C8B-B14F-4D97-AF65-F5344CB8AC3E}">
        <p14:creationId xmlns:p14="http://schemas.microsoft.com/office/powerpoint/2010/main" val="1519868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9BFC9-317B-AE27-DE35-6232A98C4E0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E3E6B2A-1911-2E1B-A71B-014BAACA89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A04331C-7122-1FAB-B512-6B0CCAC41C0E}"/>
              </a:ext>
            </a:extLst>
          </p:cNvPr>
          <p:cNvSpPr>
            <a:spLocks noGrp="1"/>
          </p:cNvSpPr>
          <p:nvPr>
            <p:ph type="dt" sz="half" idx="10"/>
          </p:nvPr>
        </p:nvSpPr>
        <p:spPr/>
        <p:txBody>
          <a:bodyPr/>
          <a:lstStyle/>
          <a:p>
            <a:fld id="{4E21ADB8-DBBC-477C-92B7-C73BE930D9EB}" type="datetimeFigureOut">
              <a:rPr lang="en-AU" smtClean="0"/>
              <a:t>16/10/2024</a:t>
            </a:fld>
            <a:endParaRPr lang="en-AU"/>
          </a:p>
        </p:txBody>
      </p:sp>
      <p:sp>
        <p:nvSpPr>
          <p:cNvPr id="5" name="Footer Placeholder 4">
            <a:extLst>
              <a:ext uri="{FF2B5EF4-FFF2-40B4-BE49-F238E27FC236}">
                <a16:creationId xmlns:a16="http://schemas.microsoft.com/office/drawing/2014/main" id="{FEEA1AB2-4DF5-E890-BEED-96D92A7971D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7EB6677-5F7F-3436-879B-C034CD5079DA}"/>
              </a:ext>
            </a:extLst>
          </p:cNvPr>
          <p:cNvSpPr>
            <a:spLocks noGrp="1"/>
          </p:cNvSpPr>
          <p:nvPr>
            <p:ph type="sldNum" sz="quarter" idx="12"/>
          </p:nvPr>
        </p:nvSpPr>
        <p:spPr/>
        <p:txBody>
          <a:bodyPr/>
          <a:lstStyle/>
          <a:p>
            <a:fld id="{57520334-8276-4F6D-A6D6-3600D82D188B}" type="slidenum">
              <a:rPr lang="en-AU" smtClean="0"/>
              <a:t>‹#›</a:t>
            </a:fld>
            <a:endParaRPr lang="en-AU"/>
          </a:p>
        </p:txBody>
      </p:sp>
    </p:spTree>
    <p:extLst>
      <p:ext uri="{BB962C8B-B14F-4D97-AF65-F5344CB8AC3E}">
        <p14:creationId xmlns:p14="http://schemas.microsoft.com/office/powerpoint/2010/main" val="3787178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BD272-B5FF-151C-8E7A-BE0765A0B8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00A8D334-191F-AC90-AAD0-29A996992B6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F8F79B-E8B9-F491-B8B1-D4EE7F986927}"/>
              </a:ext>
            </a:extLst>
          </p:cNvPr>
          <p:cNvSpPr>
            <a:spLocks noGrp="1"/>
          </p:cNvSpPr>
          <p:nvPr>
            <p:ph type="dt" sz="half" idx="10"/>
          </p:nvPr>
        </p:nvSpPr>
        <p:spPr/>
        <p:txBody>
          <a:bodyPr/>
          <a:lstStyle/>
          <a:p>
            <a:fld id="{4E21ADB8-DBBC-477C-92B7-C73BE930D9EB}" type="datetimeFigureOut">
              <a:rPr lang="en-AU" smtClean="0"/>
              <a:t>16/10/2024</a:t>
            </a:fld>
            <a:endParaRPr lang="en-AU"/>
          </a:p>
        </p:txBody>
      </p:sp>
      <p:sp>
        <p:nvSpPr>
          <p:cNvPr id="5" name="Footer Placeholder 4">
            <a:extLst>
              <a:ext uri="{FF2B5EF4-FFF2-40B4-BE49-F238E27FC236}">
                <a16:creationId xmlns:a16="http://schemas.microsoft.com/office/drawing/2014/main" id="{81814B66-153C-08BF-9EF1-D7FBD593ADF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D97245E-A0FB-1D76-25B2-EC59A82AB373}"/>
              </a:ext>
            </a:extLst>
          </p:cNvPr>
          <p:cNvSpPr>
            <a:spLocks noGrp="1"/>
          </p:cNvSpPr>
          <p:nvPr>
            <p:ph type="sldNum" sz="quarter" idx="12"/>
          </p:nvPr>
        </p:nvSpPr>
        <p:spPr/>
        <p:txBody>
          <a:bodyPr/>
          <a:lstStyle/>
          <a:p>
            <a:fld id="{57520334-8276-4F6D-A6D6-3600D82D188B}" type="slidenum">
              <a:rPr lang="en-AU" smtClean="0"/>
              <a:t>‹#›</a:t>
            </a:fld>
            <a:endParaRPr lang="en-AU"/>
          </a:p>
        </p:txBody>
      </p:sp>
    </p:spTree>
    <p:extLst>
      <p:ext uri="{BB962C8B-B14F-4D97-AF65-F5344CB8AC3E}">
        <p14:creationId xmlns:p14="http://schemas.microsoft.com/office/powerpoint/2010/main" val="266115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73995-89EF-86E5-A262-C91361503D6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38BFC2B-EF26-9ED8-928A-04C880F171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90B95B3-181D-3D67-6C80-85C4303FA0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1869E7E-EED0-B593-AB5B-BF1F63C944CC}"/>
              </a:ext>
            </a:extLst>
          </p:cNvPr>
          <p:cNvSpPr>
            <a:spLocks noGrp="1"/>
          </p:cNvSpPr>
          <p:nvPr>
            <p:ph type="dt" sz="half" idx="10"/>
          </p:nvPr>
        </p:nvSpPr>
        <p:spPr/>
        <p:txBody>
          <a:bodyPr/>
          <a:lstStyle/>
          <a:p>
            <a:fld id="{4E21ADB8-DBBC-477C-92B7-C73BE930D9EB}" type="datetimeFigureOut">
              <a:rPr lang="en-AU" smtClean="0"/>
              <a:t>16/10/2024</a:t>
            </a:fld>
            <a:endParaRPr lang="en-AU"/>
          </a:p>
        </p:txBody>
      </p:sp>
      <p:sp>
        <p:nvSpPr>
          <p:cNvPr id="6" name="Footer Placeholder 5">
            <a:extLst>
              <a:ext uri="{FF2B5EF4-FFF2-40B4-BE49-F238E27FC236}">
                <a16:creationId xmlns:a16="http://schemas.microsoft.com/office/drawing/2014/main" id="{264349E8-9D1E-D57F-3779-9B301A3FF4A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7AA0534-F90D-D6D0-EFA6-4E927830ABAD}"/>
              </a:ext>
            </a:extLst>
          </p:cNvPr>
          <p:cNvSpPr>
            <a:spLocks noGrp="1"/>
          </p:cNvSpPr>
          <p:nvPr>
            <p:ph type="sldNum" sz="quarter" idx="12"/>
          </p:nvPr>
        </p:nvSpPr>
        <p:spPr/>
        <p:txBody>
          <a:bodyPr/>
          <a:lstStyle/>
          <a:p>
            <a:fld id="{57520334-8276-4F6D-A6D6-3600D82D188B}" type="slidenum">
              <a:rPr lang="en-AU" smtClean="0"/>
              <a:t>‹#›</a:t>
            </a:fld>
            <a:endParaRPr lang="en-AU"/>
          </a:p>
        </p:txBody>
      </p:sp>
    </p:spTree>
    <p:extLst>
      <p:ext uri="{BB962C8B-B14F-4D97-AF65-F5344CB8AC3E}">
        <p14:creationId xmlns:p14="http://schemas.microsoft.com/office/powerpoint/2010/main" val="1696493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A468C-E9B3-DBD5-037C-C9BF27BDBAD7}"/>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8EA14F4-5827-E4D9-20C4-336171F135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6AC9D6-2E13-6B89-BB48-1FC7C8BE26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B9DF9C67-EBAD-FD28-646F-A5B0F0061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0A91F7-0B19-D0BC-61FC-8ACB812AD0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A24759D9-B209-9DCD-0C2C-3CB77F1FBDAE}"/>
              </a:ext>
            </a:extLst>
          </p:cNvPr>
          <p:cNvSpPr>
            <a:spLocks noGrp="1"/>
          </p:cNvSpPr>
          <p:nvPr>
            <p:ph type="dt" sz="half" idx="10"/>
          </p:nvPr>
        </p:nvSpPr>
        <p:spPr/>
        <p:txBody>
          <a:bodyPr/>
          <a:lstStyle/>
          <a:p>
            <a:fld id="{4E21ADB8-DBBC-477C-92B7-C73BE930D9EB}" type="datetimeFigureOut">
              <a:rPr lang="en-AU" smtClean="0"/>
              <a:t>16/10/2024</a:t>
            </a:fld>
            <a:endParaRPr lang="en-AU"/>
          </a:p>
        </p:txBody>
      </p:sp>
      <p:sp>
        <p:nvSpPr>
          <p:cNvPr id="8" name="Footer Placeholder 7">
            <a:extLst>
              <a:ext uri="{FF2B5EF4-FFF2-40B4-BE49-F238E27FC236}">
                <a16:creationId xmlns:a16="http://schemas.microsoft.com/office/drawing/2014/main" id="{E4ECEDD7-1055-3259-DF77-B5BB12E906C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2464500-77F2-1182-A74D-DDF5FBAE0B39}"/>
              </a:ext>
            </a:extLst>
          </p:cNvPr>
          <p:cNvSpPr>
            <a:spLocks noGrp="1"/>
          </p:cNvSpPr>
          <p:nvPr>
            <p:ph type="sldNum" sz="quarter" idx="12"/>
          </p:nvPr>
        </p:nvSpPr>
        <p:spPr/>
        <p:txBody>
          <a:bodyPr/>
          <a:lstStyle/>
          <a:p>
            <a:fld id="{57520334-8276-4F6D-A6D6-3600D82D188B}" type="slidenum">
              <a:rPr lang="en-AU" smtClean="0"/>
              <a:t>‹#›</a:t>
            </a:fld>
            <a:endParaRPr lang="en-AU"/>
          </a:p>
        </p:txBody>
      </p:sp>
    </p:spTree>
    <p:extLst>
      <p:ext uri="{BB962C8B-B14F-4D97-AF65-F5344CB8AC3E}">
        <p14:creationId xmlns:p14="http://schemas.microsoft.com/office/powerpoint/2010/main" val="301062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5F542-89BC-8CF3-B18D-B9FBA2B21A0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50547C9-3850-E850-118A-ED2310DE9F5C}"/>
              </a:ext>
            </a:extLst>
          </p:cNvPr>
          <p:cNvSpPr>
            <a:spLocks noGrp="1"/>
          </p:cNvSpPr>
          <p:nvPr>
            <p:ph type="dt" sz="half" idx="10"/>
          </p:nvPr>
        </p:nvSpPr>
        <p:spPr/>
        <p:txBody>
          <a:bodyPr/>
          <a:lstStyle/>
          <a:p>
            <a:fld id="{4E21ADB8-DBBC-477C-92B7-C73BE930D9EB}" type="datetimeFigureOut">
              <a:rPr lang="en-AU" smtClean="0"/>
              <a:t>16/10/2024</a:t>
            </a:fld>
            <a:endParaRPr lang="en-AU"/>
          </a:p>
        </p:txBody>
      </p:sp>
      <p:sp>
        <p:nvSpPr>
          <p:cNvPr id="4" name="Footer Placeholder 3">
            <a:extLst>
              <a:ext uri="{FF2B5EF4-FFF2-40B4-BE49-F238E27FC236}">
                <a16:creationId xmlns:a16="http://schemas.microsoft.com/office/drawing/2014/main" id="{BA136BA7-55B1-E05D-4603-58B727C714BE}"/>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86175511-D341-014E-411F-CBC747A61C19}"/>
              </a:ext>
            </a:extLst>
          </p:cNvPr>
          <p:cNvSpPr>
            <a:spLocks noGrp="1"/>
          </p:cNvSpPr>
          <p:nvPr>
            <p:ph type="sldNum" sz="quarter" idx="12"/>
          </p:nvPr>
        </p:nvSpPr>
        <p:spPr/>
        <p:txBody>
          <a:bodyPr/>
          <a:lstStyle/>
          <a:p>
            <a:fld id="{57520334-8276-4F6D-A6D6-3600D82D188B}" type="slidenum">
              <a:rPr lang="en-AU" smtClean="0"/>
              <a:t>‹#›</a:t>
            </a:fld>
            <a:endParaRPr lang="en-AU"/>
          </a:p>
        </p:txBody>
      </p:sp>
    </p:spTree>
    <p:extLst>
      <p:ext uri="{BB962C8B-B14F-4D97-AF65-F5344CB8AC3E}">
        <p14:creationId xmlns:p14="http://schemas.microsoft.com/office/powerpoint/2010/main" val="1807648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0744ED-A677-0892-D1C7-3F1B22C1BDCB}"/>
              </a:ext>
            </a:extLst>
          </p:cNvPr>
          <p:cNvSpPr>
            <a:spLocks noGrp="1"/>
          </p:cNvSpPr>
          <p:nvPr>
            <p:ph type="dt" sz="half" idx="10"/>
          </p:nvPr>
        </p:nvSpPr>
        <p:spPr/>
        <p:txBody>
          <a:bodyPr/>
          <a:lstStyle/>
          <a:p>
            <a:fld id="{4E21ADB8-DBBC-477C-92B7-C73BE930D9EB}" type="datetimeFigureOut">
              <a:rPr lang="en-AU" smtClean="0"/>
              <a:t>16/10/2024</a:t>
            </a:fld>
            <a:endParaRPr lang="en-AU"/>
          </a:p>
        </p:txBody>
      </p:sp>
      <p:sp>
        <p:nvSpPr>
          <p:cNvPr id="3" name="Footer Placeholder 2">
            <a:extLst>
              <a:ext uri="{FF2B5EF4-FFF2-40B4-BE49-F238E27FC236}">
                <a16:creationId xmlns:a16="http://schemas.microsoft.com/office/drawing/2014/main" id="{FA5AABDB-3B50-D72D-7939-3563A11116F5}"/>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5F69EF67-B91E-12C0-1BDD-02EBCB46966F}"/>
              </a:ext>
            </a:extLst>
          </p:cNvPr>
          <p:cNvSpPr>
            <a:spLocks noGrp="1"/>
          </p:cNvSpPr>
          <p:nvPr>
            <p:ph type="sldNum" sz="quarter" idx="12"/>
          </p:nvPr>
        </p:nvSpPr>
        <p:spPr/>
        <p:txBody>
          <a:bodyPr/>
          <a:lstStyle/>
          <a:p>
            <a:fld id="{57520334-8276-4F6D-A6D6-3600D82D188B}" type="slidenum">
              <a:rPr lang="en-AU" smtClean="0"/>
              <a:t>‹#›</a:t>
            </a:fld>
            <a:endParaRPr lang="en-AU"/>
          </a:p>
        </p:txBody>
      </p:sp>
    </p:spTree>
    <p:extLst>
      <p:ext uri="{BB962C8B-B14F-4D97-AF65-F5344CB8AC3E}">
        <p14:creationId xmlns:p14="http://schemas.microsoft.com/office/powerpoint/2010/main" val="95857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616A6-0638-4979-E32C-5DE5B7556A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E3B46C22-4132-BA35-5F05-D73C04397A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3852CAC8-DE3B-1F75-D909-5CD1C5633E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CED710-34FC-E8B2-2CB6-BA0ED67E39ED}"/>
              </a:ext>
            </a:extLst>
          </p:cNvPr>
          <p:cNvSpPr>
            <a:spLocks noGrp="1"/>
          </p:cNvSpPr>
          <p:nvPr>
            <p:ph type="dt" sz="half" idx="10"/>
          </p:nvPr>
        </p:nvSpPr>
        <p:spPr/>
        <p:txBody>
          <a:bodyPr/>
          <a:lstStyle/>
          <a:p>
            <a:fld id="{4E21ADB8-DBBC-477C-92B7-C73BE930D9EB}" type="datetimeFigureOut">
              <a:rPr lang="en-AU" smtClean="0"/>
              <a:t>16/10/2024</a:t>
            </a:fld>
            <a:endParaRPr lang="en-AU"/>
          </a:p>
        </p:txBody>
      </p:sp>
      <p:sp>
        <p:nvSpPr>
          <p:cNvPr id="6" name="Footer Placeholder 5">
            <a:extLst>
              <a:ext uri="{FF2B5EF4-FFF2-40B4-BE49-F238E27FC236}">
                <a16:creationId xmlns:a16="http://schemas.microsoft.com/office/drawing/2014/main" id="{F0651A6D-887B-AA2A-248B-355E9DEC11E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34396CC-364A-4748-8529-B82940BDAC1A}"/>
              </a:ext>
            </a:extLst>
          </p:cNvPr>
          <p:cNvSpPr>
            <a:spLocks noGrp="1"/>
          </p:cNvSpPr>
          <p:nvPr>
            <p:ph type="sldNum" sz="quarter" idx="12"/>
          </p:nvPr>
        </p:nvSpPr>
        <p:spPr/>
        <p:txBody>
          <a:bodyPr/>
          <a:lstStyle/>
          <a:p>
            <a:fld id="{57520334-8276-4F6D-A6D6-3600D82D188B}" type="slidenum">
              <a:rPr lang="en-AU" smtClean="0"/>
              <a:t>‹#›</a:t>
            </a:fld>
            <a:endParaRPr lang="en-AU"/>
          </a:p>
        </p:txBody>
      </p:sp>
    </p:spTree>
    <p:extLst>
      <p:ext uri="{BB962C8B-B14F-4D97-AF65-F5344CB8AC3E}">
        <p14:creationId xmlns:p14="http://schemas.microsoft.com/office/powerpoint/2010/main" val="3495769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7F7EA-319B-880D-F77F-488B31A5F8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01899074-5332-461D-045B-F8CC25E9A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3659C068-1415-56D3-C46F-9A88A8142D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621617-8591-5914-F229-8B9082CD94CB}"/>
              </a:ext>
            </a:extLst>
          </p:cNvPr>
          <p:cNvSpPr>
            <a:spLocks noGrp="1"/>
          </p:cNvSpPr>
          <p:nvPr>
            <p:ph type="dt" sz="half" idx="10"/>
          </p:nvPr>
        </p:nvSpPr>
        <p:spPr/>
        <p:txBody>
          <a:bodyPr/>
          <a:lstStyle/>
          <a:p>
            <a:fld id="{4E21ADB8-DBBC-477C-92B7-C73BE930D9EB}" type="datetimeFigureOut">
              <a:rPr lang="en-AU" smtClean="0"/>
              <a:t>16/10/2024</a:t>
            </a:fld>
            <a:endParaRPr lang="en-AU"/>
          </a:p>
        </p:txBody>
      </p:sp>
      <p:sp>
        <p:nvSpPr>
          <p:cNvPr id="6" name="Footer Placeholder 5">
            <a:extLst>
              <a:ext uri="{FF2B5EF4-FFF2-40B4-BE49-F238E27FC236}">
                <a16:creationId xmlns:a16="http://schemas.microsoft.com/office/drawing/2014/main" id="{AB199BA4-BF43-14CA-F667-011A6328050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52E0EAD-A8A1-DED6-17C0-6E9D91A4BB08}"/>
              </a:ext>
            </a:extLst>
          </p:cNvPr>
          <p:cNvSpPr>
            <a:spLocks noGrp="1"/>
          </p:cNvSpPr>
          <p:nvPr>
            <p:ph type="sldNum" sz="quarter" idx="12"/>
          </p:nvPr>
        </p:nvSpPr>
        <p:spPr/>
        <p:txBody>
          <a:bodyPr/>
          <a:lstStyle/>
          <a:p>
            <a:fld id="{57520334-8276-4F6D-A6D6-3600D82D188B}" type="slidenum">
              <a:rPr lang="en-AU" smtClean="0"/>
              <a:t>‹#›</a:t>
            </a:fld>
            <a:endParaRPr lang="en-AU"/>
          </a:p>
        </p:txBody>
      </p:sp>
    </p:spTree>
    <p:extLst>
      <p:ext uri="{BB962C8B-B14F-4D97-AF65-F5344CB8AC3E}">
        <p14:creationId xmlns:p14="http://schemas.microsoft.com/office/powerpoint/2010/main" val="1269767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C2D9B5-98B4-9790-81EC-2C01023A66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5084B1D-3D68-DEAB-62FB-D763493E15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D3EA014-4BF5-53A9-B402-5E45CFBCAD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E21ADB8-DBBC-477C-92B7-C73BE930D9EB}" type="datetimeFigureOut">
              <a:rPr lang="en-AU" smtClean="0"/>
              <a:t>16/10/2024</a:t>
            </a:fld>
            <a:endParaRPr lang="en-AU"/>
          </a:p>
        </p:txBody>
      </p:sp>
      <p:sp>
        <p:nvSpPr>
          <p:cNvPr id="5" name="Footer Placeholder 4">
            <a:extLst>
              <a:ext uri="{FF2B5EF4-FFF2-40B4-BE49-F238E27FC236}">
                <a16:creationId xmlns:a16="http://schemas.microsoft.com/office/drawing/2014/main" id="{3B5A37DA-5898-48FD-FD74-DB0BA73344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D8390236-4958-830B-DB31-25D4D6C599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7520334-8276-4F6D-A6D6-3600D82D188B}" type="slidenum">
              <a:rPr lang="en-AU" smtClean="0"/>
              <a:t>‹#›</a:t>
            </a:fld>
            <a:endParaRPr lang="en-AU"/>
          </a:p>
        </p:txBody>
      </p:sp>
    </p:spTree>
    <p:extLst>
      <p:ext uri="{BB962C8B-B14F-4D97-AF65-F5344CB8AC3E}">
        <p14:creationId xmlns:p14="http://schemas.microsoft.com/office/powerpoint/2010/main" val="1710736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0C0C-4431-4DF8-8D2F-F134EADB5357}"/>
              </a:ext>
            </a:extLst>
          </p:cNvPr>
          <p:cNvSpPr>
            <a:spLocks noGrp="1"/>
          </p:cNvSpPr>
          <p:nvPr>
            <p:ph type="ctrTitle"/>
          </p:nvPr>
        </p:nvSpPr>
        <p:spPr>
          <a:xfrm>
            <a:off x="643467" y="643467"/>
            <a:ext cx="5585747" cy="4567137"/>
          </a:xfrm>
        </p:spPr>
        <p:txBody>
          <a:bodyPr>
            <a:normAutofit/>
          </a:bodyPr>
          <a:lstStyle/>
          <a:p>
            <a:pPr algn="l"/>
            <a:br>
              <a:rPr lang="en-US" sz="3100" dirty="0">
                <a:latin typeface="+mn-lt"/>
                <a:ea typeface="+mn-ea"/>
                <a:cs typeface="+mn-cs"/>
              </a:rPr>
            </a:br>
            <a:br>
              <a:rPr lang="en-US" sz="3100" dirty="0">
                <a:latin typeface="+mn-lt"/>
                <a:ea typeface="+mn-ea"/>
                <a:cs typeface="+mn-cs"/>
              </a:rPr>
            </a:br>
            <a:r>
              <a:rPr lang="en-US" sz="3100" dirty="0">
                <a:latin typeface="+mn-lt"/>
                <a:ea typeface="+mn-ea"/>
                <a:cs typeface="+mn-cs"/>
              </a:rPr>
              <a:t>Child Development Information System (CDIS)</a:t>
            </a:r>
            <a:br>
              <a:rPr lang="en-US" sz="3100" dirty="0">
                <a:latin typeface="+mn-lt"/>
                <a:ea typeface="+mn-ea"/>
                <a:cs typeface="+mn-cs"/>
              </a:rPr>
            </a:br>
            <a:br>
              <a:rPr lang="en-US" sz="3100" dirty="0">
                <a:latin typeface="+mn-lt"/>
                <a:ea typeface="+mn-ea"/>
                <a:cs typeface="+mn-cs"/>
              </a:rPr>
            </a:br>
            <a:br>
              <a:rPr lang="en-US" sz="3100" dirty="0">
                <a:latin typeface="+mn-lt"/>
                <a:ea typeface="+mn-ea"/>
                <a:cs typeface="+mn-cs"/>
              </a:rPr>
            </a:br>
            <a:r>
              <a:rPr lang="en-US" sz="3100" dirty="0"/>
              <a:t>CDIS User Group – Admin</a:t>
            </a:r>
            <a:br>
              <a:rPr lang="en-US" sz="3100" dirty="0"/>
            </a:br>
            <a:br>
              <a:rPr lang="en-US" sz="3100" dirty="0"/>
            </a:br>
            <a:endParaRPr lang="en-AU" sz="3100" dirty="0">
              <a:ln w="0"/>
              <a:effectLst>
                <a:outerShdw blurRad="38100" dist="25400" dir="5400000" algn="ctr" rotWithShape="0">
                  <a:srgbClr val="6E747A">
                    <a:alpha val="43000"/>
                  </a:srgbClr>
                </a:outerShdw>
              </a:effectLst>
            </a:endParaRPr>
          </a:p>
        </p:txBody>
      </p:sp>
      <p:sp>
        <p:nvSpPr>
          <p:cNvPr id="3" name="Subtitle 2">
            <a:extLst>
              <a:ext uri="{FF2B5EF4-FFF2-40B4-BE49-F238E27FC236}">
                <a16:creationId xmlns:a16="http://schemas.microsoft.com/office/drawing/2014/main" id="{9EFEE713-D7C0-468A-A5A5-112367389CED}"/>
              </a:ext>
            </a:extLst>
          </p:cNvPr>
          <p:cNvSpPr>
            <a:spLocks noGrp="1"/>
          </p:cNvSpPr>
          <p:nvPr>
            <p:ph type="subTitle" idx="1"/>
          </p:nvPr>
        </p:nvSpPr>
        <p:spPr>
          <a:xfrm>
            <a:off x="643467" y="5054885"/>
            <a:ext cx="4620584" cy="1356548"/>
          </a:xfrm>
        </p:spPr>
        <p:txBody>
          <a:bodyPr>
            <a:normAutofit fontScale="77500" lnSpcReduction="20000"/>
          </a:bodyPr>
          <a:lstStyle/>
          <a:p>
            <a:pPr algn="l"/>
            <a:r>
              <a:rPr lang="en-US" sz="3600" dirty="0"/>
              <a:t>October 2024</a:t>
            </a:r>
          </a:p>
          <a:p>
            <a:pPr algn="l"/>
            <a:endParaRPr lang="en-US" sz="3600" dirty="0"/>
          </a:p>
          <a:p>
            <a:pPr algn="l"/>
            <a:br>
              <a:rPr lang="en-US" sz="2000" dirty="0">
                <a:highlight>
                  <a:srgbClr val="FFFF00"/>
                </a:highlight>
              </a:rPr>
            </a:br>
            <a:endParaRPr lang="en-AU" sz="2000" dirty="0"/>
          </a:p>
        </p:txBody>
      </p:sp>
      <p:pic>
        <p:nvPicPr>
          <p:cNvPr id="5" name="Picture 4">
            <a:extLst>
              <a:ext uri="{FF2B5EF4-FFF2-40B4-BE49-F238E27FC236}">
                <a16:creationId xmlns:a16="http://schemas.microsoft.com/office/drawing/2014/main" id="{672C8BE0-F683-4B9A-21F1-E920FA7A0ED2}"/>
              </a:ext>
            </a:extLst>
          </p:cNvPr>
          <p:cNvPicPr>
            <a:picLocks noChangeAspect="1"/>
          </p:cNvPicPr>
          <p:nvPr/>
        </p:nvPicPr>
        <p:blipFill rotWithShape="1">
          <a:blip r:embed="rId3"/>
          <a:srcRect l="19995" r="14795"/>
          <a:stretch/>
        </p:blipFill>
        <p:spPr>
          <a:xfrm>
            <a:off x="7278986" y="10"/>
            <a:ext cx="4913014"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201992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Writing an appointment on a paper agenda">
            <a:extLst>
              <a:ext uri="{FF2B5EF4-FFF2-40B4-BE49-F238E27FC236}">
                <a16:creationId xmlns:a16="http://schemas.microsoft.com/office/drawing/2014/main" id="{F7B29919-B40A-CB6A-1741-802FC6A0B4C0}"/>
              </a:ext>
            </a:extLst>
          </p:cNvPr>
          <p:cNvPicPr>
            <a:picLocks noChangeAspect="1"/>
          </p:cNvPicPr>
          <p:nvPr/>
        </p:nvPicPr>
        <p:blipFill>
          <a:blip r:embed="rId2"/>
          <a:srcRect r="47341" b="-2"/>
          <a:stretch/>
        </p:blipFill>
        <p:spPr>
          <a:xfrm>
            <a:off x="-1" y="-2"/>
            <a:ext cx="5410198" cy="6858002"/>
          </a:xfrm>
          <a:prstGeom prst="rect">
            <a:avLst/>
          </a:prstGeom>
        </p:spPr>
      </p:pic>
      <p:sp>
        <p:nvSpPr>
          <p:cNvPr id="4" name="Title 3">
            <a:extLst>
              <a:ext uri="{FF2B5EF4-FFF2-40B4-BE49-F238E27FC236}">
                <a16:creationId xmlns:a16="http://schemas.microsoft.com/office/drawing/2014/main" id="{9726C2A8-E974-A3F6-6375-5C53BB2A1B41}"/>
              </a:ext>
            </a:extLst>
          </p:cNvPr>
          <p:cNvSpPr>
            <a:spLocks noGrp="1"/>
          </p:cNvSpPr>
          <p:nvPr>
            <p:ph type="title"/>
          </p:nvPr>
        </p:nvSpPr>
        <p:spPr>
          <a:xfrm>
            <a:off x="6115317" y="405685"/>
            <a:ext cx="5464968" cy="1559301"/>
          </a:xfrm>
        </p:spPr>
        <p:txBody>
          <a:bodyPr>
            <a:normAutofit/>
          </a:bodyPr>
          <a:lstStyle/>
          <a:p>
            <a:r>
              <a:rPr lang="en-US" sz="4000"/>
              <a:t>Agenda</a:t>
            </a:r>
            <a:endParaRPr lang="en-AU" sz="4000"/>
          </a:p>
        </p:txBody>
      </p:sp>
      <p:sp>
        <p:nvSpPr>
          <p:cNvPr id="5" name="Content Placeholder 4">
            <a:extLst>
              <a:ext uri="{FF2B5EF4-FFF2-40B4-BE49-F238E27FC236}">
                <a16:creationId xmlns:a16="http://schemas.microsoft.com/office/drawing/2014/main" id="{72706109-9445-ED2F-CB9F-CB24C80FD278}"/>
              </a:ext>
            </a:extLst>
          </p:cNvPr>
          <p:cNvSpPr>
            <a:spLocks noGrp="1"/>
          </p:cNvSpPr>
          <p:nvPr>
            <p:ph idx="1"/>
          </p:nvPr>
        </p:nvSpPr>
        <p:spPr>
          <a:xfrm>
            <a:off x="6115317" y="2743200"/>
            <a:ext cx="5247340" cy="3496878"/>
          </a:xfrm>
        </p:spPr>
        <p:txBody>
          <a:bodyPr anchor="ctr">
            <a:normAutofit/>
          </a:bodyPr>
          <a:lstStyle/>
          <a:p>
            <a:pPr rtl="0"/>
            <a:r>
              <a:rPr lang="en-US" sz="2000" dirty="0"/>
              <a:t>Tips &amp; Tricks</a:t>
            </a:r>
          </a:p>
          <a:p>
            <a:pPr lvl="1"/>
            <a:r>
              <a:rPr lang="en-US" sz="1600" dirty="0"/>
              <a:t>Bulk SMS reschedule - scenario</a:t>
            </a:r>
          </a:p>
          <a:p>
            <a:r>
              <a:rPr lang="en-US" sz="2000" dirty="0"/>
              <a:t>Changes to Add/Edit Address workflow</a:t>
            </a:r>
          </a:p>
          <a:p>
            <a:r>
              <a:rPr lang="en-US" sz="2000" dirty="0"/>
              <a:t>Transfers</a:t>
            </a:r>
          </a:p>
          <a:p>
            <a:r>
              <a:rPr lang="en-US" sz="2000" dirty="0"/>
              <a:t>Q&amp;A</a:t>
            </a:r>
          </a:p>
          <a:p>
            <a:pPr rtl="0"/>
            <a:endParaRPr lang="en-US" sz="2000" dirty="0"/>
          </a:p>
        </p:txBody>
      </p:sp>
    </p:spTree>
    <p:extLst>
      <p:ext uri="{BB962C8B-B14F-4D97-AF65-F5344CB8AC3E}">
        <p14:creationId xmlns:p14="http://schemas.microsoft.com/office/powerpoint/2010/main" val="2814199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0801C-3B6C-C449-2164-5B0EE99E2E31}"/>
              </a:ext>
            </a:extLst>
          </p:cNvPr>
          <p:cNvSpPr>
            <a:spLocks noGrp="1"/>
          </p:cNvSpPr>
          <p:nvPr>
            <p:ph type="title"/>
          </p:nvPr>
        </p:nvSpPr>
        <p:spPr>
          <a:xfrm>
            <a:off x="838200" y="800993"/>
            <a:ext cx="3687491" cy="1594189"/>
          </a:xfrm>
        </p:spPr>
        <p:txBody>
          <a:bodyPr anchor="t">
            <a:normAutofit/>
          </a:bodyPr>
          <a:lstStyle/>
          <a:p>
            <a:r>
              <a:rPr lang="en-US" sz="3200" dirty="0"/>
              <a:t>Tips &amp; tricks</a:t>
            </a:r>
            <a:endParaRPr lang="en-AU" sz="3200" dirty="0"/>
          </a:p>
        </p:txBody>
      </p:sp>
      <p:sp>
        <p:nvSpPr>
          <p:cNvPr id="3" name="Content Placeholder 2">
            <a:extLst>
              <a:ext uri="{FF2B5EF4-FFF2-40B4-BE49-F238E27FC236}">
                <a16:creationId xmlns:a16="http://schemas.microsoft.com/office/drawing/2014/main" id="{B0DC152D-6176-2BA4-329C-A5FEEF495F8D}"/>
              </a:ext>
            </a:extLst>
          </p:cNvPr>
          <p:cNvSpPr>
            <a:spLocks noGrp="1"/>
          </p:cNvSpPr>
          <p:nvPr>
            <p:ph idx="1"/>
          </p:nvPr>
        </p:nvSpPr>
        <p:spPr>
          <a:xfrm>
            <a:off x="5341546" y="751555"/>
            <a:ext cx="6012254" cy="1766458"/>
          </a:xfrm>
        </p:spPr>
        <p:txBody>
          <a:bodyPr anchor="t">
            <a:normAutofit/>
          </a:bodyPr>
          <a:lstStyle/>
          <a:p>
            <a:pPr marL="0" indent="0">
              <a:buNone/>
            </a:pPr>
            <a:r>
              <a:rPr lang="en-US" sz="1000"/>
              <a:t>Bulk SMS Reschedule Process:</a:t>
            </a:r>
          </a:p>
          <a:p>
            <a:r>
              <a:rPr lang="en-US" sz="1000"/>
              <a:t>Select Bulk SMS reschedule</a:t>
            </a:r>
          </a:p>
          <a:p>
            <a:r>
              <a:rPr lang="en-US" sz="1000"/>
              <a:t>Add clinicians name and date</a:t>
            </a:r>
          </a:p>
          <a:p>
            <a:r>
              <a:rPr lang="en-US" sz="1000"/>
              <a:t>Select the clients using all to receive SMS.</a:t>
            </a:r>
          </a:p>
          <a:p>
            <a:r>
              <a:rPr lang="en-US" sz="1000"/>
              <a:t>Cross check against calendar to ensure you are sending the SMS to the correct clients.</a:t>
            </a:r>
          </a:p>
          <a:p>
            <a:r>
              <a:rPr lang="en-US" sz="1000"/>
              <a:t>Any clients that are not on the list may have no clinician or the wrong clinician allocated to the appointment.</a:t>
            </a:r>
          </a:p>
          <a:p>
            <a:endParaRPr lang="en-AU" sz="1000"/>
          </a:p>
        </p:txBody>
      </p:sp>
      <p:pic>
        <p:nvPicPr>
          <p:cNvPr id="7" name="Picture 6">
            <a:extLst>
              <a:ext uri="{FF2B5EF4-FFF2-40B4-BE49-F238E27FC236}">
                <a16:creationId xmlns:a16="http://schemas.microsoft.com/office/drawing/2014/main" id="{FBAAC9A8-75FE-EBA5-9AA7-0DE0C6BBFFE2}"/>
              </a:ext>
            </a:extLst>
          </p:cNvPr>
          <p:cNvPicPr>
            <a:picLocks noChangeAspect="1"/>
          </p:cNvPicPr>
          <p:nvPr/>
        </p:nvPicPr>
        <p:blipFill>
          <a:blip r:embed="rId3"/>
          <a:srcRect b="4649"/>
          <a:stretch/>
        </p:blipFill>
        <p:spPr>
          <a:xfrm>
            <a:off x="-2" y="2818262"/>
            <a:ext cx="12192002" cy="4039737"/>
          </a:xfrm>
          <a:prstGeom prst="rect">
            <a:avLst/>
          </a:prstGeom>
        </p:spPr>
      </p:pic>
    </p:spTree>
    <p:extLst>
      <p:ext uri="{BB962C8B-B14F-4D97-AF65-F5344CB8AC3E}">
        <p14:creationId xmlns:p14="http://schemas.microsoft.com/office/powerpoint/2010/main" val="296342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77EE8-8A3F-9646-E21F-8DF5AEF527A1}"/>
              </a:ext>
            </a:extLst>
          </p:cNvPr>
          <p:cNvSpPr>
            <a:spLocks noGrp="1"/>
          </p:cNvSpPr>
          <p:nvPr>
            <p:ph type="title"/>
          </p:nvPr>
        </p:nvSpPr>
        <p:spPr/>
        <p:txBody>
          <a:bodyPr/>
          <a:lstStyle/>
          <a:p>
            <a:r>
              <a:rPr lang="en-US" dirty="0"/>
              <a:t>Scenario</a:t>
            </a:r>
            <a:endParaRPr lang="en-AU" dirty="0"/>
          </a:p>
        </p:txBody>
      </p:sp>
      <p:sp>
        <p:nvSpPr>
          <p:cNvPr id="3" name="Content Placeholder 2">
            <a:extLst>
              <a:ext uri="{FF2B5EF4-FFF2-40B4-BE49-F238E27FC236}">
                <a16:creationId xmlns:a16="http://schemas.microsoft.com/office/drawing/2014/main" id="{0EEE89D3-89F2-6001-1866-FCECC7309D05}"/>
              </a:ext>
            </a:extLst>
          </p:cNvPr>
          <p:cNvSpPr>
            <a:spLocks noGrp="1"/>
          </p:cNvSpPr>
          <p:nvPr>
            <p:ph idx="1"/>
          </p:nvPr>
        </p:nvSpPr>
        <p:spPr>
          <a:xfrm>
            <a:off x="838200" y="1476328"/>
            <a:ext cx="10515600" cy="4700635"/>
          </a:xfrm>
        </p:spPr>
        <p:txBody>
          <a:bodyPr>
            <a:normAutofit fontScale="85000" lnSpcReduction="10000"/>
          </a:bodyPr>
          <a:lstStyle/>
          <a:p>
            <a:pPr marL="0" indent="0">
              <a:buNone/>
            </a:pPr>
            <a:r>
              <a:rPr lang="en-AU" sz="1800" dirty="0">
                <a:latin typeface="Calibri" panose="020F0502020204030204" pitchFamily="34" charset="0"/>
                <a:ea typeface="Aptos" panose="020B0004020202020204" pitchFamily="34" charset="0"/>
                <a:cs typeface="Aptos" panose="020B0004020202020204" pitchFamily="34" charset="0"/>
              </a:rPr>
              <a:t>Responding to clinician's s</a:t>
            </a:r>
            <a:r>
              <a:rPr lang="en-AU" sz="1800" dirty="0">
                <a:effectLst/>
                <a:latin typeface="Calibri" panose="020F0502020204030204" pitchFamily="34" charset="0"/>
                <a:ea typeface="Aptos" panose="020B0004020202020204" pitchFamily="34" charset="0"/>
                <a:cs typeface="Aptos" panose="020B0004020202020204" pitchFamily="34" charset="0"/>
              </a:rPr>
              <a:t>ick leave and cancelling the clients' consultations via CDIS SMS – a few clients still show up for their appointments.</a:t>
            </a:r>
            <a:endParaRPr lang="en-AU"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AU" sz="1800" dirty="0">
                <a:effectLst/>
                <a:latin typeface="Calibri" panose="020F0502020204030204" pitchFamily="34" charset="0"/>
                <a:ea typeface="Aptos" panose="020B0004020202020204" pitchFamily="34" charset="0"/>
                <a:cs typeface="Aptos" panose="020B0004020202020204" pitchFamily="34" charset="0"/>
              </a:rPr>
              <a:t>I can clearly see in the send history that the SMS had been sent but clients are stating they haven’t received my new SMS </a:t>
            </a:r>
            <a:endParaRPr lang="en-AU"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AU" sz="1800" dirty="0">
                <a:effectLst/>
                <a:latin typeface="Calibri" panose="020F0502020204030204" pitchFamily="34" charset="0"/>
                <a:ea typeface="Aptos" panose="020B0004020202020204" pitchFamily="34" charset="0"/>
                <a:cs typeface="Aptos" panose="020B0004020202020204" pitchFamily="34" charset="0"/>
              </a:rPr>
              <a:t>Does anyone else have the same problem?</a:t>
            </a:r>
            <a:endParaRPr lang="en-AU"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AU" sz="1800" dirty="0">
              <a:latin typeface="Aptos" panose="020B0004020202020204" pitchFamily="34" charset="0"/>
              <a:ea typeface="Aptos" panose="020B0004020202020204" pitchFamily="34" charset="0"/>
              <a:cs typeface="Aptos" panose="020B0004020202020204" pitchFamily="34" charset="0"/>
            </a:endParaRPr>
          </a:p>
          <a:p>
            <a:pPr marL="0" indent="0">
              <a:buNone/>
            </a:pPr>
            <a:r>
              <a:rPr lang="en-AU" sz="1800" dirty="0">
                <a:effectLst/>
                <a:latin typeface="Calibri" panose="020F0502020204030204" pitchFamily="34" charset="0"/>
                <a:ea typeface="Aptos" panose="020B0004020202020204" pitchFamily="34" charset="0"/>
                <a:cs typeface="Aptos" panose="020B0004020202020204" pitchFamily="34" charset="0"/>
              </a:rPr>
              <a:t>Response……</a:t>
            </a:r>
          </a:p>
          <a:p>
            <a:pPr marL="0" indent="0">
              <a:buNone/>
            </a:pPr>
            <a:r>
              <a:rPr lang="en-AU" sz="1800" dirty="0">
                <a:latin typeface="Calibri" panose="020F0502020204030204" pitchFamily="34" charset="0"/>
                <a:ea typeface="Aptos" panose="020B0004020202020204" pitchFamily="34" charset="0"/>
                <a:cs typeface="Aptos" panose="020B0004020202020204" pitchFamily="34" charset="0"/>
              </a:rPr>
              <a:t>If immediate send, then the SMS should be received by the parents/caregivers.</a:t>
            </a:r>
            <a:endParaRPr lang="en-AU" sz="1800" dirty="0">
              <a:effectLst/>
              <a:latin typeface="Calibri" panose="020F0502020204030204" pitchFamily="34" charset="0"/>
              <a:ea typeface="Aptos" panose="020B0004020202020204" pitchFamily="34" charset="0"/>
              <a:cs typeface="Aptos" panose="020B0004020202020204" pitchFamily="34" charset="0"/>
            </a:endParaRPr>
          </a:p>
          <a:p>
            <a:pPr marL="0" indent="0">
              <a:buNone/>
            </a:pPr>
            <a:r>
              <a:rPr lang="en-AU" sz="1800" dirty="0">
                <a:latin typeface="Calibri" panose="020F0502020204030204" pitchFamily="34" charset="0"/>
                <a:ea typeface="Aptos" panose="020B0004020202020204" pitchFamily="34" charset="0"/>
                <a:cs typeface="Aptos" panose="020B0004020202020204" pitchFamily="34" charset="0"/>
              </a:rPr>
              <a:t>Is it a timing issue?</a:t>
            </a:r>
          </a:p>
          <a:p>
            <a:pPr marL="0" indent="0">
              <a:buNone/>
            </a:pPr>
            <a:r>
              <a:rPr lang="en-AU" sz="1800" dirty="0">
                <a:effectLst/>
                <a:latin typeface="Calibri" panose="020F0502020204030204" pitchFamily="34" charset="0"/>
                <a:ea typeface="Aptos" panose="020B0004020202020204" pitchFamily="34" charset="0"/>
                <a:cs typeface="Aptos" panose="020B0004020202020204" pitchFamily="34" charset="0"/>
              </a:rPr>
              <a:t>Are the parents not reading their SMS in time.</a:t>
            </a:r>
          </a:p>
          <a:p>
            <a:pPr marL="0" indent="0">
              <a:buNone/>
            </a:pPr>
            <a:endParaRPr lang="en-AU" sz="1800" dirty="0">
              <a:latin typeface="Calibri" panose="020F0502020204030204" pitchFamily="34" charset="0"/>
              <a:ea typeface="Aptos" panose="020B0004020202020204" pitchFamily="34" charset="0"/>
              <a:cs typeface="Aptos" panose="020B0004020202020204" pitchFamily="34" charset="0"/>
            </a:endParaRPr>
          </a:p>
          <a:p>
            <a:pPr marL="0" indent="0">
              <a:buNone/>
            </a:pPr>
            <a:r>
              <a:rPr lang="en-AU" sz="1800" dirty="0">
                <a:effectLst/>
                <a:latin typeface="Calibri" panose="020F0502020204030204" pitchFamily="34" charset="0"/>
                <a:ea typeface="Aptos" panose="020B0004020202020204" pitchFamily="34" charset="0"/>
                <a:cs typeface="Aptos" panose="020B0004020202020204" pitchFamily="34" charset="0"/>
              </a:rPr>
              <a:t>Tips shared:</a:t>
            </a:r>
          </a:p>
          <a:p>
            <a:pPr marL="0" indent="0">
              <a:buNone/>
            </a:pPr>
            <a:r>
              <a:rPr lang="en-AU" sz="1800" dirty="0">
                <a:effectLst/>
                <a:latin typeface="Calibri" panose="020F0502020204030204" pitchFamily="34" charset="0"/>
                <a:ea typeface="Aptos" panose="020B0004020202020204" pitchFamily="34" charset="0"/>
                <a:cs typeface="Aptos" panose="020B0004020202020204" pitchFamily="34" charset="0"/>
              </a:rPr>
              <a:t>Phone calls to client the morning of a cancellation</a:t>
            </a:r>
          </a:p>
          <a:p>
            <a:pPr marL="0" indent="0">
              <a:buNone/>
            </a:pPr>
            <a:r>
              <a:rPr lang="en-AU" sz="1800" dirty="0">
                <a:effectLst/>
                <a:latin typeface="Calibri" panose="020F0502020204030204" pitchFamily="34" charset="0"/>
                <a:ea typeface="Aptos" panose="020B0004020202020204" pitchFamily="34" charset="0"/>
                <a:cs typeface="Aptos" panose="020B0004020202020204" pitchFamily="34" charset="0"/>
              </a:rPr>
              <a:t>Send SMS after call (individual immediate send SMS)</a:t>
            </a:r>
          </a:p>
          <a:p>
            <a:pPr marL="0" indent="0">
              <a:buNone/>
            </a:pPr>
            <a:r>
              <a:rPr lang="en-AU" sz="1800" dirty="0">
                <a:effectLst/>
                <a:latin typeface="Calibri" panose="020F0502020204030204" pitchFamily="34" charset="0"/>
                <a:ea typeface="Aptos" panose="020B0004020202020204" pitchFamily="34" charset="0"/>
                <a:cs typeface="Aptos" panose="020B0004020202020204" pitchFamily="34" charset="0"/>
              </a:rPr>
              <a:t>SMS templates that include - </a:t>
            </a:r>
            <a:r>
              <a:rPr lang="en-US" sz="1200" dirty="0"/>
              <a:t>PLEASE DISREGARD ANY REMINDER MESSAGE YOU MAY RECEIVE FOR THIS APPOINTMENT</a:t>
            </a:r>
            <a:r>
              <a:rPr lang="en-AU" sz="1800" dirty="0">
                <a:effectLst/>
                <a:latin typeface="Calibri" panose="020F0502020204030204" pitchFamily="34" charset="0"/>
                <a:ea typeface="Aptos" panose="020B0004020202020204" pitchFamily="34" charset="0"/>
                <a:cs typeface="Aptos" panose="020B0004020202020204" pitchFamily="34" charset="0"/>
              </a:rPr>
              <a:t>   </a:t>
            </a:r>
          </a:p>
          <a:p>
            <a:pPr marL="0" indent="0">
              <a:buNone/>
            </a:pPr>
            <a:r>
              <a:rPr lang="en-US" sz="1200" dirty="0"/>
              <a:t>E.g. Due to unexpected leave your MCH appointment at (</a:t>
            </a:r>
            <a:r>
              <a:rPr lang="en-US" sz="1200" dirty="0" err="1"/>
              <a:t>centre</a:t>
            </a:r>
            <a:r>
              <a:rPr lang="en-US" sz="1200" dirty="0"/>
              <a:t>)  today has been cancelled. Please call 1300 368 333 to reschedule if you have any concerns and you are needing to speak to the nurse, alternatively we will contact you to reschedule. We sincerely apologise for the inconvenience and if this appointment has already been rescheduled previously. NO SMS REPLY</a:t>
            </a:r>
            <a:r>
              <a:rPr lang="en-AU" sz="1800" dirty="0">
                <a:effectLst/>
                <a:latin typeface="Calibri" panose="020F0502020204030204" pitchFamily="34" charset="0"/>
                <a:ea typeface="Aptos" panose="020B0004020202020204" pitchFamily="34" charset="0"/>
                <a:cs typeface="Aptos" panose="020B0004020202020204" pitchFamily="34" charset="0"/>
              </a:rPr>
              <a:t>                                                                                                                       </a:t>
            </a:r>
            <a:endParaRPr lang="en-AU"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AU" sz="1800" dirty="0">
              <a:effectLst/>
              <a:latin typeface="Aptos" panose="020B0004020202020204" pitchFamily="34" charset="0"/>
              <a:ea typeface="Aptos" panose="020B0004020202020204" pitchFamily="34" charset="0"/>
              <a:cs typeface="Aptos" panose="020B0004020202020204" pitchFamily="34" charset="0"/>
            </a:endParaRPr>
          </a:p>
          <a:p>
            <a:endParaRPr lang="en-AU" dirty="0"/>
          </a:p>
        </p:txBody>
      </p:sp>
      <p:pic>
        <p:nvPicPr>
          <p:cNvPr id="5" name="Picture 4">
            <a:extLst>
              <a:ext uri="{FF2B5EF4-FFF2-40B4-BE49-F238E27FC236}">
                <a16:creationId xmlns:a16="http://schemas.microsoft.com/office/drawing/2014/main" id="{D1358AD8-DEDA-372D-0803-04F53454466C}"/>
              </a:ext>
            </a:extLst>
          </p:cNvPr>
          <p:cNvPicPr>
            <a:picLocks noChangeAspect="1"/>
          </p:cNvPicPr>
          <p:nvPr/>
        </p:nvPicPr>
        <p:blipFill>
          <a:blip r:embed="rId2"/>
          <a:stretch>
            <a:fillRect/>
          </a:stretch>
        </p:blipFill>
        <p:spPr>
          <a:xfrm>
            <a:off x="8103323" y="2850309"/>
            <a:ext cx="2914650" cy="1952672"/>
          </a:xfrm>
          <a:prstGeom prst="rect">
            <a:avLst/>
          </a:prstGeom>
        </p:spPr>
      </p:pic>
    </p:spTree>
    <p:extLst>
      <p:ext uri="{BB962C8B-B14F-4D97-AF65-F5344CB8AC3E}">
        <p14:creationId xmlns:p14="http://schemas.microsoft.com/office/powerpoint/2010/main" val="2581070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09F88-EC06-0162-1613-526F1C464380}"/>
              </a:ext>
            </a:extLst>
          </p:cNvPr>
          <p:cNvSpPr>
            <a:spLocks noGrp="1"/>
          </p:cNvSpPr>
          <p:nvPr>
            <p:ph type="title"/>
          </p:nvPr>
        </p:nvSpPr>
        <p:spPr>
          <a:xfrm>
            <a:off x="838200" y="365125"/>
            <a:ext cx="10515600" cy="911225"/>
          </a:xfrm>
        </p:spPr>
        <p:txBody>
          <a:bodyPr>
            <a:normAutofit fontScale="90000"/>
          </a:bodyPr>
          <a:lstStyle/>
          <a:p>
            <a:r>
              <a:rPr lang="en-US" sz="4400" dirty="0"/>
              <a:t>Changes to Add/Edit Address workflow</a:t>
            </a:r>
            <a:br>
              <a:rPr lang="en-US" sz="4400" dirty="0"/>
            </a:br>
            <a:endParaRPr lang="en-AU" dirty="0"/>
          </a:p>
        </p:txBody>
      </p:sp>
      <p:sp>
        <p:nvSpPr>
          <p:cNvPr id="3" name="Content Placeholder 2">
            <a:extLst>
              <a:ext uri="{FF2B5EF4-FFF2-40B4-BE49-F238E27FC236}">
                <a16:creationId xmlns:a16="http://schemas.microsoft.com/office/drawing/2014/main" id="{A414EA3F-8E9C-68D7-FAE8-2FD2F5D9D7A3}"/>
              </a:ext>
            </a:extLst>
          </p:cNvPr>
          <p:cNvSpPr>
            <a:spLocks noGrp="1"/>
          </p:cNvSpPr>
          <p:nvPr>
            <p:ph idx="1"/>
          </p:nvPr>
        </p:nvSpPr>
        <p:spPr>
          <a:xfrm>
            <a:off x="838200" y="1152525"/>
            <a:ext cx="10515600" cy="5024438"/>
          </a:xfrm>
        </p:spPr>
        <p:txBody>
          <a:bodyPr/>
          <a:lstStyle/>
          <a:p>
            <a:pPr marL="0" indent="0">
              <a:buNone/>
            </a:pPr>
            <a:r>
              <a:rPr lang="en-US" dirty="0"/>
              <a:t>To ensure that address remain on the client CDIS history this workflow was updated – see below</a:t>
            </a:r>
          </a:p>
          <a:p>
            <a:endParaRPr lang="en-US" dirty="0"/>
          </a:p>
          <a:p>
            <a:endParaRPr lang="en-US" dirty="0"/>
          </a:p>
          <a:p>
            <a:endParaRPr lang="en-US" dirty="0"/>
          </a:p>
          <a:p>
            <a:pPr marL="0" indent="0">
              <a:buNone/>
            </a:pPr>
            <a:endParaRPr lang="en-US" dirty="0"/>
          </a:p>
          <a:p>
            <a:pPr marL="0" indent="0">
              <a:buNone/>
            </a:pPr>
            <a:r>
              <a:rPr lang="en-US" dirty="0"/>
              <a:t>1. Add new address in the client's health record</a:t>
            </a:r>
            <a:endParaRPr lang="en-AU" dirty="0"/>
          </a:p>
        </p:txBody>
      </p:sp>
      <p:pic>
        <p:nvPicPr>
          <p:cNvPr id="5" name="Picture 4">
            <a:extLst>
              <a:ext uri="{FF2B5EF4-FFF2-40B4-BE49-F238E27FC236}">
                <a16:creationId xmlns:a16="http://schemas.microsoft.com/office/drawing/2014/main" id="{219552D0-212F-95D9-A8F8-52D6577875AC}"/>
              </a:ext>
            </a:extLst>
          </p:cNvPr>
          <p:cNvPicPr>
            <a:picLocks noChangeAspect="1"/>
          </p:cNvPicPr>
          <p:nvPr/>
        </p:nvPicPr>
        <p:blipFill>
          <a:blip r:embed="rId2"/>
          <a:stretch>
            <a:fillRect/>
          </a:stretch>
        </p:blipFill>
        <p:spPr>
          <a:xfrm>
            <a:off x="2076450" y="4777032"/>
            <a:ext cx="8039100" cy="1762125"/>
          </a:xfrm>
          <a:prstGeom prst="rect">
            <a:avLst/>
          </a:prstGeom>
        </p:spPr>
      </p:pic>
      <p:pic>
        <p:nvPicPr>
          <p:cNvPr id="9" name="Picture 8">
            <a:extLst>
              <a:ext uri="{FF2B5EF4-FFF2-40B4-BE49-F238E27FC236}">
                <a16:creationId xmlns:a16="http://schemas.microsoft.com/office/drawing/2014/main" id="{2197A810-272B-73FB-A5F6-FEEA33631F29}"/>
              </a:ext>
            </a:extLst>
          </p:cNvPr>
          <p:cNvPicPr>
            <a:picLocks noChangeAspect="1"/>
          </p:cNvPicPr>
          <p:nvPr/>
        </p:nvPicPr>
        <p:blipFill>
          <a:blip r:embed="rId3"/>
          <a:stretch>
            <a:fillRect/>
          </a:stretch>
        </p:blipFill>
        <p:spPr>
          <a:xfrm>
            <a:off x="1747837" y="1995243"/>
            <a:ext cx="8696325" cy="1809750"/>
          </a:xfrm>
          <a:prstGeom prst="rect">
            <a:avLst/>
          </a:prstGeom>
        </p:spPr>
      </p:pic>
    </p:spTree>
    <p:extLst>
      <p:ext uri="{BB962C8B-B14F-4D97-AF65-F5344CB8AC3E}">
        <p14:creationId xmlns:p14="http://schemas.microsoft.com/office/powerpoint/2010/main" val="2772516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EF988-4664-E73A-33DA-6074EFEE91A0}"/>
              </a:ext>
            </a:extLst>
          </p:cNvPr>
          <p:cNvSpPr>
            <a:spLocks noGrp="1"/>
          </p:cNvSpPr>
          <p:nvPr>
            <p:ph type="title"/>
          </p:nvPr>
        </p:nvSpPr>
        <p:spPr/>
        <p:txBody>
          <a:bodyPr/>
          <a:lstStyle/>
          <a:p>
            <a:r>
              <a:rPr lang="en-US" sz="4400" dirty="0"/>
              <a:t>Changes to Add/Edit Address workflow</a:t>
            </a:r>
            <a:endParaRPr lang="en-AU" dirty="0"/>
          </a:p>
        </p:txBody>
      </p:sp>
      <p:sp>
        <p:nvSpPr>
          <p:cNvPr id="3" name="Content Placeholder 2">
            <a:extLst>
              <a:ext uri="{FF2B5EF4-FFF2-40B4-BE49-F238E27FC236}">
                <a16:creationId xmlns:a16="http://schemas.microsoft.com/office/drawing/2014/main" id="{B9A74504-B6E8-A908-9806-0437C28C26B6}"/>
              </a:ext>
            </a:extLst>
          </p:cNvPr>
          <p:cNvSpPr>
            <a:spLocks noGrp="1"/>
          </p:cNvSpPr>
          <p:nvPr>
            <p:ph idx="1"/>
          </p:nvPr>
        </p:nvSpPr>
        <p:spPr/>
        <p:txBody>
          <a:bodyPr>
            <a:normAutofit lnSpcReduction="10000"/>
          </a:bodyPr>
          <a:lstStyle/>
          <a:p>
            <a:pPr marL="0" indent="0">
              <a:buNone/>
            </a:pPr>
            <a:endParaRPr lang="en-US" dirty="0"/>
          </a:p>
          <a:p>
            <a:pPr marL="0" indent="0">
              <a:buNone/>
            </a:pPr>
            <a:endParaRPr lang="en-US" dirty="0"/>
          </a:p>
          <a:p>
            <a:pPr marL="0" indent="0">
              <a:buNone/>
            </a:pPr>
            <a:r>
              <a:rPr lang="en-US" dirty="0"/>
              <a:t>2. Add the new address and click save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3. A pop- up message will appear</a:t>
            </a:r>
          </a:p>
          <a:p>
            <a:pPr marL="0" indent="0">
              <a:buNone/>
            </a:pPr>
            <a:r>
              <a:rPr lang="en-US" dirty="0"/>
              <a:t> that it was successfully saved.</a:t>
            </a:r>
          </a:p>
          <a:p>
            <a:pPr marL="0" indent="0">
              <a:buNone/>
            </a:pPr>
            <a:endParaRPr lang="en-AU" dirty="0"/>
          </a:p>
        </p:txBody>
      </p:sp>
      <p:pic>
        <p:nvPicPr>
          <p:cNvPr id="5" name="Picture 4">
            <a:extLst>
              <a:ext uri="{FF2B5EF4-FFF2-40B4-BE49-F238E27FC236}">
                <a16:creationId xmlns:a16="http://schemas.microsoft.com/office/drawing/2014/main" id="{6F0A571C-F5D1-5254-A475-4653D4287E9B}"/>
              </a:ext>
            </a:extLst>
          </p:cNvPr>
          <p:cNvPicPr>
            <a:picLocks noChangeAspect="1"/>
          </p:cNvPicPr>
          <p:nvPr/>
        </p:nvPicPr>
        <p:blipFill>
          <a:blip r:embed="rId2"/>
          <a:stretch>
            <a:fillRect/>
          </a:stretch>
        </p:blipFill>
        <p:spPr>
          <a:xfrm>
            <a:off x="7352923" y="1471285"/>
            <a:ext cx="3105904" cy="2928628"/>
          </a:xfrm>
          <a:prstGeom prst="rect">
            <a:avLst/>
          </a:prstGeom>
        </p:spPr>
      </p:pic>
      <p:pic>
        <p:nvPicPr>
          <p:cNvPr id="7" name="Picture 6">
            <a:extLst>
              <a:ext uri="{FF2B5EF4-FFF2-40B4-BE49-F238E27FC236}">
                <a16:creationId xmlns:a16="http://schemas.microsoft.com/office/drawing/2014/main" id="{4CF86A1B-7BFB-24A5-DF23-4EF723C11C22}"/>
              </a:ext>
            </a:extLst>
          </p:cNvPr>
          <p:cNvPicPr>
            <a:picLocks noChangeAspect="1"/>
          </p:cNvPicPr>
          <p:nvPr/>
        </p:nvPicPr>
        <p:blipFill>
          <a:blip r:embed="rId3"/>
          <a:stretch>
            <a:fillRect/>
          </a:stretch>
        </p:blipFill>
        <p:spPr>
          <a:xfrm>
            <a:off x="6500812" y="4667250"/>
            <a:ext cx="5076825" cy="2190750"/>
          </a:xfrm>
          <a:prstGeom prst="rect">
            <a:avLst/>
          </a:prstGeom>
        </p:spPr>
      </p:pic>
    </p:spTree>
    <p:extLst>
      <p:ext uri="{BB962C8B-B14F-4D97-AF65-F5344CB8AC3E}">
        <p14:creationId xmlns:p14="http://schemas.microsoft.com/office/powerpoint/2010/main" val="1188087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2B5936C1-745E-52BF-4252-796DE55E7F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6338" y="1191670"/>
            <a:ext cx="9034370" cy="380314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37478" y="113952"/>
            <a:ext cx="10515600" cy="1325563"/>
          </a:xfrm>
        </p:spPr>
        <p:txBody>
          <a:bodyPr/>
          <a:lstStyle/>
          <a:p>
            <a:r>
              <a:rPr lang="en-US" b="1" dirty="0">
                <a:latin typeface="+mn-lt"/>
              </a:rPr>
              <a:t>Transfers</a:t>
            </a:r>
          </a:p>
        </p:txBody>
      </p:sp>
      <p:sp>
        <p:nvSpPr>
          <p:cNvPr id="3" name="Content Placeholder 2"/>
          <p:cNvSpPr>
            <a:spLocks noGrp="1"/>
          </p:cNvSpPr>
          <p:nvPr>
            <p:ph idx="1"/>
          </p:nvPr>
        </p:nvSpPr>
        <p:spPr>
          <a:xfrm>
            <a:off x="581722" y="1451518"/>
            <a:ext cx="10972800" cy="4525963"/>
          </a:xfrm>
        </p:spPr>
        <p:txBody>
          <a:bodyPr vert="horz" lIns="91440" tIns="45720" rIns="91440" bIns="45720" rtlCol="0" anchor="t">
            <a:normAutofit/>
          </a:bodyPr>
          <a:lstStyle/>
          <a:p>
            <a:endParaRPr lang="en-AU" dirty="0">
              <a:cs typeface="Calibri"/>
            </a:endParaRPr>
          </a:p>
          <a:p>
            <a:endParaRPr lang="en-AU" dirty="0">
              <a:cs typeface="Calibri"/>
            </a:endParaRPr>
          </a:p>
          <a:p>
            <a:endParaRPr lang="en-AU" dirty="0">
              <a:cs typeface="Calibri"/>
            </a:endParaRPr>
          </a:p>
          <a:p>
            <a:endParaRPr lang="en-AU" dirty="0">
              <a:cs typeface="Calibri"/>
            </a:endParaRPr>
          </a:p>
          <a:p>
            <a:endParaRPr lang="en-AU" dirty="0">
              <a:cs typeface="Calibri"/>
            </a:endParaRPr>
          </a:p>
        </p:txBody>
      </p:sp>
      <p:sp>
        <p:nvSpPr>
          <p:cNvPr id="4" name="TextBox 3">
            <a:extLst>
              <a:ext uri="{FF2B5EF4-FFF2-40B4-BE49-F238E27FC236}">
                <a16:creationId xmlns:a16="http://schemas.microsoft.com/office/drawing/2014/main" id="{92524F52-37F4-4282-8A3B-B1BC1994E322}"/>
              </a:ext>
            </a:extLst>
          </p:cNvPr>
          <p:cNvSpPr txBox="1"/>
          <p:nvPr/>
        </p:nvSpPr>
        <p:spPr>
          <a:xfrm>
            <a:off x="773861" y="234380"/>
            <a:ext cx="983932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800" dirty="0">
              <a:cs typeface="Calibri"/>
            </a:endParaRPr>
          </a:p>
        </p:txBody>
      </p:sp>
      <p:sp>
        <p:nvSpPr>
          <p:cNvPr id="5" name="Oval 4">
            <a:extLst>
              <a:ext uri="{FF2B5EF4-FFF2-40B4-BE49-F238E27FC236}">
                <a16:creationId xmlns:a16="http://schemas.microsoft.com/office/drawing/2014/main" id="{EDFCE4B6-F2B8-4CE7-2C3A-2D9F3538C3C4}"/>
              </a:ext>
            </a:extLst>
          </p:cNvPr>
          <p:cNvSpPr/>
          <p:nvPr/>
        </p:nvSpPr>
        <p:spPr>
          <a:xfrm>
            <a:off x="9633753" y="94408"/>
            <a:ext cx="2498757" cy="18796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Always transfer histories into your LGA service</a:t>
            </a:r>
            <a:endParaRPr lang="en-AU" dirty="0"/>
          </a:p>
        </p:txBody>
      </p:sp>
      <p:sp>
        <p:nvSpPr>
          <p:cNvPr id="6" name="Oval 5">
            <a:extLst>
              <a:ext uri="{FF2B5EF4-FFF2-40B4-BE49-F238E27FC236}">
                <a16:creationId xmlns:a16="http://schemas.microsoft.com/office/drawing/2014/main" id="{379B1905-BD47-0469-F427-F91BB2862318}"/>
              </a:ext>
            </a:extLst>
          </p:cNvPr>
          <p:cNvSpPr/>
          <p:nvPr/>
        </p:nvSpPr>
        <p:spPr>
          <a:xfrm>
            <a:off x="185670" y="4734962"/>
            <a:ext cx="2485102" cy="181974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Note in the comments EMCH or S&amp;S programs as they will close on transfer</a:t>
            </a:r>
            <a:endParaRPr lang="en-AU" dirty="0"/>
          </a:p>
        </p:txBody>
      </p:sp>
      <p:sp>
        <p:nvSpPr>
          <p:cNvPr id="7" name="Star: 5 Points 6">
            <a:extLst>
              <a:ext uri="{FF2B5EF4-FFF2-40B4-BE49-F238E27FC236}">
                <a16:creationId xmlns:a16="http://schemas.microsoft.com/office/drawing/2014/main" id="{A9C0646F-4133-25A0-9192-699CEFBFE9A0}"/>
              </a:ext>
            </a:extLst>
          </p:cNvPr>
          <p:cNvSpPr/>
          <p:nvPr/>
        </p:nvSpPr>
        <p:spPr>
          <a:xfrm>
            <a:off x="6980222" y="2113980"/>
            <a:ext cx="5143987" cy="4368301"/>
          </a:xfrm>
          <a:prstGeom prst="star5">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Best Practice is to contact MCH service and advise of transfer and if you pulled in the wrong CDIS history</a:t>
            </a:r>
            <a:endParaRPr lang="en-AU" sz="1600" dirty="0"/>
          </a:p>
        </p:txBody>
      </p:sp>
    </p:spTree>
    <p:extLst>
      <p:ext uri="{BB962C8B-B14F-4D97-AF65-F5344CB8AC3E}">
        <p14:creationId xmlns:p14="http://schemas.microsoft.com/office/powerpoint/2010/main" val="747781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49CA3-EF64-A54B-79A3-FF9966219BA3}"/>
              </a:ext>
            </a:extLst>
          </p:cNvPr>
          <p:cNvSpPr>
            <a:spLocks noGrp="1"/>
          </p:cNvSpPr>
          <p:nvPr>
            <p:ph type="title"/>
          </p:nvPr>
        </p:nvSpPr>
        <p:spPr/>
        <p:txBody>
          <a:bodyPr/>
          <a:lstStyle/>
          <a:p>
            <a:r>
              <a:rPr lang="en-US" dirty="0"/>
              <a:t>Question: Scenario</a:t>
            </a:r>
            <a:endParaRPr lang="en-AU" dirty="0"/>
          </a:p>
        </p:txBody>
      </p:sp>
      <p:sp>
        <p:nvSpPr>
          <p:cNvPr id="3" name="Content Placeholder 2">
            <a:extLst>
              <a:ext uri="{FF2B5EF4-FFF2-40B4-BE49-F238E27FC236}">
                <a16:creationId xmlns:a16="http://schemas.microsoft.com/office/drawing/2014/main" id="{33E84CB0-1AB9-B495-F9D0-6BD2C857201A}"/>
              </a:ext>
            </a:extLst>
          </p:cNvPr>
          <p:cNvSpPr>
            <a:spLocks noGrp="1"/>
          </p:cNvSpPr>
          <p:nvPr>
            <p:ph idx="1"/>
          </p:nvPr>
        </p:nvSpPr>
        <p:spPr>
          <a:xfrm>
            <a:off x="838200" y="1552575"/>
            <a:ext cx="10515600" cy="4624388"/>
          </a:xfrm>
        </p:spPr>
        <p:txBody>
          <a:bodyPr>
            <a:normAutofit fontScale="92500" lnSpcReduction="10000"/>
          </a:bodyPr>
          <a:lstStyle/>
          <a:p>
            <a:pPr marL="0" indent="0">
              <a:buNone/>
            </a:pPr>
            <a:r>
              <a:rPr lang="en-US" dirty="0">
                <a:solidFill>
                  <a:schemeClr val="tx2">
                    <a:lumMod val="75000"/>
                    <a:lumOff val="25000"/>
                  </a:schemeClr>
                </a:solidFill>
              </a:rPr>
              <a:t>How can I keep track of refugee families, if they attend their appointments, DNA and need to be rebooked?</a:t>
            </a:r>
          </a:p>
          <a:p>
            <a:pPr marL="0" indent="0">
              <a:buNone/>
            </a:pPr>
            <a:r>
              <a:rPr lang="en-US" dirty="0"/>
              <a:t>Suggestions:</a:t>
            </a:r>
          </a:p>
          <a:p>
            <a:r>
              <a:rPr lang="en-US" dirty="0"/>
              <a:t>Use </a:t>
            </a:r>
            <a:r>
              <a:rPr lang="en-US" b="1" u="sng" dirty="0"/>
              <a:t>important note</a:t>
            </a:r>
            <a:r>
              <a:rPr lang="en-US" b="1" dirty="0"/>
              <a:t> </a:t>
            </a:r>
            <a:r>
              <a:rPr lang="en-US" dirty="0"/>
              <a:t>with booking  - </a:t>
            </a:r>
          </a:p>
          <a:p>
            <a:pPr marL="0" indent="0">
              <a:buNone/>
            </a:pPr>
            <a:r>
              <a:rPr lang="en-US" sz="1900" dirty="0"/>
              <a:t>This is a booking note – so </a:t>
            </a:r>
            <a:r>
              <a:rPr lang="en-US" sz="1900" dirty="0">
                <a:latin typeface="Segoe UI" panose="020B0502040204020203" pitchFamily="34" charset="0"/>
              </a:rPr>
              <a:t>w</a:t>
            </a:r>
            <a:r>
              <a:rPr lang="en-US" sz="1900" dirty="0">
                <a:effectLst/>
                <a:latin typeface="Segoe UI" panose="020B0502040204020203" pitchFamily="34" charset="0"/>
              </a:rPr>
              <a:t>hen you reschedule, the comment disappears, but there is a note made in the history/notes that the appt is rescheduled.</a:t>
            </a:r>
            <a:br>
              <a:rPr lang="en-US" sz="1900" dirty="0">
                <a:effectLst/>
                <a:latin typeface="Segoe UI" panose="020B0502040204020203" pitchFamily="34" charset="0"/>
              </a:rPr>
            </a:br>
            <a:r>
              <a:rPr lang="en-US" sz="1900" dirty="0">
                <a:effectLst/>
                <a:latin typeface="Segoe UI" panose="020B0502040204020203" pitchFamily="34" charset="0"/>
              </a:rPr>
              <a:t>If you select data entry error, the note is not seen on screen when editing, but is maintained, and any new note, appended and dated. These notes are only visible on the Home screen in the calendar, when clicking on the appt and viewing the right-hand side where the details of the appt are listed, along with notes. </a:t>
            </a:r>
            <a:endParaRPr lang="en-US" sz="1900" dirty="0">
              <a:effectLst/>
              <a:latin typeface="Arial" panose="020B0604020202020204" pitchFamily="34" charset="0"/>
            </a:endParaRPr>
          </a:p>
          <a:p>
            <a:r>
              <a:rPr lang="en-US" dirty="0"/>
              <a:t>Use edit note at top of client details page</a:t>
            </a:r>
          </a:p>
          <a:p>
            <a:r>
              <a:rPr lang="en-US" dirty="0"/>
              <a:t>Using a program (one not being used by your service) to track these clients – important that this is managed by clinician/</a:t>
            </a:r>
            <a:r>
              <a:rPr lang="en-US"/>
              <a:t>MCH leader.</a:t>
            </a:r>
            <a:endParaRPr lang="en-US" dirty="0"/>
          </a:p>
          <a:p>
            <a:endParaRPr lang="en-US" dirty="0"/>
          </a:p>
          <a:p>
            <a:endParaRPr lang="en-US" dirty="0"/>
          </a:p>
          <a:p>
            <a:endParaRPr lang="en-AU" dirty="0"/>
          </a:p>
        </p:txBody>
      </p:sp>
    </p:spTree>
    <p:extLst>
      <p:ext uri="{BB962C8B-B14F-4D97-AF65-F5344CB8AC3E}">
        <p14:creationId xmlns:p14="http://schemas.microsoft.com/office/powerpoint/2010/main" val="2360425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2549</TotalTime>
  <Words>673</Words>
  <Application>Microsoft Office PowerPoint</Application>
  <PresentationFormat>Widescreen</PresentationFormat>
  <Paragraphs>71</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Aptos Display</vt:lpstr>
      <vt:lpstr>Arial</vt:lpstr>
      <vt:lpstr>Calibri</vt:lpstr>
      <vt:lpstr>Segoe UI</vt:lpstr>
      <vt:lpstr>Office Theme</vt:lpstr>
      <vt:lpstr>  Child Development Information System (CDIS)   CDIS User Group – Admin  </vt:lpstr>
      <vt:lpstr>Agenda</vt:lpstr>
      <vt:lpstr>Tips &amp; tricks</vt:lpstr>
      <vt:lpstr>Scenario</vt:lpstr>
      <vt:lpstr>Changes to Add/Edit Address workflow </vt:lpstr>
      <vt:lpstr>Changes to Add/Edit Address workflow</vt:lpstr>
      <vt:lpstr>Transfers</vt:lpstr>
      <vt:lpstr>Question: Scenario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Melissa Ryan</dc:creator>
  <cp:lastModifiedBy>Melissa Ryan</cp:lastModifiedBy>
  <cp:revision>1</cp:revision>
  <dcterms:created xsi:type="dcterms:W3CDTF">2024-09-24T02:07:43Z</dcterms:created>
  <dcterms:modified xsi:type="dcterms:W3CDTF">2024-10-15T22:34:57Z</dcterms:modified>
</cp:coreProperties>
</file>