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9" r:id="rId2"/>
    <p:sldId id="267" r:id="rId3"/>
    <p:sldId id="272" r:id="rId4"/>
    <p:sldId id="344" r:id="rId5"/>
    <p:sldId id="332" r:id="rId6"/>
    <p:sldId id="273" r:id="rId7"/>
    <p:sldId id="346" r:id="rId8"/>
    <p:sldId id="324" r:id="rId9"/>
    <p:sldId id="330" r:id="rId10"/>
    <p:sldId id="338" r:id="rId11"/>
    <p:sldId id="340" r:id="rId12"/>
    <p:sldId id="345" r:id="rId13"/>
    <p:sldId id="342" r:id="rId14"/>
    <p:sldId id="336" r:id="rId15"/>
    <p:sldId id="327" r:id="rId16"/>
  </p:sldIdLst>
  <p:sldSz cx="12192000" cy="6858000"/>
  <p:notesSz cx="6858000" cy="9144000"/>
  <p:defaultTextStyle>
    <a:defPPr>
      <a:defRPr lang="en-A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B4B"/>
    <a:srgbClr val="004C97"/>
    <a:srgbClr val="53565A"/>
    <a:srgbClr val="C5511A"/>
    <a:srgbClr val="201547"/>
    <a:srgbClr val="0072CE"/>
    <a:srgbClr val="D50032"/>
    <a:srgbClr val="008950"/>
    <a:srgbClr val="004EA8"/>
    <a:srgbClr val="871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85429" autoAdjust="0"/>
  </p:normalViewPr>
  <p:slideViewPr>
    <p:cSldViewPr snapToGrid="0" snapToObjects="1">
      <p:cViewPr varScale="1">
        <p:scale>
          <a:sx n="97" d="100"/>
          <a:sy n="97" d="100"/>
        </p:scale>
        <p:origin x="38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/>
              <a:t>MCH Line Calls 2018/19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Sheet1!$B$16</c:f>
              <c:strCache>
                <c:ptCount val="1"/>
                <c:pt idx="0">
                  <c:v>100000</c:v>
                </c:pt>
              </c:strCache>
            </c:strRef>
          </c:tx>
          <c:spPr>
            <a:solidFill>
              <a:srgbClr val="C5511A"/>
            </a:solidFill>
            <a:ln>
              <a:noFill/>
            </a:ln>
            <a:effectLst/>
          </c:spPr>
          <c:invertIfNegative val="0"/>
          <c:cat>
            <c:strRef>
              <c:f>Sheet1!$A$17</c:f>
              <c:strCache>
                <c:ptCount val="1"/>
                <c:pt idx="0">
                  <c:v>MCH Line Calls</c:v>
                </c:pt>
              </c:strCache>
            </c:strRef>
          </c:cat>
          <c:val>
            <c:numRef>
              <c:f>Sheet1!$B$17</c:f>
              <c:numCache>
                <c:formatCode>General</c:formatCode>
                <c:ptCount val="1"/>
                <c:pt idx="0">
                  <c:v>99028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90-4266-A47B-2ACBC1DC02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5134016"/>
        <c:axId val="575134344"/>
      </c:barChart>
      <c:catAx>
        <c:axId val="575134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75134344"/>
        <c:crosses val="autoZero"/>
        <c:auto val="1"/>
        <c:lblAlgn val="ctr"/>
        <c:lblOffset val="100"/>
        <c:noMultiLvlLbl val="0"/>
      </c:catAx>
      <c:valAx>
        <c:axId val="575134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134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Sheet1!$A$1:$A$10</cx:f>
        <cx:lvl ptCount="10">
          <cx:pt idx="0">Home visit</cx:pt>
          <cx:pt idx="1">2 week </cx:pt>
          <cx:pt idx="2">4 week</cx:pt>
          <cx:pt idx="3">8 week </cx:pt>
          <cx:pt idx="4">4 month</cx:pt>
          <cx:pt idx="5">8 month       </cx:pt>
          <cx:pt idx="6">12 months </cx:pt>
          <cx:pt idx="7">18 months </cx:pt>
          <cx:pt idx="8">2 years</cx:pt>
          <cx:pt idx="9">31/2 years</cx:pt>
        </cx:lvl>
      </cx:strDim>
      <cx:numDim type="val">
        <cx:f>Sheet1!$B$1:$B$10</cx:f>
        <cx:lvl ptCount="10" formatCode="General">
          <cx:pt idx="0">100.09999999999999</cx:pt>
          <cx:pt idx="1">96.700000000000003</cx:pt>
          <cx:pt idx="2">97.099999999999994</cx:pt>
          <cx:pt idx="3">95.900000000000006</cx:pt>
          <cx:pt idx="4">94.099999999999994</cx:pt>
          <cx:pt idx="5">85.799999999999997</cx:pt>
          <cx:pt idx="6">83.400000000000006</cx:pt>
          <cx:pt idx="7">74.200000000000003</cx:pt>
          <cx:pt idx="8">70.599999999999994</cx:pt>
          <cx:pt idx="9">64.200000000000003</cx:pt>
        </cx:lvl>
      </cx:numDim>
    </cx:data>
  </cx:chartData>
  <cx:chart>
    <cx:title pos="t" align="ctr" overlay="0">
      <cx:tx>
        <cx:txData>
          <cx:v>UMCH 2017/18 Participation Rates %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Arial"/>
            </a:rPr>
            <a:t>UMCH 2017/18 Participation Rates %</a:t>
          </a:r>
        </a:p>
      </cx:txPr>
    </cx:title>
    <cx:plotArea>
      <cx:plotAreaRegion>
        <cx:series layoutId="funnel" uniqueId="{1E9C246C-104F-4B76-9704-4AA59DC31029}">
          <cx:spPr>
            <a:solidFill>
              <a:srgbClr val="7030A0"/>
            </a:solidFill>
          </cx:spPr>
          <cx:dataLabels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hyperlink" Target="mailto:mch@dhhs.vic.gov.au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hyperlink" Target="mailto:aboriginalstrategyandoversight@dhhs.vic.gov.au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hyperlink" Target="mailto:mch@dhhs.vic.gov.au" TargetMode="External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hyperlink" Target="mailto:aboriginalstrategyandoversight@dhhs.vic.gov.au" TargetMode="External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6">
        <a:alpha val="0"/>
      </a:schemeClr>
    </dgm:fillClrLst>
    <dgm:linClrLst meth="repeat">
      <a:schemeClr val="accent6">
        <a:alpha val="0"/>
      </a:schemeClr>
    </dgm:linClrLst>
    <dgm:effectClrLst/>
    <dgm:txLinClrLst/>
    <dgm:txFillClrLst meth="repeat"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6C2BE9-5BB0-4C09-8DD6-1F0AED2E8489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accent6_2" csCatId="accent6" phldr="1"/>
      <dgm:spPr/>
      <dgm:t>
        <a:bodyPr/>
        <a:lstStyle/>
        <a:p>
          <a:endParaRPr lang="en-US"/>
        </a:p>
      </dgm:t>
    </dgm:pt>
    <dgm:pt modelId="{9D383211-808A-4F83-A202-C6F7E3AF6CCC}">
      <dgm:prSet custT="1"/>
      <dgm:spPr/>
      <dgm:t>
        <a:bodyPr/>
        <a:lstStyle/>
        <a:p>
          <a:pPr algn="ctr">
            <a:lnSpc>
              <a:spcPct val="100000"/>
            </a:lnSpc>
            <a:defRPr cap="all"/>
          </a:pPr>
          <a:r>
            <a:rPr lang="en-AU" sz="1400" dirty="0"/>
            <a:t>EMCH 2018/19</a:t>
          </a:r>
        </a:p>
        <a:p>
          <a:pPr algn="ctr">
            <a:lnSpc>
              <a:spcPct val="100000"/>
            </a:lnSpc>
            <a:defRPr cap="all"/>
          </a:pPr>
          <a:r>
            <a:rPr lang="en-AU" sz="1400" dirty="0"/>
            <a:t> 209,397 hours</a:t>
          </a:r>
          <a:endParaRPr lang="en-US" sz="1400" dirty="0"/>
        </a:p>
      </dgm:t>
    </dgm:pt>
    <dgm:pt modelId="{CA3E5A90-31AA-4AE1-BE10-ED7574BCB734}" type="parTrans" cxnId="{7D763C9E-1550-42D4-9C74-5B0742D76F76}">
      <dgm:prSet/>
      <dgm:spPr/>
      <dgm:t>
        <a:bodyPr/>
        <a:lstStyle/>
        <a:p>
          <a:endParaRPr lang="en-US"/>
        </a:p>
      </dgm:t>
    </dgm:pt>
    <dgm:pt modelId="{C3DBFFDD-5BB1-443A-8344-0B6A6B9756B9}" type="sibTrans" cxnId="{7D763C9E-1550-42D4-9C74-5B0742D76F76}">
      <dgm:prSet/>
      <dgm:spPr/>
      <dgm:t>
        <a:bodyPr/>
        <a:lstStyle/>
        <a:p>
          <a:endParaRPr lang="en-US"/>
        </a:p>
      </dgm:t>
    </dgm:pt>
    <dgm:pt modelId="{0CD8B730-8313-42A6-995D-2E647A37B323}">
      <dgm:prSet custT="1"/>
      <dgm:spPr/>
      <dgm:t>
        <a:bodyPr/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400" kern="1200" cap="all" baseline="0" dirty="0">
              <a:solidFill>
                <a:srgbClr val="D5003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EMCH 2019/20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400" kern="1200" cap="all" baseline="0" dirty="0">
              <a:solidFill>
                <a:srgbClr val="D5003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238,172 hours</a:t>
          </a:r>
          <a:endParaRPr lang="en-US" sz="1400" kern="1200" cap="all" baseline="0" dirty="0">
            <a:solidFill>
              <a:srgbClr val="D5003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A713A5E4-2CE3-4E2F-9394-3C8974B94871}" type="parTrans" cxnId="{B02DD5FA-1016-4ABE-877A-4A6DDAE8BC4A}">
      <dgm:prSet/>
      <dgm:spPr/>
      <dgm:t>
        <a:bodyPr/>
        <a:lstStyle/>
        <a:p>
          <a:endParaRPr lang="en-US"/>
        </a:p>
      </dgm:t>
    </dgm:pt>
    <dgm:pt modelId="{D25DF1C1-3DC4-4D0E-8C99-F60C04262092}" type="sibTrans" cxnId="{B02DD5FA-1016-4ABE-877A-4A6DDAE8BC4A}">
      <dgm:prSet/>
      <dgm:spPr/>
      <dgm:t>
        <a:bodyPr/>
        <a:lstStyle/>
        <a:p>
          <a:endParaRPr lang="en-US"/>
        </a:p>
      </dgm:t>
    </dgm:pt>
    <dgm:pt modelId="{08A9624D-73DB-4B4B-8E2A-DF9C66E572AF}" type="pres">
      <dgm:prSet presAssocID="{236C2BE9-5BB0-4C09-8DD6-1F0AED2E8489}" presName="root" presStyleCnt="0">
        <dgm:presLayoutVars>
          <dgm:dir/>
          <dgm:resizeHandles val="exact"/>
        </dgm:presLayoutVars>
      </dgm:prSet>
      <dgm:spPr/>
    </dgm:pt>
    <dgm:pt modelId="{3EE68828-E822-4B76-8421-8C8EF98251CC}" type="pres">
      <dgm:prSet presAssocID="{9D383211-808A-4F83-A202-C6F7E3AF6CCC}" presName="compNode" presStyleCnt="0"/>
      <dgm:spPr/>
    </dgm:pt>
    <dgm:pt modelId="{1FAE33BC-5B3A-42B3-A2DC-51FF3E965083}" type="pres">
      <dgm:prSet presAssocID="{9D383211-808A-4F83-A202-C6F7E3AF6CCC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90E04792-B9D4-41A5-A595-94313BED73BC}" type="pres">
      <dgm:prSet presAssocID="{9D383211-808A-4F83-A202-C6F7E3AF6CC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382BAAE7-3C6B-4022-8CCE-59E22BE4C4AC}" type="pres">
      <dgm:prSet presAssocID="{9D383211-808A-4F83-A202-C6F7E3AF6CCC}" presName="spaceRect" presStyleCnt="0"/>
      <dgm:spPr/>
    </dgm:pt>
    <dgm:pt modelId="{10F1FBE7-5835-4447-AD43-E9645364CE1A}" type="pres">
      <dgm:prSet presAssocID="{9D383211-808A-4F83-A202-C6F7E3AF6CCC}" presName="textRect" presStyleLbl="revTx" presStyleIdx="0" presStyleCnt="2" custScaleX="102319" custScaleY="100000" custLinFactNeighborX="1272" custLinFactNeighborY="-2731">
        <dgm:presLayoutVars>
          <dgm:chMax val="1"/>
          <dgm:chPref val="1"/>
        </dgm:presLayoutVars>
      </dgm:prSet>
      <dgm:spPr/>
    </dgm:pt>
    <dgm:pt modelId="{D44E578F-6068-4817-835B-851ED200D521}" type="pres">
      <dgm:prSet presAssocID="{C3DBFFDD-5BB1-443A-8344-0B6A6B9756B9}" presName="sibTrans" presStyleCnt="0"/>
      <dgm:spPr/>
    </dgm:pt>
    <dgm:pt modelId="{32CC4277-D93B-4D02-ABA4-F4293D85FC27}" type="pres">
      <dgm:prSet presAssocID="{0CD8B730-8313-42A6-995D-2E647A37B323}" presName="compNode" presStyleCnt="0"/>
      <dgm:spPr/>
    </dgm:pt>
    <dgm:pt modelId="{9815E02E-F5D7-46EC-A570-D2748A1A3163}" type="pres">
      <dgm:prSet presAssocID="{0CD8B730-8313-42A6-995D-2E647A37B323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9A418C10-5ACB-4349-96CC-38D7C1B7248F}" type="pres">
      <dgm:prSet presAssocID="{0CD8B730-8313-42A6-995D-2E647A37B32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A2DDF9B9-2974-446B-8718-991F88D310BD}" type="pres">
      <dgm:prSet presAssocID="{0CD8B730-8313-42A6-995D-2E647A37B323}" presName="spaceRect" presStyleCnt="0"/>
      <dgm:spPr/>
    </dgm:pt>
    <dgm:pt modelId="{9023E020-9BC2-4C9D-ABEA-5239BAE8DF50}" type="pres">
      <dgm:prSet presAssocID="{0CD8B730-8313-42A6-995D-2E647A37B32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1A0EC22-CA05-4BAC-B013-9F615A736435}" type="presOf" srcId="{236C2BE9-5BB0-4C09-8DD6-1F0AED2E8489}" destId="{08A9624D-73DB-4B4B-8E2A-DF9C66E572AF}" srcOrd="0" destOrd="0" presId="urn:microsoft.com/office/officeart/2018/5/layout/IconLeafLabelList"/>
    <dgm:cxn modelId="{D9673755-622B-439C-AA7D-0A86295A156C}" type="presOf" srcId="{0CD8B730-8313-42A6-995D-2E647A37B323}" destId="{9023E020-9BC2-4C9D-ABEA-5239BAE8DF50}" srcOrd="0" destOrd="0" presId="urn:microsoft.com/office/officeart/2018/5/layout/IconLeafLabelList"/>
    <dgm:cxn modelId="{88DD3F82-53E4-4E84-80E6-C57EDF8F65F3}" type="presOf" srcId="{9D383211-808A-4F83-A202-C6F7E3AF6CCC}" destId="{10F1FBE7-5835-4447-AD43-E9645364CE1A}" srcOrd="0" destOrd="0" presId="urn:microsoft.com/office/officeart/2018/5/layout/IconLeafLabelList"/>
    <dgm:cxn modelId="{7D763C9E-1550-42D4-9C74-5B0742D76F76}" srcId="{236C2BE9-5BB0-4C09-8DD6-1F0AED2E8489}" destId="{9D383211-808A-4F83-A202-C6F7E3AF6CCC}" srcOrd="0" destOrd="0" parTransId="{CA3E5A90-31AA-4AE1-BE10-ED7574BCB734}" sibTransId="{C3DBFFDD-5BB1-443A-8344-0B6A6B9756B9}"/>
    <dgm:cxn modelId="{B02DD5FA-1016-4ABE-877A-4A6DDAE8BC4A}" srcId="{236C2BE9-5BB0-4C09-8DD6-1F0AED2E8489}" destId="{0CD8B730-8313-42A6-995D-2E647A37B323}" srcOrd="1" destOrd="0" parTransId="{A713A5E4-2CE3-4E2F-9394-3C8974B94871}" sibTransId="{D25DF1C1-3DC4-4D0E-8C99-F60C04262092}"/>
    <dgm:cxn modelId="{298D3825-07F8-40DF-9A2C-7DBBE59BAEFD}" type="presParOf" srcId="{08A9624D-73DB-4B4B-8E2A-DF9C66E572AF}" destId="{3EE68828-E822-4B76-8421-8C8EF98251CC}" srcOrd="0" destOrd="0" presId="urn:microsoft.com/office/officeart/2018/5/layout/IconLeafLabelList"/>
    <dgm:cxn modelId="{905BC183-3AEC-4613-B24F-9F4A063758BB}" type="presParOf" srcId="{3EE68828-E822-4B76-8421-8C8EF98251CC}" destId="{1FAE33BC-5B3A-42B3-A2DC-51FF3E965083}" srcOrd="0" destOrd="0" presId="urn:microsoft.com/office/officeart/2018/5/layout/IconLeafLabelList"/>
    <dgm:cxn modelId="{898AEB24-B4F2-42B1-9EC6-9823CF6ED926}" type="presParOf" srcId="{3EE68828-E822-4B76-8421-8C8EF98251CC}" destId="{90E04792-B9D4-41A5-A595-94313BED73BC}" srcOrd="1" destOrd="0" presId="urn:microsoft.com/office/officeart/2018/5/layout/IconLeafLabelList"/>
    <dgm:cxn modelId="{47878356-38FC-40B4-A0A1-EEE3E168CA14}" type="presParOf" srcId="{3EE68828-E822-4B76-8421-8C8EF98251CC}" destId="{382BAAE7-3C6B-4022-8CCE-59E22BE4C4AC}" srcOrd="2" destOrd="0" presId="urn:microsoft.com/office/officeart/2018/5/layout/IconLeafLabelList"/>
    <dgm:cxn modelId="{272D1948-AB73-4AB5-B571-63DE167322CC}" type="presParOf" srcId="{3EE68828-E822-4B76-8421-8C8EF98251CC}" destId="{10F1FBE7-5835-4447-AD43-E9645364CE1A}" srcOrd="3" destOrd="0" presId="urn:microsoft.com/office/officeart/2018/5/layout/IconLeafLabelList"/>
    <dgm:cxn modelId="{3C6BFF23-946D-430A-968C-95577E45F195}" type="presParOf" srcId="{08A9624D-73DB-4B4B-8E2A-DF9C66E572AF}" destId="{D44E578F-6068-4817-835B-851ED200D521}" srcOrd="1" destOrd="0" presId="urn:microsoft.com/office/officeart/2018/5/layout/IconLeafLabelList"/>
    <dgm:cxn modelId="{38298FAF-6C27-4CEF-AD37-F9572F349D0B}" type="presParOf" srcId="{08A9624D-73DB-4B4B-8E2A-DF9C66E572AF}" destId="{32CC4277-D93B-4D02-ABA4-F4293D85FC27}" srcOrd="2" destOrd="0" presId="urn:microsoft.com/office/officeart/2018/5/layout/IconLeafLabelList"/>
    <dgm:cxn modelId="{6537A917-681F-4292-879D-5F42D21880B5}" type="presParOf" srcId="{32CC4277-D93B-4D02-ABA4-F4293D85FC27}" destId="{9815E02E-F5D7-46EC-A570-D2748A1A3163}" srcOrd="0" destOrd="0" presId="urn:microsoft.com/office/officeart/2018/5/layout/IconLeafLabelList"/>
    <dgm:cxn modelId="{5F00B9E0-5746-4560-BF94-00DBBD4BB130}" type="presParOf" srcId="{32CC4277-D93B-4D02-ABA4-F4293D85FC27}" destId="{9A418C10-5ACB-4349-96CC-38D7C1B7248F}" srcOrd="1" destOrd="0" presId="urn:microsoft.com/office/officeart/2018/5/layout/IconLeafLabelList"/>
    <dgm:cxn modelId="{0AC23032-85EF-4C7C-9FE6-99DFD1C1B81B}" type="presParOf" srcId="{32CC4277-D93B-4D02-ABA4-F4293D85FC27}" destId="{A2DDF9B9-2974-446B-8718-991F88D310BD}" srcOrd="2" destOrd="0" presId="urn:microsoft.com/office/officeart/2018/5/layout/IconLeafLabelList"/>
    <dgm:cxn modelId="{8E22AEE4-5738-4382-8121-E60C47919D19}" type="presParOf" srcId="{32CC4277-D93B-4D02-ABA4-F4293D85FC27}" destId="{9023E020-9BC2-4C9D-ABEA-5239BAE8DF50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A2C490-2F7C-433C-9554-ECB9B63A6813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3C172589-2FF3-4252-9398-E47DDA823B1F}">
      <dgm:prSet phldrT="[Text]"/>
      <dgm:spPr/>
      <dgm:t>
        <a:bodyPr/>
        <a:lstStyle/>
        <a:p>
          <a:r>
            <a:rPr lang="en-AU" dirty="0"/>
            <a:t>Revision  </a:t>
          </a:r>
        </a:p>
      </dgm:t>
    </dgm:pt>
    <dgm:pt modelId="{C4E245D3-FD76-4543-A13B-90336268E2B6}" type="parTrans" cxnId="{ED0CD818-33D0-4A57-AFC1-0F310A32AFDD}">
      <dgm:prSet/>
      <dgm:spPr/>
      <dgm:t>
        <a:bodyPr/>
        <a:lstStyle/>
        <a:p>
          <a:endParaRPr lang="en-AU"/>
        </a:p>
      </dgm:t>
    </dgm:pt>
    <dgm:pt modelId="{826B064A-FE97-4A17-8E34-E2A47BAAE370}" type="sibTrans" cxnId="{ED0CD818-33D0-4A57-AFC1-0F310A32AFDD}">
      <dgm:prSet/>
      <dgm:spPr/>
      <dgm:t>
        <a:bodyPr/>
        <a:lstStyle/>
        <a:p>
          <a:endParaRPr lang="en-AU"/>
        </a:p>
      </dgm:t>
    </dgm:pt>
    <dgm:pt modelId="{6F0696FE-CF9E-4428-8FCE-26416997BB1D}">
      <dgm:prSet phldrT="[Text]"/>
      <dgm:spPr/>
      <dgm:t>
        <a:bodyPr/>
        <a:lstStyle/>
        <a:p>
          <a:r>
            <a:rPr lang="en-AU" dirty="0"/>
            <a:t>Revision</a:t>
          </a:r>
        </a:p>
      </dgm:t>
    </dgm:pt>
    <dgm:pt modelId="{6B1D2542-1C38-487D-A47C-7F5E93BABC77}" type="parTrans" cxnId="{42E11370-482A-4499-BF72-2445C203453E}">
      <dgm:prSet/>
      <dgm:spPr/>
      <dgm:t>
        <a:bodyPr/>
        <a:lstStyle/>
        <a:p>
          <a:endParaRPr lang="en-AU"/>
        </a:p>
      </dgm:t>
    </dgm:pt>
    <dgm:pt modelId="{6AE484D8-515A-4555-A273-6D6CECDB8F4E}" type="sibTrans" cxnId="{42E11370-482A-4499-BF72-2445C203453E}">
      <dgm:prSet/>
      <dgm:spPr/>
      <dgm:t>
        <a:bodyPr/>
        <a:lstStyle/>
        <a:p>
          <a:endParaRPr lang="en-AU"/>
        </a:p>
      </dgm:t>
    </dgm:pt>
    <dgm:pt modelId="{68B2DFD9-A381-4017-880F-AD657A2617D4}">
      <dgm:prSet phldrT="[Text]"/>
      <dgm:spPr/>
      <dgm:t>
        <a:bodyPr/>
        <a:lstStyle/>
        <a:p>
          <a:r>
            <a:rPr lang="en-AU" dirty="0"/>
            <a:t>Internal and External Stake holders</a:t>
          </a:r>
        </a:p>
      </dgm:t>
    </dgm:pt>
    <dgm:pt modelId="{61C88FB9-57C7-4C9B-AE4C-0AB84B18EFB3}" type="parTrans" cxnId="{36F4D576-85DF-47D8-B3E9-0AF76E2E323A}">
      <dgm:prSet/>
      <dgm:spPr/>
      <dgm:t>
        <a:bodyPr/>
        <a:lstStyle/>
        <a:p>
          <a:endParaRPr lang="en-AU"/>
        </a:p>
      </dgm:t>
    </dgm:pt>
    <dgm:pt modelId="{D9A3713E-D337-43F8-A475-ABD3808545A5}" type="sibTrans" cxnId="{36F4D576-85DF-47D8-B3E9-0AF76E2E323A}">
      <dgm:prSet/>
      <dgm:spPr/>
      <dgm:t>
        <a:bodyPr/>
        <a:lstStyle/>
        <a:p>
          <a:endParaRPr lang="en-AU"/>
        </a:p>
      </dgm:t>
    </dgm:pt>
    <dgm:pt modelId="{E81170E1-B908-48DF-BF7E-5BFCACCDF785}">
      <dgm:prSet phldrT="[Text]"/>
      <dgm:spPr/>
      <dgm:t>
        <a:bodyPr/>
        <a:lstStyle/>
        <a:p>
          <a:r>
            <a:rPr lang="en-AU" dirty="0"/>
            <a:t>Expert Maternal and Child Health and Parenting Reference Group</a:t>
          </a:r>
        </a:p>
      </dgm:t>
    </dgm:pt>
    <dgm:pt modelId="{3E6D61F9-8DA4-4591-B38C-9AB269C7239D}" type="parTrans" cxnId="{14FD5B39-9A0E-4B0F-B8B9-446B5E65C204}">
      <dgm:prSet/>
      <dgm:spPr/>
      <dgm:t>
        <a:bodyPr/>
        <a:lstStyle/>
        <a:p>
          <a:endParaRPr lang="en-AU"/>
        </a:p>
      </dgm:t>
    </dgm:pt>
    <dgm:pt modelId="{D89C8807-FA53-4446-9F8E-EB080D9CA260}" type="sibTrans" cxnId="{14FD5B39-9A0E-4B0F-B8B9-446B5E65C204}">
      <dgm:prSet/>
      <dgm:spPr/>
      <dgm:t>
        <a:bodyPr/>
        <a:lstStyle/>
        <a:p>
          <a:endParaRPr lang="en-AU"/>
        </a:p>
      </dgm:t>
    </dgm:pt>
    <dgm:pt modelId="{13CFBC94-284C-463A-88EC-3812C942FB4D}">
      <dgm:prSet phldrT="[Text]"/>
      <dgm:spPr/>
      <dgm:t>
        <a:bodyPr/>
        <a:lstStyle/>
        <a:p>
          <a:r>
            <a:rPr lang="en-AU" dirty="0"/>
            <a:t>Revision</a:t>
          </a:r>
        </a:p>
      </dgm:t>
    </dgm:pt>
    <dgm:pt modelId="{0BD470E1-6A36-4293-A672-9FAA4DF84D94}" type="parTrans" cxnId="{5102B359-04EE-4992-BA94-3FC28EB4A1AB}">
      <dgm:prSet/>
      <dgm:spPr/>
      <dgm:t>
        <a:bodyPr/>
        <a:lstStyle/>
        <a:p>
          <a:endParaRPr lang="en-AU"/>
        </a:p>
      </dgm:t>
    </dgm:pt>
    <dgm:pt modelId="{C9CCF7B5-B133-4F3A-9AA4-279942971130}" type="sibTrans" cxnId="{5102B359-04EE-4992-BA94-3FC28EB4A1AB}">
      <dgm:prSet/>
      <dgm:spPr/>
      <dgm:t>
        <a:bodyPr/>
        <a:lstStyle/>
        <a:p>
          <a:endParaRPr lang="en-AU"/>
        </a:p>
      </dgm:t>
    </dgm:pt>
    <dgm:pt modelId="{4583F1E4-C6F6-4C3C-889E-3ADC46BCBF4D}">
      <dgm:prSet phldrT="[Text]"/>
      <dgm:spPr/>
      <dgm:t>
        <a:bodyPr/>
        <a:lstStyle/>
        <a:p>
          <a:r>
            <a:rPr lang="en-AU" dirty="0"/>
            <a:t>MCH Statewide Consultation</a:t>
          </a:r>
        </a:p>
      </dgm:t>
    </dgm:pt>
    <dgm:pt modelId="{62BA635C-ABD7-49ED-9F51-09544E659682}" type="parTrans" cxnId="{83DED44E-E3C8-42B7-B13E-9883D25F9591}">
      <dgm:prSet/>
      <dgm:spPr/>
      <dgm:t>
        <a:bodyPr/>
        <a:lstStyle/>
        <a:p>
          <a:endParaRPr lang="en-AU"/>
        </a:p>
      </dgm:t>
    </dgm:pt>
    <dgm:pt modelId="{11291357-B2DA-4D3A-87A1-4EB17565280F}" type="sibTrans" cxnId="{83DED44E-E3C8-42B7-B13E-9883D25F9591}">
      <dgm:prSet/>
      <dgm:spPr/>
      <dgm:t>
        <a:bodyPr/>
        <a:lstStyle/>
        <a:p>
          <a:endParaRPr lang="en-AU"/>
        </a:p>
      </dgm:t>
    </dgm:pt>
    <dgm:pt modelId="{F2D797B0-7A1C-40B9-AB79-9E80A9B18C6D}">
      <dgm:prSet phldrT="[Text]"/>
      <dgm:spPr/>
      <dgm:t>
        <a:bodyPr/>
        <a:lstStyle/>
        <a:p>
          <a:r>
            <a:rPr lang="en-AU"/>
            <a:t>Statewide </a:t>
          </a:r>
          <a:r>
            <a:rPr lang="en-AU" dirty="0"/>
            <a:t>survey</a:t>
          </a:r>
        </a:p>
      </dgm:t>
    </dgm:pt>
    <dgm:pt modelId="{5FA154BD-AC30-425E-BF86-AC7F9CCB4738}" type="parTrans" cxnId="{672BE3B9-7692-4244-B7FF-B01EFCAD3F43}">
      <dgm:prSet/>
      <dgm:spPr/>
      <dgm:t>
        <a:bodyPr/>
        <a:lstStyle/>
        <a:p>
          <a:endParaRPr lang="en-AU"/>
        </a:p>
      </dgm:t>
    </dgm:pt>
    <dgm:pt modelId="{C2949D70-6E3D-4021-ADA0-8ECFD525F018}" type="sibTrans" cxnId="{672BE3B9-7692-4244-B7FF-B01EFCAD3F43}">
      <dgm:prSet/>
      <dgm:spPr/>
      <dgm:t>
        <a:bodyPr/>
        <a:lstStyle/>
        <a:p>
          <a:endParaRPr lang="en-AU"/>
        </a:p>
      </dgm:t>
    </dgm:pt>
    <dgm:pt modelId="{0366390C-92C4-4FB7-AEF9-A87AB9B89610}">
      <dgm:prSet phldrT="[Text]"/>
      <dgm:spPr/>
      <dgm:t>
        <a:bodyPr/>
        <a:lstStyle/>
        <a:p>
          <a:r>
            <a:rPr lang="en-AU" dirty="0"/>
            <a:t>Revision</a:t>
          </a:r>
        </a:p>
      </dgm:t>
    </dgm:pt>
    <dgm:pt modelId="{A8E53CA0-3C81-4EC9-A2B6-5820F5A4C912}" type="parTrans" cxnId="{DB0FEB6C-62B1-44FA-BA86-EDCBB1927CA1}">
      <dgm:prSet/>
      <dgm:spPr/>
      <dgm:t>
        <a:bodyPr/>
        <a:lstStyle/>
        <a:p>
          <a:endParaRPr lang="en-AU"/>
        </a:p>
      </dgm:t>
    </dgm:pt>
    <dgm:pt modelId="{E672A055-22DD-4CDB-837E-D0423B7D4AF3}" type="sibTrans" cxnId="{DB0FEB6C-62B1-44FA-BA86-EDCBB1927CA1}">
      <dgm:prSet/>
      <dgm:spPr/>
      <dgm:t>
        <a:bodyPr/>
        <a:lstStyle/>
        <a:p>
          <a:endParaRPr lang="en-AU"/>
        </a:p>
      </dgm:t>
    </dgm:pt>
    <dgm:pt modelId="{5C82048C-6137-4D17-A5BA-E0ED9A794E48}">
      <dgm:prSet phldrT="[Text]"/>
      <dgm:spPr/>
      <dgm:t>
        <a:bodyPr/>
        <a:lstStyle/>
        <a:p>
          <a:r>
            <a:rPr lang="en-AU" dirty="0"/>
            <a:t>Revision</a:t>
          </a:r>
        </a:p>
      </dgm:t>
    </dgm:pt>
    <dgm:pt modelId="{5325F79D-2A69-467A-AE43-58D7E04F1601}" type="parTrans" cxnId="{210AA75C-A310-44EB-B651-7AEF0F5D16A6}">
      <dgm:prSet/>
      <dgm:spPr/>
      <dgm:t>
        <a:bodyPr/>
        <a:lstStyle/>
        <a:p>
          <a:endParaRPr lang="en-AU"/>
        </a:p>
      </dgm:t>
    </dgm:pt>
    <dgm:pt modelId="{1912B718-B61D-401E-B3E7-3F4858830800}" type="sibTrans" cxnId="{210AA75C-A310-44EB-B651-7AEF0F5D16A6}">
      <dgm:prSet/>
      <dgm:spPr/>
      <dgm:t>
        <a:bodyPr/>
        <a:lstStyle/>
        <a:p>
          <a:endParaRPr lang="en-AU"/>
        </a:p>
      </dgm:t>
    </dgm:pt>
    <dgm:pt modelId="{5CF2E0B9-C74A-4C48-9A7B-3AE74919B554}">
      <dgm:prSet phldrT="[Text]"/>
      <dgm:spPr/>
      <dgm:t>
        <a:bodyPr/>
        <a:lstStyle/>
        <a:p>
          <a:r>
            <a:rPr lang="en-AU" dirty="0"/>
            <a:t>Statewide MCH Survey  Revision</a:t>
          </a:r>
        </a:p>
      </dgm:t>
    </dgm:pt>
    <dgm:pt modelId="{46F6D821-E2F0-4405-8331-B67B1B1E01C7}" type="parTrans" cxnId="{C65187E6-5F59-4190-978E-5FAF36A2F9CC}">
      <dgm:prSet/>
      <dgm:spPr/>
      <dgm:t>
        <a:bodyPr/>
        <a:lstStyle/>
        <a:p>
          <a:endParaRPr lang="en-AU"/>
        </a:p>
      </dgm:t>
    </dgm:pt>
    <dgm:pt modelId="{56AA95A5-F2D2-4E25-AFF7-F7D4135A2E79}" type="sibTrans" cxnId="{C65187E6-5F59-4190-978E-5FAF36A2F9CC}">
      <dgm:prSet/>
      <dgm:spPr/>
      <dgm:t>
        <a:bodyPr/>
        <a:lstStyle/>
        <a:p>
          <a:endParaRPr lang="en-AU"/>
        </a:p>
      </dgm:t>
    </dgm:pt>
    <dgm:pt modelId="{D6646E74-23AB-4733-993C-DFE97CEA6956}" type="pres">
      <dgm:prSet presAssocID="{2CA2C490-2F7C-433C-9554-ECB9B63A6813}" presName="Name0" presStyleCnt="0">
        <dgm:presLayoutVars>
          <dgm:dir/>
          <dgm:animLvl val="lvl"/>
          <dgm:resizeHandles val="exact"/>
        </dgm:presLayoutVars>
      </dgm:prSet>
      <dgm:spPr/>
    </dgm:pt>
    <dgm:pt modelId="{B5A3A5DD-97C6-45C4-857B-7F77FDDFBF91}" type="pres">
      <dgm:prSet presAssocID="{3C172589-2FF3-4252-9398-E47DDA823B1F}" presName="compositeNode" presStyleCnt="0">
        <dgm:presLayoutVars>
          <dgm:bulletEnabled val="1"/>
        </dgm:presLayoutVars>
      </dgm:prSet>
      <dgm:spPr/>
    </dgm:pt>
    <dgm:pt modelId="{9F41D1A5-3F1C-4422-A685-D6A10F0A99A5}" type="pres">
      <dgm:prSet presAssocID="{3C172589-2FF3-4252-9398-E47DDA823B1F}" presName="bgRect" presStyleLbl="node1" presStyleIdx="0" presStyleCnt="5" custLinFactNeighborX="-118" custLinFactNeighborY="958"/>
      <dgm:spPr/>
    </dgm:pt>
    <dgm:pt modelId="{2B780EB2-1AB9-4ACF-8853-36947FF93D7D}" type="pres">
      <dgm:prSet presAssocID="{3C172589-2FF3-4252-9398-E47DDA823B1F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808270E1-1D78-4732-97A1-7531FEB388A6}" type="pres">
      <dgm:prSet presAssocID="{3C172589-2FF3-4252-9398-E47DDA823B1F}" presName="childNode" presStyleLbl="node1" presStyleIdx="0" presStyleCnt="5">
        <dgm:presLayoutVars>
          <dgm:bulletEnabled val="1"/>
        </dgm:presLayoutVars>
      </dgm:prSet>
      <dgm:spPr/>
    </dgm:pt>
    <dgm:pt modelId="{613D666E-555C-4082-96A1-BECA09E3BF59}" type="pres">
      <dgm:prSet presAssocID="{826B064A-FE97-4A17-8E34-E2A47BAAE370}" presName="hSp" presStyleCnt="0"/>
      <dgm:spPr/>
    </dgm:pt>
    <dgm:pt modelId="{C3F4F7D9-9FB5-4557-8BD3-69B11A777070}" type="pres">
      <dgm:prSet presAssocID="{826B064A-FE97-4A17-8E34-E2A47BAAE370}" presName="vProcSp" presStyleCnt="0"/>
      <dgm:spPr/>
    </dgm:pt>
    <dgm:pt modelId="{844EF2BC-45FD-4271-B583-5110CCDBC036}" type="pres">
      <dgm:prSet presAssocID="{826B064A-FE97-4A17-8E34-E2A47BAAE370}" presName="vSp1" presStyleCnt="0"/>
      <dgm:spPr/>
    </dgm:pt>
    <dgm:pt modelId="{694F41B0-AA87-4A71-9B3F-35164B48B9C0}" type="pres">
      <dgm:prSet presAssocID="{826B064A-FE97-4A17-8E34-E2A47BAAE370}" presName="simulatedConn" presStyleLbl="solidFgAcc1" presStyleIdx="0" presStyleCnt="4"/>
      <dgm:spPr/>
    </dgm:pt>
    <dgm:pt modelId="{E2D48840-C412-433E-9641-F98E423B0366}" type="pres">
      <dgm:prSet presAssocID="{826B064A-FE97-4A17-8E34-E2A47BAAE370}" presName="vSp2" presStyleCnt="0"/>
      <dgm:spPr/>
    </dgm:pt>
    <dgm:pt modelId="{9A48E230-CF9C-443D-BF8E-1D3464E46F3B}" type="pres">
      <dgm:prSet presAssocID="{826B064A-FE97-4A17-8E34-E2A47BAAE370}" presName="sibTrans" presStyleCnt="0"/>
      <dgm:spPr/>
    </dgm:pt>
    <dgm:pt modelId="{55F977D9-872E-4651-BBC4-4FF129D3A44E}" type="pres">
      <dgm:prSet presAssocID="{13CFBC94-284C-463A-88EC-3812C942FB4D}" presName="compositeNode" presStyleCnt="0">
        <dgm:presLayoutVars>
          <dgm:bulletEnabled val="1"/>
        </dgm:presLayoutVars>
      </dgm:prSet>
      <dgm:spPr/>
    </dgm:pt>
    <dgm:pt modelId="{0F19DA6D-B810-4475-8EAB-D93310CA62BC}" type="pres">
      <dgm:prSet presAssocID="{13CFBC94-284C-463A-88EC-3812C942FB4D}" presName="bgRect" presStyleLbl="node1" presStyleIdx="1" presStyleCnt="5"/>
      <dgm:spPr/>
    </dgm:pt>
    <dgm:pt modelId="{EF829DD5-F114-4114-A323-47C126C1293D}" type="pres">
      <dgm:prSet presAssocID="{13CFBC94-284C-463A-88EC-3812C942FB4D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DED4D808-10F1-4E77-97AA-01D960F0730E}" type="pres">
      <dgm:prSet presAssocID="{13CFBC94-284C-463A-88EC-3812C942FB4D}" presName="childNode" presStyleLbl="node1" presStyleIdx="1" presStyleCnt="5">
        <dgm:presLayoutVars>
          <dgm:bulletEnabled val="1"/>
        </dgm:presLayoutVars>
      </dgm:prSet>
      <dgm:spPr/>
    </dgm:pt>
    <dgm:pt modelId="{157BD808-9CBD-4D9B-B1BE-0E33C85158FE}" type="pres">
      <dgm:prSet presAssocID="{C9CCF7B5-B133-4F3A-9AA4-279942971130}" presName="hSp" presStyleCnt="0"/>
      <dgm:spPr/>
    </dgm:pt>
    <dgm:pt modelId="{F469DD53-F451-4BD8-B762-A61804EBABEC}" type="pres">
      <dgm:prSet presAssocID="{C9CCF7B5-B133-4F3A-9AA4-279942971130}" presName="vProcSp" presStyleCnt="0"/>
      <dgm:spPr/>
    </dgm:pt>
    <dgm:pt modelId="{5F15A486-07B7-45CB-9D7F-2A836EE3B9E6}" type="pres">
      <dgm:prSet presAssocID="{C9CCF7B5-B133-4F3A-9AA4-279942971130}" presName="vSp1" presStyleCnt="0"/>
      <dgm:spPr/>
    </dgm:pt>
    <dgm:pt modelId="{8DDEC60A-96C1-47BC-A7D3-FE3827761B80}" type="pres">
      <dgm:prSet presAssocID="{C9CCF7B5-B133-4F3A-9AA4-279942971130}" presName="simulatedConn" presStyleLbl="solidFgAcc1" presStyleIdx="1" presStyleCnt="4"/>
      <dgm:spPr/>
    </dgm:pt>
    <dgm:pt modelId="{FFB595C2-7713-4EB8-B3B4-B8C04166F43F}" type="pres">
      <dgm:prSet presAssocID="{C9CCF7B5-B133-4F3A-9AA4-279942971130}" presName="vSp2" presStyleCnt="0"/>
      <dgm:spPr/>
    </dgm:pt>
    <dgm:pt modelId="{A44697F3-54B5-4E70-A27D-9266083E6C76}" type="pres">
      <dgm:prSet presAssocID="{C9CCF7B5-B133-4F3A-9AA4-279942971130}" presName="sibTrans" presStyleCnt="0"/>
      <dgm:spPr/>
    </dgm:pt>
    <dgm:pt modelId="{4AA284C8-5073-4241-A15B-D3B4725C6C6C}" type="pres">
      <dgm:prSet presAssocID="{6F0696FE-CF9E-4428-8FCE-26416997BB1D}" presName="compositeNode" presStyleCnt="0">
        <dgm:presLayoutVars>
          <dgm:bulletEnabled val="1"/>
        </dgm:presLayoutVars>
      </dgm:prSet>
      <dgm:spPr/>
    </dgm:pt>
    <dgm:pt modelId="{7BD90911-BCF1-4E5A-B5EF-79E28A264D14}" type="pres">
      <dgm:prSet presAssocID="{6F0696FE-CF9E-4428-8FCE-26416997BB1D}" presName="bgRect" presStyleLbl="node1" presStyleIdx="2" presStyleCnt="5"/>
      <dgm:spPr/>
    </dgm:pt>
    <dgm:pt modelId="{C2EB6137-5AD3-4A3F-A6C8-3F3771550DF3}" type="pres">
      <dgm:prSet presAssocID="{6F0696FE-CF9E-4428-8FCE-26416997BB1D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27EEE9D5-63EE-4A15-88E9-7597761C6DE1}" type="pres">
      <dgm:prSet presAssocID="{6F0696FE-CF9E-4428-8FCE-26416997BB1D}" presName="childNode" presStyleLbl="node1" presStyleIdx="2" presStyleCnt="5">
        <dgm:presLayoutVars>
          <dgm:bulletEnabled val="1"/>
        </dgm:presLayoutVars>
      </dgm:prSet>
      <dgm:spPr/>
    </dgm:pt>
    <dgm:pt modelId="{EE2B0243-872A-4CF8-88F2-9EF5DB7E191E}" type="pres">
      <dgm:prSet presAssocID="{6AE484D8-515A-4555-A273-6D6CECDB8F4E}" presName="hSp" presStyleCnt="0"/>
      <dgm:spPr/>
    </dgm:pt>
    <dgm:pt modelId="{717EF5E2-C884-4B2F-ABF2-31CB5D7804D0}" type="pres">
      <dgm:prSet presAssocID="{6AE484D8-515A-4555-A273-6D6CECDB8F4E}" presName="vProcSp" presStyleCnt="0"/>
      <dgm:spPr/>
    </dgm:pt>
    <dgm:pt modelId="{A587C095-647C-4530-828C-57987B5C8222}" type="pres">
      <dgm:prSet presAssocID="{6AE484D8-515A-4555-A273-6D6CECDB8F4E}" presName="vSp1" presStyleCnt="0"/>
      <dgm:spPr/>
    </dgm:pt>
    <dgm:pt modelId="{96381FD6-69B5-4E31-B110-D01724690D63}" type="pres">
      <dgm:prSet presAssocID="{6AE484D8-515A-4555-A273-6D6CECDB8F4E}" presName="simulatedConn" presStyleLbl="solidFgAcc1" presStyleIdx="2" presStyleCnt="4"/>
      <dgm:spPr/>
    </dgm:pt>
    <dgm:pt modelId="{C2DC8429-387B-49FB-9608-C0EBDDFA9646}" type="pres">
      <dgm:prSet presAssocID="{6AE484D8-515A-4555-A273-6D6CECDB8F4E}" presName="vSp2" presStyleCnt="0"/>
      <dgm:spPr/>
    </dgm:pt>
    <dgm:pt modelId="{9EF49015-90C4-4DFE-8E02-2840177D5E0E}" type="pres">
      <dgm:prSet presAssocID="{6AE484D8-515A-4555-A273-6D6CECDB8F4E}" presName="sibTrans" presStyleCnt="0"/>
      <dgm:spPr/>
    </dgm:pt>
    <dgm:pt modelId="{EF334C64-3A2F-4F5F-8457-DB5EDC9A0632}" type="pres">
      <dgm:prSet presAssocID="{5C82048C-6137-4D17-A5BA-E0ED9A794E48}" presName="compositeNode" presStyleCnt="0">
        <dgm:presLayoutVars>
          <dgm:bulletEnabled val="1"/>
        </dgm:presLayoutVars>
      </dgm:prSet>
      <dgm:spPr/>
    </dgm:pt>
    <dgm:pt modelId="{72CBBD42-DAD4-45FD-B2AB-8C872AD14483}" type="pres">
      <dgm:prSet presAssocID="{5C82048C-6137-4D17-A5BA-E0ED9A794E48}" presName="bgRect" presStyleLbl="node1" presStyleIdx="3" presStyleCnt="5"/>
      <dgm:spPr/>
    </dgm:pt>
    <dgm:pt modelId="{71F5A1FA-FCEE-4245-8032-7F71988CB245}" type="pres">
      <dgm:prSet presAssocID="{5C82048C-6137-4D17-A5BA-E0ED9A794E48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42861D4F-9240-4378-AD2C-06DE5B5CDE3B}" type="pres">
      <dgm:prSet presAssocID="{5C82048C-6137-4D17-A5BA-E0ED9A794E48}" presName="childNode" presStyleLbl="node1" presStyleIdx="3" presStyleCnt="5">
        <dgm:presLayoutVars>
          <dgm:bulletEnabled val="1"/>
        </dgm:presLayoutVars>
      </dgm:prSet>
      <dgm:spPr/>
    </dgm:pt>
    <dgm:pt modelId="{3F06AE5F-EB7C-4F54-B403-D406F30374A5}" type="pres">
      <dgm:prSet presAssocID="{1912B718-B61D-401E-B3E7-3F4858830800}" presName="hSp" presStyleCnt="0"/>
      <dgm:spPr/>
    </dgm:pt>
    <dgm:pt modelId="{2AE5726E-1643-44F7-8741-25F975EFE36A}" type="pres">
      <dgm:prSet presAssocID="{1912B718-B61D-401E-B3E7-3F4858830800}" presName="vProcSp" presStyleCnt="0"/>
      <dgm:spPr/>
    </dgm:pt>
    <dgm:pt modelId="{910442E1-8D8A-40C4-9FDB-8095A2835016}" type="pres">
      <dgm:prSet presAssocID="{1912B718-B61D-401E-B3E7-3F4858830800}" presName="vSp1" presStyleCnt="0"/>
      <dgm:spPr/>
    </dgm:pt>
    <dgm:pt modelId="{4F2FF8EA-A693-45AE-B349-41AFA616FF37}" type="pres">
      <dgm:prSet presAssocID="{1912B718-B61D-401E-B3E7-3F4858830800}" presName="simulatedConn" presStyleLbl="solidFgAcc1" presStyleIdx="3" presStyleCnt="4"/>
      <dgm:spPr/>
    </dgm:pt>
    <dgm:pt modelId="{4505CC7A-AE7C-4F94-9970-EE0A5AEEFCBC}" type="pres">
      <dgm:prSet presAssocID="{1912B718-B61D-401E-B3E7-3F4858830800}" presName="vSp2" presStyleCnt="0"/>
      <dgm:spPr/>
    </dgm:pt>
    <dgm:pt modelId="{BAF6114D-8793-43D1-8920-1E97E10A4848}" type="pres">
      <dgm:prSet presAssocID="{1912B718-B61D-401E-B3E7-3F4858830800}" presName="sibTrans" presStyleCnt="0"/>
      <dgm:spPr/>
    </dgm:pt>
    <dgm:pt modelId="{3F57C8B5-1D00-4D0D-A63E-05E217750AAA}" type="pres">
      <dgm:prSet presAssocID="{0366390C-92C4-4FB7-AEF9-A87AB9B89610}" presName="compositeNode" presStyleCnt="0">
        <dgm:presLayoutVars>
          <dgm:bulletEnabled val="1"/>
        </dgm:presLayoutVars>
      </dgm:prSet>
      <dgm:spPr/>
    </dgm:pt>
    <dgm:pt modelId="{B86070DA-DFCF-4AEB-9D44-399157B57DD1}" type="pres">
      <dgm:prSet presAssocID="{0366390C-92C4-4FB7-AEF9-A87AB9B89610}" presName="bgRect" presStyleLbl="node1" presStyleIdx="4" presStyleCnt="5"/>
      <dgm:spPr/>
    </dgm:pt>
    <dgm:pt modelId="{A97B058A-1C6C-4564-B730-95308947768D}" type="pres">
      <dgm:prSet presAssocID="{0366390C-92C4-4FB7-AEF9-A87AB9B89610}" presName="parentNode" presStyleLbl="node1" presStyleIdx="4" presStyleCnt="5">
        <dgm:presLayoutVars>
          <dgm:chMax val="0"/>
          <dgm:bulletEnabled val="1"/>
        </dgm:presLayoutVars>
      </dgm:prSet>
      <dgm:spPr/>
    </dgm:pt>
    <dgm:pt modelId="{E76B0101-4EE2-4682-A9BA-390F88ADD84C}" type="pres">
      <dgm:prSet presAssocID="{0366390C-92C4-4FB7-AEF9-A87AB9B89610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B2CE6100-B0C3-4B8B-8A80-C4555D671AD6}" type="presOf" srcId="{5CF2E0B9-C74A-4C48-9A7B-3AE74919B554}" destId="{42861D4F-9240-4378-AD2C-06DE5B5CDE3B}" srcOrd="0" destOrd="0" presId="urn:microsoft.com/office/officeart/2005/8/layout/hProcess7"/>
    <dgm:cxn modelId="{ED0CD818-33D0-4A57-AFC1-0F310A32AFDD}" srcId="{2CA2C490-2F7C-433C-9554-ECB9B63A6813}" destId="{3C172589-2FF3-4252-9398-E47DDA823B1F}" srcOrd="0" destOrd="0" parTransId="{C4E245D3-FD76-4543-A13B-90336268E2B6}" sibTransId="{826B064A-FE97-4A17-8E34-E2A47BAAE370}"/>
    <dgm:cxn modelId="{FF3A2A1A-C03D-467A-9F42-36ECFE2E03DB}" type="presOf" srcId="{13CFBC94-284C-463A-88EC-3812C942FB4D}" destId="{EF829DD5-F114-4114-A323-47C126C1293D}" srcOrd="1" destOrd="0" presId="urn:microsoft.com/office/officeart/2005/8/layout/hProcess7"/>
    <dgm:cxn modelId="{D83A0423-A865-46F9-8E29-B4BC2DAD101C}" type="presOf" srcId="{3C172589-2FF3-4252-9398-E47DDA823B1F}" destId="{2B780EB2-1AB9-4ACF-8853-36947FF93D7D}" srcOrd="1" destOrd="0" presId="urn:microsoft.com/office/officeart/2005/8/layout/hProcess7"/>
    <dgm:cxn modelId="{CB75E227-042C-4957-B6BA-B4CE81FBFAED}" type="presOf" srcId="{5C82048C-6137-4D17-A5BA-E0ED9A794E48}" destId="{72CBBD42-DAD4-45FD-B2AB-8C872AD14483}" srcOrd="0" destOrd="0" presId="urn:microsoft.com/office/officeart/2005/8/layout/hProcess7"/>
    <dgm:cxn modelId="{C61C872B-E627-4B00-ACA8-6D3ABCF8E1DE}" type="presOf" srcId="{13CFBC94-284C-463A-88EC-3812C942FB4D}" destId="{0F19DA6D-B810-4475-8EAB-D93310CA62BC}" srcOrd="0" destOrd="0" presId="urn:microsoft.com/office/officeart/2005/8/layout/hProcess7"/>
    <dgm:cxn modelId="{1F20FD2F-DA66-4932-A160-E59E614347A4}" type="presOf" srcId="{0366390C-92C4-4FB7-AEF9-A87AB9B89610}" destId="{B86070DA-DFCF-4AEB-9D44-399157B57DD1}" srcOrd="0" destOrd="0" presId="urn:microsoft.com/office/officeart/2005/8/layout/hProcess7"/>
    <dgm:cxn modelId="{1D8D3435-2A6E-4BB7-9AE2-3FF63BB15B6A}" type="presOf" srcId="{5C82048C-6137-4D17-A5BA-E0ED9A794E48}" destId="{71F5A1FA-FCEE-4245-8032-7F71988CB245}" srcOrd="1" destOrd="0" presId="urn:microsoft.com/office/officeart/2005/8/layout/hProcess7"/>
    <dgm:cxn modelId="{14FD5B39-9A0E-4B0F-B8B9-446B5E65C204}" srcId="{0366390C-92C4-4FB7-AEF9-A87AB9B89610}" destId="{E81170E1-B908-48DF-BF7E-5BFCACCDF785}" srcOrd="0" destOrd="0" parTransId="{3E6D61F9-8DA4-4591-B38C-9AB269C7239D}" sibTransId="{D89C8807-FA53-4446-9F8E-EB080D9CA260}"/>
    <dgm:cxn modelId="{210AA75C-A310-44EB-B651-7AEF0F5D16A6}" srcId="{2CA2C490-2F7C-433C-9554-ECB9B63A6813}" destId="{5C82048C-6137-4D17-A5BA-E0ED9A794E48}" srcOrd="3" destOrd="0" parTransId="{5325F79D-2A69-467A-AE43-58D7E04F1601}" sibTransId="{1912B718-B61D-401E-B3E7-3F4858830800}"/>
    <dgm:cxn modelId="{0E83D65D-9BB6-4DFC-A4F7-0CF4CC69E99F}" type="presOf" srcId="{4583F1E4-C6F6-4C3C-889E-3ADC46BCBF4D}" destId="{DED4D808-10F1-4E77-97AA-01D960F0730E}" srcOrd="0" destOrd="0" presId="urn:microsoft.com/office/officeart/2005/8/layout/hProcess7"/>
    <dgm:cxn modelId="{DB0FEB6C-62B1-44FA-BA86-EDCBB1927CA1}" srcId="{2CA2C490-2F7C-433C-9554-ECB9B63A6813}" destId="{0366390C-92C4-4FB7-AEF9-A87AB9B89610}" srcOrd="4" destOrd="0" parTransId="{A8E53CA0-3C81-4EC9-A2B6-5820F5A4C912}" sibTransId="{E672A055-22DD-4CDB-837E-D0423B7D4AF3}"/>
    <dgm:cxn modelId="{83DED44E-E3C8-42B7-B13E-9883D25F9591}" srcId="{13CFBC94-284C-463A-88EC-3812C942FB4D}" destId="{4583F1E4-C6F6-4C3C-889E-3ADC46BCBF4D}" srcOrd="0" destOrd="0" parTransId="{62BA635C-ABD7-49ED-9F51-09544E659682}" sibTransId="{11291357-B2DA-4D3A-87A1-4EB17565280F}"/>
    <dgm:cxn modelId="{42E11370-482A-4499-BF72-2445C203453E}" srcId="{2CA2C490-2F7C-433C-9554-ECB9B63A6813}" destId="{6F0696FE-CF9E-4428-8FCE-26416997BB1D}" srcOrd="2" destOrd="0" parTransId="{6B1D2542-1C38-487D-A47C-7F5E93BABC77}" sibTransId="{6AE484D8-515A-4555-A273-6D6CECDB8F4E}"/>
    <dgm:cxn modelId="{DFCAE772-37CD-4BB9-AD63-C8416C940E36}" type="presOf" srcId="{6F0696FE-CF9E-4428-8FCE-26416997BB1D}" destId="{C2EB6137-5AD3-4A3F-A6C8-3F3771550DF3}" srcOrd="1" destOrd="0" presId="urn:microsoft.com/office/officeart/2005/8/layout/hProcess7"/>
    <dgm:cxn modelId="{36F4D576-85DF-47D8-B3E9-0AF76E2E323A}" srcId="{6F0696FE-CF9E-4428-8FCE-26416997BB1D}" destId="{68B2DFD9-A381-4017-880F-AD657A2617D4}" srcOrd="0" destOrd="0" parTransId="{61C88FB9-57C7-4C9B-AE4C-0AB84B18EFB3}" sibTransId="{D9A3713E-D337-43F8-A475-ABD3808545A5}"/>
    <dgm:cxn modelId="{5102B359-04EE-4992-BA94-3FC28EB4A1AB}" srcId="{2CA2C490-2F7C-433C-9554-ECB9B63A6813}" destId="{13CFBC94-284C-463A-88EC-3812C942FB4D}" srcOrd="1" destOrd="0" parTransId="{0BD470E1-6A36-4293-A672-9FAA4DF84D94}" sibTransId="{C9CCF7B5-B133-4F3A-9AA4-279942971130}"/>
    <dgm:cxn modelId="{72ED9A81-5465-4CAE-A2CD-3E9141D81433}" type="presOf" srcId="{2CA2C490-2F7C-433C-9554-ECB9B63A6813}" destId="{D6646E74-23AB-4733-993C-DFE97CEA6956}" srcOrd="0" destOrd="0" presId="urn:microsoft.com/office/officeart/2005/8/layout/hProcess7"/>
    <dgm:cxn modelId="{8022A48F-072A-4E87-9225-56D4AC522967}" type="presOf" srcId="{3C172589-2FF3-4252-9398-E47DDA823B1F}" destId="{9F41D1A5-3F1C-4422-A685-D6A10F0A99A5}" srcOrd="0" destOrd="0" presId="urn:microsoft.com/office/officeart/2005/8/layout/hProcess7"/>
    <dgm:cxn modelId="{4860A792-E49C-4782-8374-24F8C865A35A}" type="presOf" srcId="{6F0696FE-CF9E-4428-8FCE-26416997BB1D}" destId="{7BD90911-BCF1-4E5A-B5EF-79E28A264D14}" srcOrd="0" destOrd="0" presId="urn:microsoft.com/office/officeart/2005/8/layout/hProcess7"/>
    <dgm:cxn modelId="{8B7A379B-93F5-4C3E-BA89-E9DE6877A07A}" type="presOf" srcId="{68B2DFD9-A381-4017-880F-AD657A2617D4}" destId="{27EEE9D5-63EE-4A15-88E9-7597761C6DE1}" srcOrd="0" destOrd="0" presId="urn:microsoft.com/office/officeart/2005/8/layout/hProcess7"/>
    <dgm:cxn modelId="{0FA4C9B9-7958-4EB1-B34B-A373D2D39A1E}" type="presOf" srcId="{E81170E1-B908-48DF-BF7E-5BFCACCDF785}" destId="{E76B0101-4EE2-4682-A9BA-390F88ADD84C}" srcOrd="0" destOrd="0" presId="urn:microsoft.com/office/officeart/2005/8/layout/hProcess7"/>
    <dgm:cxn modelId="{672BE3B9-7692-4244-B7FF-B01EFCAD3F43}" srcId="{3C172589-2FF3-4252-9398-E47DDA823B1F}" destId="{F2D797B0-7A1C-40B9-AB79-9E80A9B18C6D}" srcOrd="0" destOrd="0" parTransId="{5FA154BD-AC30-425E-BF86-AC7F9CCB4738}" sibTransId="{C2949D70-6E3D-4021-ADA0-8ECFD525F018}"/>
    <dgm:cxn modelId="{83BD72D6-A6E9-4257-979F-C15F2E566EE4}" type="presOf" srcId="{0366390C-92C4-4FB7-AEF9-A87AB9B89610}" destId="{A97B058A-1C6C-4564-B730-95308947768D}" srcOrd="1" destOrd="0" presId="urn:microsoft.com/office/officeart/2005/8/layout/hProcess7"/>
    <dgm:cxn modelId="{C65187E6-5F59-4190-978E-5FAF36A2F9CC}" srcId="{5C82048C-6137-4D17-A5BA-E0ED9A794E48}" destId="{5CF2E0B9-C74A-4C48-9A7B-3AE74919B554}" srcOrd="0" destOrd="0" parTransId="{46F6D821-E2F0-4405-8331-B67B1B1E01C7}" sibTransId="{56AA95A5-F2D2-4E25-AFF7-F7D4135A2E79}"/>
    <dgm:cxn modelId="{C887DCEC-6691-42DB-9173-DE6DF4CB505C}" type="presOf" srcId="{F2D797B0-7A1C-40B9-AB79-9E80A9B18C6D}" destId="{808270E1-1D78-4732-97A1-7531FEB388A6}" srcOrd="0" destOrd="0" presId="urn:microsoft.com/office/officeart/2005/8/layout/hProcess7"/>
    <dgm:cxn modelId="{0948982C-1104-4C34-86C5-EAD41397D848}" type="presParOf" srcId="{D6646E74-23AB-4733-993C-DFE97CEA6956}" destId="{B5A3A5DD-97C6-45C4-857B-7F77FDDFBF91}" srcOrd="0" destOrd="0" presId="urn:microsoft.com/office/officeart/2005/8/layout/hProcess7"/>
    <dgm:cxn modelId="{C3A884AA-0D48-46D7-B53D-D6A13F64DCF9}" type="presParOf" srcId="{B5A3A5DD-97C6-45C4-857B-7F77FDDFBF91}" destId="{9F41D1A5-3F1C-4422-A685-D6A10F0A99A5}" srcOrd="0" destOrd="0" presId="urn:microsoft.com/office/officeart/2005/8/layout/hProcess7"/>
    <dgm:cxn modelId="{33393CC1-CD0E-4531-BE83-E4A4E0342725}" type="presParOf" srcId="{B5A3A5DD-97C6-45C4-857B-7F77FDDFBF91}" destId="{2B780EB2-1AB9-4ACF-8853-36947FF93D7D}" srcOrd="1" destOrd="0" presId="urn:microsoft.com/office/officeart/2005/8/layout/hProcess7"/>
    <dgm:cxn modelId="{F9D6DA91-70B1-445E-9D7F-1A5B3220F2D6}" type="presParOf" srcId="{B5A3A5DD-97C6-45C4-857B-7F77FDDFBF91}" destId="{808270E1-1D78-4732-97A1-7531FEB388A6}" srcOrd="2" destOrd="0" presId="urn:microsoft.com/office/officeart/2005/8/layout/hProcess7"/>
    <dgm:cxn modelId="{DDEC9FF6-8382-4234-B875-AB41EBED9B8D}" type="presParOf" srcId="{D6646E74-23AB-4733-993C-DFE97CEA6956}" destId="{613D666E-555C-4082-96A1-BECA09E3BF59}" srcOrd="1" destOrd="0" presId="urn:microsoft.com/office/officeart/2005/8/layout/hProcess7"/>
    <dgm:cxn modelId="{5B7C3887-6B73-483A-807A-0DB2706EE66B}" type="presParOf" srcId="{D6646E74-23AB-4733-993C-DFE97CEA6956}" destId="{C3F4F7D9-9FB5-4557-8BD3-69B11A777070}" srcOrd="2" destOrd="0" presId="urn:microsoft.com/office/officeart/2005/8/layout/hProcess7"/>
    <dgm:cxn modelId="{7F37DF41-6D1C-45FB-8729-D619A392CCBC}" type="presParOf" srcId="{C3F4F7D9-9FB5-4557-8BD3-69B11A777070}" destId="{844EF2BC-45FD-4271-B583-5110CCDBC036}" srcOrd="0" destOrd="0" presId="urn:microsoft.com/office/officeart/2005/8/layout/hProcess7"/>
    <dgm:cxn modelId="{107612D6-6BA7-4F55-A804-1B4503331A72}" type="presParOf" srcId="{C3F4F7D9-9FB5-4557-8BD3-69B11A777070}" destId="{694F41B0-AA87-4A71-9B3F-35164B48B9C0}" srcOrd="1" destOrd="0" presId="urn:microsoft.com/office/officeart/2005/8/layout/hProcess7"/>
    <dgm:cxn modelId="{7297945C-367E-44C7-AE8C-B1982235D16F}" type="presParOf" srcId="{C3F4F7D9-9FB5-4557-8BD3-69B11A777070}" destId="{E2D48840-C412-433E-9641-F98E423B0366}" srcOrd="2" destOrd="0" presId="urn:microsoft.com/office/officeart/2005/8/layout/hProcess7"/>
    <dgm:cxn modelId="{37FE0DD4-3846-4174-A61D-2FA2EF4E2366}" type="presParOf" srcId="{D6646E74-23AB-4733-993C-DFE97CEA6956}" destId="{9A48E230-CF9C-443D-BF8E-1D3464E46F3B}" srcOrd="3" destOrd="0" presId="urn:microsoft.com/office/officeart/2005/8/layout/hProcess7"/>
    <dgm:cxn modelId="{B27A7BA0-D812-4BEA-A07D-654FFD130A79}" type="presParOf" srcId="{D6646E74-23AB-4733-993C-DFE97CEA6956}" destId="{55F977D9-872E-4651-BBC4-4FF129D3A44E}" srcOrd="4" destOrd="0" presId="urn:microsoft.com/office/officeart/2005/8/layout/hProcess7"/>
    <dgm:cxn modelId="{7C66BBC0-38F7-41AA-BDA6-E3EEFDBD2E1F}" type="presParOf" srcId="{55F977D9-872E-4651-BBC4-4FF129D3A44E}" destId="{0F19DA6D-B810-4475-8EAB-D93310CA62BC}" srcOrd="0" destOrd="0" presId="urn:microsoft.com/office/officeart/2005/8/layout/hProcess7"/>
    <dgm:cxn modelId="{749CCA16-0AF4-4A69-80B5-3613D21CD76C}" type="presParOf" srcId="{55F977D9-872E-4651-BBC4-4FF129D3A44E}" destId="{EF829DD5-F114-4114-A323-47C126C1293D}" srcOrd="1" destOrd="0" presId="urn:microsoft.com/office/officeart/2005/8/layout/hProcess7"/>
    <dgm:cxn modelId="{191E4923-D64F-487F-85C1-ACDD9F13955F}" type="presParOf" srcId="{55F977D9-872E-4651-BBC4-4FF129D3A44E}" destId="{DED4D808-10F1-4E77-97AA-01D960F0730E}" srcOrd="2" destOrd="0" presId="urn:microsoft.com/office/officeart/2005/8/layout/hProcess7"/>
    <dgm:cxn modelId="{D6C66D99-708B-4F2F-B017-631CB64E6435}" type="presParOf" srcId="{D6646E74-23AB-4733-993C-DFE97CEA6956}" destId="{157BD808-9CBD-4D9B-B1BE-0E33C85158FE}" srcOrd="5" destOrd="0" presId="urn:microsoft.com/office/officeart/2005/8/layout/hProcess7"/>
    <dgm:cxn modelId="{5455E579-B24E-421F-83AF-978350F1848C}" type="presParOf" srcId="{D6646E74-23AB-4733-993C-DFE97CEA6956}" destId="{F469DD53-F451-4BD8-B762-A61804EBABEC}" srcOrd="6" destOrd="0" presId="urn:microsoft.com/office/officeart/2005/8/layout/hProcess7"/>
    <dgm:cxn modelId="{81F00287-0448-4C11-B731-9DF997103E66}" type="presParOf" srcId="{F469DD53-F451-4BD8-B762-A61804EBABEC}" destId="{5F15A486-07B7-45CB-9D7F-2A836EE3B9E6}" srcOrd="0" destOrd="0" presId="urn:microsoft.com/office/officeart/2005/8/layout/hProcess7"/>
    <dgm:cxn modelId="{38F55574-7620-4C5C-9C6C-0946CA4675B7}" type="presParOf" srcId="{F469DD53-F451-4BD8-B762-A61804EBABEC}" destId="{8DDEC60A-96C1-47BC-A7D3-FE3827761B80}" srcOrd="1" destOrd="0" presId="urn:microsoft.com/office/officeart/2005/8/layout/hProcess7"/>
    <dgm:cxn modelId="{518BA13E-1FF9-4BA9-BA3B-BDE6E9C9D347}" type="presParOf" srcId="{F469DD53-F451-4BD8-B762-A61804EBABEC}" destId="{FFB595C2-7713-4EB8-B3B4-B8C04166F43F}" srcOrd="2" destOrd="0" presId="urn:microsoft.com/office/officeart/2005/8/layout/hProcess7"/>
    <dgm:cxn modelId="{6FE20D57-0E2D-49EE-9359-492B4D51781C}" type="presParOf" srcId="{D6646E74-23AB-4733-993C-DFE97CEA6956}" destId="{A44697F3-54B5-4E70-A27D-9266083E6C76}" srcOrd="7" destOrd="0" presId="urn:microsoft.com/office/officeart/2005/8/layout/hProcess7"/>
    <dgm:cxn modelId="{B92D8CA3-B8B0-4C8E-B7FA-C5D6BFD2D0CF}" type="presParOf" srcId="{D6646E74-23AB-4733-993C-DFE97CEA6956}" destId="{4AA284C8-5073-4241-A15B-D3B4725C6C6C}" srcOrd="8" destOrd="0" presId="urn:microsoft.com/office/officeart/2005/8/layout/hProcess7"/>
    <dgm:cxn modelId="{6FA24530-0493-4630-9259-E9EA44AD6176}" type="presParOf" srcId="{4AA284C8-5073-4241-A15B-D3B4725C6C6C}" destId="{7BD90911-BCF1-4E5A-B5EF-79E28A264D14}" srcOrd="0" destOrd="0" presId="urn:microsoft.com/office/officeart/2005/8/layout/hProcess7"/>
    <dgm:cxn modelId="{FCFC8E07-EA1D-4E38-AC73-37FCEE902536}" type="presParOf" srcId="{4AA284C8-5073-4241-A15B-D3B4725C6C6C}" destId="{C2EB6137-5AD3-4A3F-A6C8-3F3771550DF3}" srcOrd="1" destOrd="0" presId="urn:microsoft.com/office/officeart/2005/8/layout/hProcess7"/>
    <dgm:cxn modelId="{B70F729A-F345-4018-A5ED-3008ADAC1459}" type="presParOf" srcId="{4AA284C8-5073-4241-A15B-D3B4725C6C6C}" destId="{27EEE9D5-63EE-4A15-88E9-7597761C6DE1}" srcOrd="2" destOrd="0" presId="urn:microsoft.com/office/officeart/2005/8/layout/hProcess7"/>
    <dgm:cxn modelId="{BBE6B2C0-4153-447F-A484-D6F3ABC1221B}" type="presParOf" srcId="{D6646E74-23AB-4733-993C-DFE97CEA6956}" destId="{EE2B0243-872A-4CF8-88F2-9EF5DB7E191E}" srcOrd="9" destOrd="0" presId="urn:microsoft.com/office/officeart/2005/8/layout/hProcess7"/>
    <dgm:cxn modelId="{C27516A4-8B9D-4EA8-AC75-2122BFF932EA}" type="presParOf" srcId="{D6646E74-23AB-4733-993C-DFE97CEA6956}" destId="{717EF5E2-C884-4B2F-ABF2-31CB5D7804D0}" srcOrd="10" destOrd="0" presId="urn:microsoft.com/office/officeart/2005/8/layout/hProcess7"/>
    <dgm:cxn modelId="{E534A84C-E7E6-488F-BCDD-8415BB6DDC33}" type="presParOf" srcId="{717EF5E2-C884-4B2F-ABF2-31CB5D7804D0}" destId="{A587C095-647C-4530-828C-57987B5C8222}" srcOrd="0" destOrd="0" presId="urn:microsoft.com/office/officeart/2005/8/layout/hProcess7"/>
    <dgm:cxn modelId="{076C8307-72AD-429F-8D78-FB664BFA7D56}" type="presParOf" srcId="{717EF5E2-C884-4B2F-ABF2-31CB5D7804D0}" destId="{96381FD6-69B5-4E31-B110-D01724690D63}" srcOrd="1" destOrd="0" presId="urn:microsoft.com/office/officeart/2005/8/layout/hProcess7"/>
    <dgm:cxn modelId="{A543087D-AB41-419F-84D4-347CF96B8861}" type="presParOf" srcId="{717EF5E2-C884-4B2F-ABF2-31CB5D7804D0}" destId="{C2DC8429-387B-49FB-9608-C0EBDDFA9646}" srcOrd="2" destOrd="0" presId="urn:microsoft.com/office/officeart/2005/8/layout/hProcess7"/>
    <dgm:cxn modelId="{11479059-AD43-472C-89DA-4CCBDD4C8E61}" type="presParOf" srcId="{D6646E74-23AB-4733-993C-DFE97CEA6956}" destId="{9EF49015-90C4-4DFE-8E02-2840177D5E0E}" srcOrd="11" destOrd="0" presId="urn:microsoft.com/office/officeart/2005/8/layout/hProcess7"/>
    <dgm:cxn modelId="{0188711C-7DDC-414F-A062-7BA377B25042}" type="presParOf" srcId="{D6646E74-23AB-4733-993C-DFE97CEA6956}" destId="{EF334C64-3A2F-4F5F-8457-DB5EDC9A0632}" srcOrd="12" destOrd="0" presId="urn:microsoft.com/office/officeart/2005/8/layout/hProcess7"/>
    <dgm:cxn modelId="{C8CC6EC4-6723-4347-81FF-1BDF1F65F8F4}" type="presParOf" srcId="{EF334C64-3A2F-4F5F-8457-DB5EDC9A0632}" destId="{72CBBD42-DAD4-45FD-B2AB-8C872AD14483}" srcOrd="0" destOrd="0" presId="urn:microsoft.com/office/officeart/2005/8/layout/hProcess7"/>
    <dgm:cxn modelId="{4CCB466D-998D-483A-AEBC-66823F5A4F51}" type="presParOf" srcId="{EF334C64-3A2F-4F5F-8457-DB5EDC9A0632}" destId="{71F5A1FA-FCEE-4245-8032-7F71988CB245}" srcOrd="1" destOrd="0" presId="urn:microsoft.com/office/officeart/2005/8/layout/hProcess7"/>
    <dgm:cxn modelId="{05769B34-54B2-43B6-9562-D7053823DFA5}" type="presParOf" srcId="{EF334C64-3A2F-4F5F-8457-DB5EDC9A0632}" destId="{42861D4F-9240-4378-AD2C-06DE5B5CDE3B}" srcOrd="2" destOrd="0" presId="urn:microsoft.com/office/officeart/2005/8/layout/hProcess7"/>
    <dgm:cxn modelId="{8B4C7EB8-506D-41F3-AD0F-0BC744BBEA84}" type="presParOf" srcId="{D6646E74-23AB-4733-993C-DFE97CEA6956}" destId="{3F06AE5F-EB7C-4F54-B403-D406F30374A5}" srcOrd="13" destOrd="0" presId="urn:microsoft.com/office/officeart/2005/8/layout/hProcess7"/>
    <dgm:cxn modelId="{DF9C55C0-5728-4A0D-9920-E560D6D33C43}" type="presParOf" srcId="{D6646E74-23AB-4733-993C-DFE97CEA6956}" destId="{2AE5726E-1643-44F7-8741-25F975EFE36A}" srcOrd="14" destOrd="0" presId="urn:microsoft.com/office/officeart/2005/8/layout/hProcess7"/>
    <dgm:cxn modelId="{92B96CD0-CF53-4A78-9FE7-A3F3B8AC5A52}" type="presParOf" srcId="{2AE5726E-1643-44F7-8741-25F975EFE36A}" destId="{910442E1-8D8A-40C4-9FDB-8095A2835016}" srcOrd="0" destOrd="0" presId="urn:microsoft.com/office/officeart/2005/8/layout/hProcess7"/>
    <dgm:cxn modelId="{3307C5FB-D972-4389-B8D6-4D080D4BA1CB}" type="presParOf" srcId="{2AE5726E-1643-44F7-8741-25F975EFE36A}" destId="{4F2FF8EA-A693-45AE-B349-41AFA616FF37}" srcOrd="1" destOrd="0" presId="urn:microsoft.com/office/officeart/2005/8/layout/hProcess7"/>
    <dgm:cxn modelId="{0CEA4DB5-8D60-4680-A0B3-A1E81D6B7A94}" type="presParOf" srcId="{2AE5726E-1643-44F7-8741-25F975EFE36A}" destId="{4505CC7A-AE7C-4F94-9970-EE0A5AEEFCBC}" srcOrd="2" destOrd="0" presId="urn:microsoft.com/office/officeart/2005/8/layout/hProcess7"/>
    <dgm:cxn modelId="{2F8B2936-726B-4A47-94A2-26D35B02AD5E}" type="presParOf" srcId="{D6646E74-23AB-4733-993C-DFE97CEA6956}" destId="{BAF6114D-8793-43D1-8920-1E97E10A4848}" srcOrd="15" destOrd="0" presId="urn:microsoft.com/office/officeart/2005/8/layout/hProcess7"/>
    <dgm:cxn modelId="{A12C46C8-C0E7-48D0-9FB6-1554A49B6EBA}" type="presParOf" srcId="{D6646E74-23AB-4733-993C-DFE97CEA6956}" destId="{3F57C8B5-1D00-4D0D-A63E-05E217750AAA}" srcOrd="16" destOrd="0" presId="urn:microsoft.com/office/officeart/2005/8/layout/hProcess7"/>
    <dgm:cxn modelId="{D7C29EFC-72F0-421A-8BB5-46BB5BB7254A}" type="presParOf" srcId="{3F57C8B5-1D00-4D0D-A63E-05E217750AAA}" destId="{B86070DA-DFCF-4AEB-9D44-399157B57DD1}" srcOrd="0" destOrd="0" presId="urn:microsoft.com/office/officeart/2005/8/layout/hProcess7"/>
    <dgm:cxn modelId="{36519929-3650-4BB8-B018-602F40E8B7CE}" type="presParOf" srcId="{3F57C8B5-1D00-4D0D-A63E-05E217750AAA}" destId="{A97B058A-1C6C-4564-B730-95308947768D}" srcOrd="1" destOrd="0" presId="urn:microsoft.com/office/officeart/2005/8/layout/hProcess7"/>
    <dgm:cxn modelId="{17711175-C9B4-47AA-8004-3D67A3B38C41}" type="presParOf" srcId="{3F57C8B5-1D00-4D0D-A63E-05E217750AAA}" destId="{E76B0101-4EE2-4682-A9BA-390F88ADD84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3F1E85-CE7A-4268-99DA-0B3B2D537D0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3955A50-6BD6-4234-8160-250E8C2398BC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MCH Standards Survey closes on Monday 4</a:t>
          </a:r>
          <a:r>
            <a:rPr lang="en-AU" baseline="30000" dirty="0"/>
            <a:t>th</a:t>
          </a:r>
          <a:r>
            <a:rPr lang="en-AU" dirty="0"/>
            <a:t> November</a:t>
          </a:r>
          <a:endParaRPr lang="en-US" dirty="0"/>
        </a:p>
      </dgm:t>
    </dgm:pt>
    <dgm:pt modelId="{D70BAAEF-EC8A-4324-AFFE-8AFCFC1AFCD7}" type="parTrans" cxnId="{D4048A93-8490-4D31-BF61-6F4805525B56}">
      <dgm:prSet/>
      <dgm:spPr/>
      <dgm:t>
        <a:bodyPr/>
        <a:lstStyle/>
        <a:p>
          <a:endParaRPr lang="en-US"/>
        </a:p>
      </dgm:t>
    </dgm:pt>
    <dgm:pt modelId="{01387DA3-C32A-4383-AB86-C6DAE9E23AE1}" type="sibTrans" cxnId="{D4048A93-8490-4D31-BF61-6F4805525B56}">
      <dgm:prSet/>
      <dgm:spPr/>
      <dgm:t>
        <a:bodyPr/>
        <a:lstStyle/>
        <a:p>
          <a:endParaRPr lang="en-US"/>
        </a:p>
      </dgm:t>
    </dgm:pt>
    <dgm:pt modelId="{1482268C-A362-4BDD-99DB-E3DF9B6094AE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Email now to receive the link today and ensure your thoughts and ideas are heard</a:t>
          </a:r>
          <a:endParaRPr lang="en-US" dirty="0"/>
        </a:p>
      </dgm:t>
    </dgm:pt>
    <dgm:pt modelId="{0E60DC5A-D5E6-4D79-9E6E-8045E0A32457}" type="parTrans" cxnId="{7A57FA1D-4A2C-4C82-AF38-8BAFE2140B2F}">
      <dgm:prSet/>
      <dgm:spPr/>
      <dgm:t>
        <a:bodyPr/>
        <a:lstStyle/>
        <a:p>
          <a:endParaRPr lang="en-US"/>
        </a:p>
      </dgm:t>
    </dgm:pt>
    <dgm:pt modelId="{4B18EA49-BC38-432F-8EE2-5BB7AC513A5D}" type="sibTrans" cxnId="{7A57FA1D-4A2C-4C82-AF38-8BAFE2140B2F}">
      <dgm:prSet/>
      <dgm:spPr/>
      <dgm:t>
        <a:bodyPr/>
        <a:lstStyle/>
        <a:p>
          <a:endParaRPr lang="en-US"/>
        </a:p>
      </dgm:t>
    </dgm:pt>
    <dgm:pt modelId="{18433677-77C6-4C10-AA8E-B6E56C172675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mch@dhhs.vic.gov.au</a:t>
          </a:r>
          <a:endParaRPr lang="en-US" dirty="0">
            <a:solidFill>
              <a:schemeClr val="bg1"/>
            </a:solidFill>
          </a:endParaRPr>
        </a:p>
      </dgm:t>
    </dgm:pt>
    <dgm:pt modelId="{06FC1CB4-63D3-4A56-A613-7AB65116C972}" type="parTrans" cxnId="{CB1A7A1D-29F4-4982-B040-1D352678FFFF}">
      <dgm:prSet/>
      <dgm:spPr/>
      <dgm:t>
        <a:bodyPr/>
        <a:lstStyle/>
        <a:p>
          <a:endParaRPr lang="en-US"/>
        </a:p>
      </dgm:t>
    </dgm:pt>
    <dgm:pt modelId="{F0EFFDB2-0ED0-4C27-A19A-DF897AB7B067}" type="sibTrans" cxnId="{CB1A7A1D-29F4-4982-B040-1D352678FFFF}">
      <dgm:prSet/>
      <dgm:spPr/>
      <dgm:t>
        <a:bodyPr/>
        <a:lstStyle/>
        <a:p>
          <a:endParaRPr lang="en-US"/>
        </a:p>
      </dgm:t>
    </dgm:pt>
    <dgm:pt modelId="{0002581A-0FB9-4E1F-9ED2-EB33A3353AA0}" type="pres">
      <dgm:prSet presAssocID="{263F1E85-CE7A-4268-99DA-0B3B2D537D0D}" presName="root" presStyleCnt="0">
        <dgm:presLayoutVars>
          <dgm:dir/>
          <dgm:resizeHandles val="exact"/>
        </dgm:presLayoutVars>
      </dgm:prSet>
      <dgm:spPr/>
    </dgm:pt>
    <dgm:pt modelId="{AAE6227F-C928-4955-AD20-9924AE50E7B9}" type="pres">
      <dgm:prSet presAssocID="{E3955A50-6BD6-4234-8160-250E8C2398BC}" presName="compNode" presStyleCnt="0"/>
      <dgm:spPr/>
    </dgm:pt>
    <dgm:pt modelId="{A24479E8-2461-4E91-9FF9-7F7FAFB47A96}" type="pres">
      <dgm:prSet presAssocID="{E3955A50-6BD6-4234-8160-250E8C2398BC}" presName="bgRect" presStyleLbl="bgShp" presStyleIdx="0" presStyleCnt="3" custLinFactNeighborX="226" custLinFactNeighborY="-197"/>
      <dgm:spPr/>
    </dgm:pt>
    <dgm:pt modelId="{AB3C67F9-D7C9-4323-A373-08EAAE02A7BC}" type="pres">
      <dgm:prSet presAssocID="{E3955A50-6BD6-4234-8160-250E8C2398BC}" presName="iconRect" presStyleLbl="node1" presStyleIdx="0" presStyleCnt="3"/>
      <dgm:spPr>
        <a:blipFill>
          <a:blip xmlns:r="http://schemas.openxmlformats.org/officeDocument/2006/relationships"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/>
    </dgm:pt>
    <dgm:pt modelId="{8748A31E-45DA-48AF-A6AA-96D96370CD36}" type="pres">
      <dgm:prSet presAssocID="{E3955A50-6BD6-4234-8160-250E8C2398BC}" presName="spaceRect" presStyleCnt="0"/>
      <dgm:spPr/>
    </dgm:pt>
    <dgm:pt modelId="{B1804A32-5E99-4534-845F-43DB28C34E5E}" type="pres">
      <dgm:prSet presAssocID="{E3955A50-6BD6-4234-8160-250E8C2398BC}" presName="parTx" presStyleLbl="revTx" presStyleIdx="0" presStyleCnt="3">
        <dgm:presLayoutVars>
          <dgm:chMax val="0"/>
          <dgm:chPref val="0"/>
        </dgm:presLayoutVars>
      </dgm:prSet>
      <dgm:spPr/>
    </dgm:pt>
    <dgm:pt modelId="{9C3D37E3-B7F3-406E-8626-40F4187B6E94}" type="pres">
      <dgm:prSet presAssocID="{01387DA3-C32A-4383-AB86-C6DAE9E23AE1}" presName="sibTrans" presStyleCnt="0"/>
      <dgm:spPr/>
    </dgm:pt>
    <dgm:pt modelId="{FD9463A6-FBDA-4F5D-B7F5-2F4177343902}" type="pres">
      <dgm:prSet presAssocID="{1482268C-A362-4BDD-99DB-E3DF9B6094AE}" presName="compNode" presStyleCnt="0"/>
      <dgm:spPr/>
    </dgm:pt>
    <dgm:pt modelId="{C4240430-7D2B-442B-A562-13C0A2952DAA}" type="pres">
      <dgm:prSet presAssocID="{1482268C-A362-4BDD-99DB-E3DF9B6094AE}" presName="bgRect" presStyleLbl="bgShp" presStyleIdx="1" presStyleCnt="3"/>
      <dgm:spPr/>
    </dgm:pt>
    <dgm:pt modelId="{B43242CC-7DB6-4B72-BA98-BB6E90E2613F}" type="pres">
      <dgm:prSet presAssocID="{1482268C-A362-4BDD-99DB-E3DF9B6094AE}" presName="iconRect" presStyleLbl="node1" presStyleIdx="1" presStyleCnt="3"/>
      <dgm:spPr>
        <a:blipFill>
          <a:blip xmlns:r="http://schemas.openxmlformats.org/officeDocument/2006/relationships"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868AEE14-8E11-45B9-BE1E-F2B2061842C6}" type="pres">
      <dgm:prSet presAssocID="{1482268C-A362-4BDD-99DB-E3DF9B6094AE}" presName="spaceRect" presStyleCnt="0"/>
      <dgm:spPr/>
    </dgm:pt>
    <dgm:pt modelId="{73CD52B6-C3E6-4DD1-B453-BE6DDD76D10D}" type="pres">
      <dgm:prSet presAssocID="{1482268C-A362-4BDD-99DB-E3DF9B6094AE}" presName="parTx" presStyleLbl="revTx" presStyleIdx="1" presStyleCnt="3">
        <dgm:presLayoutVars>
          <dgm:chMax val="0"/>
          <dgm:chPref val="0"/>
        </dgm:presLayoutVars>
      </dgm:prSet>
      <dgm:spPr/>
    </dgm:pt>
    <dgm:pt modelId="{5CA91675-8883-469A-BFF1-EF93A07C9393}" type="pres">
      <dgm:prSet presAssocID="{4B18EA49-BC38-432F-8EE2-5BB7AC513A5D}" presName="sibTrans" presStyleCnt="0"/>
      <dgm:spPr/>
    </dgm:pt>
    <dgm:pt modelId="{F77BD13F-41C6-4A30-9479-1F51398639B3}" type="pres">
      <dgm:prSet presAssocID="{18433677-77C6-4C10-AA8E-B6E56C172675}" presName="compNode" presStyleCnt="0"/>
      <dgm:spPr/>
    </dgm:pt>
    <dgm:pt modelId="{56A8DF26-EEA5-4FC1-ADD1-7EDABD668648}" type="pres">
      <dgm:prSet presAssocID="{18433677-77C6-4C10-AA8E-B6E56C172675}" presName="bgRect" presStyleLbl="bgShp" presStyleIdx="2" presStyleCnt="3"/>
      <dgm:spPr/>
    </dgm:pt>
    <dgm:pt modelId="{85CFBBB2-1794-478F-BEED-782C84F6DE90}" type="pres">
      <dgm:prSet presAssocID="{18433677-77C6-4C10-AA8E-B6E56C172675}" presName="iconRect" presStyleLbl="node1" presStyleIdx="2" presStyleCnt="3"/>
      <dgm:spPr>
        <a:blipFill>
          <a:blip xmlns:r="http://schemas.openxmlformats.org/officeDocument/2006/relationships"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envelope"/>
        </a:ext>
      </dgm:extLst>
    </dgm:pt>
    <dgm:pt modelId="{93C58F3A-3148-4D94-A91F-EB90750045C1}" type="pres">
      <dgm:prSet presAssocID="{18433677-77C6-4C10-AA8E-B6E56C172675}" presName="spaceRect" presStyleCnt="0"/>
      <dgm:spPr/>
    </dgm:pt>
    <dgm:pt modelId="{0E828752-533A-458B-9884-48DF63EE6185}" type="pres">
      <dgm:prSet presAssocID="{18433677-77C6-4C10-AA8E-B6E56C17267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B1A7A1D-29F4-4982-B040-1D352678FFFF}" srcId="{263F1E85-CE7A-4268-99DA-0B3B2D537D0D}" destId="{18433677-77C6-4C10-AA8E-B6E56C172675}" srcOrd="2" destOrd="0" parTransId="{06FC1CB4-63D3-4A56-A613-7AB65116C972}" sibTransId="{F0EFFDB2-0ED0-4C27-A19A-DF897AB7B067}"/>
    <dgm:cxn modelId="{7A57FA1D-4A2C-4C82-AF38-8BAFE2140B2F}" srcId="{263F1E85-CE7A-4268-99DA-0B3B2D537D0D}" destId="{1482268C-A362-4BDD-99DB-E3DF9B6094AE}" srcOrd="1" destOrd="0" parTransId="{0E60DC5A-D5E6-4D79-9E6E-8045E0A32457}" sibTransId="{4B18EA49-BC38-432F-8EE2-5BB7AC513A5D}"/>
    <dgm:cxn modelId="{DF2D4A21-72D4-49C7-A37B-A9F65B5A6C46}" type="presOf" srcId="{E3955A50-6BD6-4234-8160-250E8C2398BC}" destId="{B1804A32-5E99-4534-845F-43DB28C34E5E}" srcOrd="0" destOrd="0" presId="urn:microsoft.com/office/officeart/2018/2/layout/IconVerticalSolidList"/>
    <dgm:cxn modelId="{9EEF136B-8A46-4C5B-89F1-1588EFD270A8}" type="presOf" srcId="{263F1E85-CE7A-4268-99DA-0B3B2D537D0D}" destId="{0002581A-0FB9-4E1F-9ED2-EB33A3353AA0}" srcOrd="0" destOrd="0" presId="urn:microsoft.com/office/officeart/2018/2/layout/IconVerticalSolidList"/>
    <dgm:cxn modelId="{49556F6D-0418-4CAB-BE90-AEE3E48A80CC}" type="presOf" srcId="{18433677-77C6-4C10-AA8E-B6E56C172675}" destId="{0E828752-533A-458B-9884-48DF63EE6185}" srcOrd="0" destOrd="0" presId="urn:microsoft.com/office/officeart/2018/2/layout/IconVerticalSolidList"/>
    <dgm:cxn modelId="{D4048A93-8490-4D31-BF61-6F4805525B56}" srcId="{263F1E85-CE7A-4268-99DA-0B3B2D537D0D}" destId="{E3955A50-6BD6-4234-8160-250E8C2398BC}" srcOrd="0" destOrd="0" parTransId="{D70BAAEF-EC8A-4324-AFFE-8AFCFC1AFCD7}" sibTransId="{01387DA3-C32A-4383-AB86-C6DAE9E23AE1}"/>
    <dgm:cxn modelId="{971F3FAB-17C9-4EAC-BB59-2755575BC3C3}" type="presOf" srcId="{1482268C-A362-4BDD-99DB-E3DF9B6094AE}" destId="{73CD52B6-C3E6-4DD1-B453-BE6DDD76D10D}" srcOrd="0" destOrd="0" presId="urn:microsoft.com/office/officeart/2018/2/layout/IconVerticalSolidList"/>
    <dgm:cxn modelId="{850AA18E-D402-4F47-BFB9-7C972E387117}" type="presParOf" srcId="{0002581A-0FB9-4E1F-9ED2-EB33A3353AA0}" destId="{AAE6227F-C928-4955-AD20-9924AE50E7B9}" srcOrd="0" destOrd="0" presId="urn:microsoft.com/office/officeart/2018/2/layout/IconVerticalSolidList"/>
    <dgm:cxn modelId="{A510CD9D-1293-425B-B2C6-431D4A29030B}" type="presParOf" srcId="{AAE6227F-C928-4955-AD20-9924AE50E7B9}" destId="{A24479E8-2461-4E91-9FF9-7F7FAFB47A96}" srcOrd="0" destOrd="0" presId="urn:microsoft.com/office/officeart/2018/2/layout/IconVerticalSolidList"/>
    <dgm:cxn modelId="{D697C7AC-99CE-43ED-B7CD-ED2D2D739BBD}" type="presParOf" srcId="{AAE6227F-C928-4955-AD20-9924AE50E7B9}" destId="{AB3C67F9-D7C9-4323-A373-08EAAE02A7BC}" srcOrd="1" destOrd="0" presId="urn:microsoft.com/office/officeart/2018/2/layout/IconVerticalSolidList"/>
    <dgm:cxn modelId="{EE931134-1AF1-4B70-9D87-50994AF56137}" type="presParOf" srcId="{AAE6227F-C928-4955-AD20-9924AE50E7B9}" destId="{8748A31E-45DA-48AF-A6AA-96D96370CD36}" srcOrd="2" destOrd="0" presId="urn:microsoft.com/office/officeart/2018/2/layout/IconVerticalSolidList"/>
    <dgm:cxn modelId="{19D0DBEB-29A8-4699-946B-05D2DDEAC1BC}" type="presParOf" srcId="{AAE6227F-C928-4955-AD20-9924AE50E7B9}" destId="{B1804A32-5E99-4534-845F-43DB28C34E5E}" srcOrd="3" destOrd="0" presId="urn:microsoft.com/office/officeart/2018/2/layout/IconVerticalSolidList"/>
    <dgm:cxn modelId="{CD97EC12-F97B-436D-BE6F-2D625F759645}" type="presParOf" srcId="{0002581A-0FB9-4E1F-9ED2-EB33A3353AA0}" destId="{9C3D37E3-B7F3-406E-8626-40F4187B6E94}" srcOrd="1" destOrd="0" presId="urn:microsoft.com/office/officeart/2018/2/layout/IconVerticalSolidList"/>
    <dgm:cxn modelId="{B9144F0C-4B02-430D-B9B1-FA7889C5F12E}" type="presParOf" srcId="{0002581A-0FB9-4E1F-9ED2-EB33A3353AA0}" destId="{FD9463A6-FBDA-4F5D-B7F5-2F4177343902}" srcOrd="2" destOrd="0" presId="urn:microsoft.com/office/officeart/2018/2/layout/IconVerticalSolidList"/>
    <dgm:cxn modelId="{DD64FE6B-73AC-447E-A1E2-C1E204C78D84}" type="presParOf" srcId="{FD9463A6-FBDA-4F5D-B7F5-2F4177343902}" destId="{C4240430-7D2B-442B-A562-13C0A2952DAA}" srcOrd="0" destOrd="0" presId="urn:microsoft.com/office/officeart/2018/2/layout/IconVerticalSolidList"/>
    <dgm:cxn modelId="{7074FF60-7126-4983-88B2-7340A761B66E}" type="presParOf" srcId="{FD9463A6-FBDA-4F5D-B7F5-2F4177343902}" destId="{B43242CC-7DB6-4B72-BA98-BB6E90E2613F}" srcOrd="1" destOrd="0" presId="urn:microsoft.com/office/officeart/2018/2/layout/IconVerticalSolidList"/>
    <dgm:cxn modelId="{CAE0C9B3-62B7-4C23-B7AB-F077DB408011}" type="presParOf" srcId="{FD9463A6-FBDA-4F5D-B7F5-2F4177343902}" destId="{868AEE14-8E11-45B9-BE1E-F2B2061842C6}" srcOrd="2" destOrd="0" presId="urn:microsoft.com/office/officeart/2018/2/layout/IconVerticalSolidList"/>
    <dgm:cxn modelId="{7B01C127-1E97-4835-BE93-C3C5B8174299}" type="presParOf" srcId="{FD9463A6-FBDA-4F5D-B7F5-2F4177343902}" destId="{73CD52B6-C3E6-4DD1-B453-BE6DDD76D10D}" srcOrd="3" destOrd="0" presId="urn:microsoft.com/office/officeart/2018/2/layout/IconVerticalSolidList"/>
    <dgm:cxn modelId="{545A94A4-A004-479D-AD1D-F8B4221696E8}" type="presParOf" srcId="{0002581A-0FB9-4E1F-9ED2-EB33A3353AA0}" destId="{5CA91675-8883-469A-BFF1-EF93A07C9393}" srcOrd="3" destOrd="0" presId="urn:microsoft.com/office/officeart/2018/2/layout/IconVerticalSolidList"/>
    <dgm:cxn modelId="{0F796A7A-CEF5-4BF3-8AE1-5D890E71E0FC}" type="presParOf" srcId="{0002581A-0FB9-4E1F-9ED2-EB33A3353AA0}" destId="{F77BD13F-41C6-4A30-9479-1F51398639B3}" srcOrd="4" destOrd="0" presId="urn:microsoft.com/office/officeart/2018/2/layout/IconVerticalSolidList"/>
    <dgm:cxn modelId="{CA0FCB2F-A440-462F-BA31-DCE790E9E398}" type="presParOf" srcId="{F77BD13F-41C6-4A30-9479-1F51398639B3}" destId="{56A8DF26-EEA5-4FC1-ADD1-7EDABD668648}" srcOrd="0" destOrd="0" presId="urn:microsoft.com/office/officeart/2018/2/layout/IconVerticalSolidList"/>
    <dgm:cxn modelId="{FD319801-B35E-4904-AB12-5C29DB25801D}" type="presParOf" srcId="{F77BD13F-41C6-4A30-9479-1F51398639B3}" destId="{85CFBBB2-1794-478F-BEED-782C84F6DE90}" srcOrd="1" destOrd="0" presId="urn:microsoft.com/office/officeart/2018/2/layout/IconVerticalSolidList"/>
    <dgm:cxn modelId="{7BBB4C51-E3A5-4C74-98F8-F72AF096C793}" type="presParOf" srcId="{F77BD13F-41C6-4A30-9479-1F51398639B3}" destId="{93C58F3A-3148-4D94-A91F-EB90750045C1}" srcOrd="2" destOrd="0" presId="urn:microsoft.com/office/officeart/2018/2/layout/IconVerticalSolidList"/>
    <dgm:cxn modelId="{1ED75FCE-FB3F-4B57-AC57-9D54CA83B733}" type="presParOf" srcId="{F77BD13F-41C6-4A30-9479-1F51398639B3}" destId="{0E828752-533A-458B-9884-48DF63EE618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ED252D-D5BE-4A86-A639-B8AC6EE6ED7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A4DD00E-F2AD-489D-B88B-01F89432FF9C}">
      <dgm:prSet/>
      <dgm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AU" b="1" i="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The department is in the process of developing an Aboriginal cultural safety training package for MCH services.</a:t>
          </a:r>
          <a:endParaRPr lang="en-US" i="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763E56DF-668C-471F-92BD-259C6FEE1325}" type="parTrans" cxnId="{2E429313-3904-46FD-9D37-B4E538F517B8}">
      <dgm:prSet/>
      <dgm:spPr/>
      <dgm:t>
        <a:bodyPr/>
        <a:lstStyle/>
        <a:p>
          <a:endParaRPr lang="en-US"/>
        </a:p>
      </dgm:t>
    </dgm:pt>
    <dgm:pt modelId="{1A2D0A0E-E10C-408E-9B5C-3CEED86D5803}" type="sibTrans" cxnId="{2E429313-3904-46FD-9D37-B4E538F517B8}">
      <dgm:prSet/>
      <dgm:spPr/>
      <dgm:t>
        <a:bodyPr/>
        <a:lstStyle/>
        <a:p>
          <a:endParaRPr lang="en-US"/>
        </a:p>
      </dgm:t>
    </dgm:pt>
    <dgm:pt modelId="{CB72EAB3-5A7C-405E-96AD-02254A117835}">
      <dgm:prSet/>
      <dgm:spPr>
        <a:xfrm>
          <a:off x="2039300" y="3163416"/>
          <a:ext cx="2931121" cy="176562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AU" b="1" i="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Updates on developments will be provided through:</a:t>
          </a:r>
          <a:endParaRPr lang="en-US" i="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18D11E93-2BD9-4524-A9EA-718F8ABFB43E}" type="parTrans" cxnId="{483C5ADF-F0D6-4611-8F9A-E38B8BA7C20E}">
      <dgm:prSet/>
      <dgm:spPr/>
      <dgm:t>
        <a:bodyPr/>
        <a:lstStyle/>
        <a:p>
          <a:endParaRPr lang="en-US"/>
        </a:p>
      </dgm:t>
    </dgm:pt>
    <dgm:pt modelId="{F0A7D9AF-FD85-4964-BC1C-F2E94F9CD837}" type="sibTrans" cxnId="{483C5ADF-F0D6-4611-8F9A-E38B8BA7C20E}">
      <dgm:prSet/>
      <dgm:spPr/>
      <dgm:t>
        <a:bodyPr/>
        <a:lstStyle/>
        <a:p>
          <a:endParaRPr lang="en-US"/>
        </a:p>
      </dgm:t>
    </dgm:pt>
    <dgm:pt modelId="{AB908C8B-DC9B-47A2-8F09-1E229586AFF9}">
      <dgm:prSet/>
      <dgm:spPr>
        <a:xfrm>
          <a:off x="4970421" y="3163416"/>
          <a:ext cx="1543182" cy="176562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AU" b="1" i="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MCH bulletin </a:t>
          </a:r>
          <a:endParaRPr lang="en-US" i="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EAAE5686-21CE-4F92-BEAA-4EEFCD7B64C0}" type="parTrans" cxnId="{80D05D9E-A28E-48A4-8CD4-52E13DE223B4}">
      <dgm:prSet/>
      <dgm:spPr/>
      <dgm:t>
        <a:bodyPr/>
        <a:lstStyle/>
        <a:p>
          <a:endParaRPr lang="en-US"/>
        </a:p>
      </dgm:t>
    </dgm:pt>
    <dgm:pt modelId="{FF85D64C-56A1-48A8-852E-4DA7324B6543}" type="sibTrans" cxnId="{80D05D9E-A28E-48A4-8CD4-52E13DE223B4}">
      <dgm:prSet/>
      <dgm:spPr/>
      <dgm:t>
        <a:bodyPr/>
        <a:lstStyle/>
        <a:p>
          <a:endParaRPr lang="en-US"/>
        </a:p>
      </dgm:t>
    </dgm:pt>
    <dgm:pt modelId="{85515392-D09D-4738-A150-F508F1E790A7}">
      <dgm:prSet/>
      <dgm:spPr>
        <a:xfrm>
          <a:off x="4970421" y="3163416"/>
          <a:ext cx="1543182" cy="176562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AU" b="1" i="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Coordinator meetings.</a:t>
          </a:r>
          <a:endParaRPr lang="en-US" i="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0DB4FA73-86B4-47AC-BE08-E44EEFB8B695}" type="parTrans" cxnId="{F27D07DF-01F3-4DCB-B54C-591EDD1A3C4E}">
      <dgm:prSet/>
      <dgm:spPr/>
      <dgm:t>
        <a:bodyPr/>
        <a:lstStyle/>
        <a:p>
          <a:endParaRPr lang="en-US"/>
        </a:p>
      </dgm:t>
    </dgm:pt>
    <dgm:pt modelId="{0BB340AC-A849-4074-A518-AAC2CC773E29}" type="sibTrans" cxnId="{F27D07DF-01F3-4DCB-B54C-591EDD1A3C4E}">
      <dgm:prSet/>
      <dgm:spPr/>
      <dgm:t>
        <a:bodyPr/>
        <a:lstStyle/>
        <a:p>
          <a:endParaRPr lang="en-US"/>
        </a:p>
      </dgm:t>
    </dgm:pt>
    <dgm:pt modelId="{663A1569-6858-476A-A574-265C6025DF98}">
      <dgm:prSet phldrT="[Text]"/>
      <dgm:spPr>
        <a:xfrm>
          <a:off x="4970421" y="3163416"/>
          <a:ext cx="1543182" cy="1765627"/>
        </a:xfr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AU" dirty="0"/>
            <a:t>The Aboriginal Cultural Safety Framework and tools are currently unavailable please email </a:t>
          </a:r>
          <a:r>
            <a:rPr lang="en-AU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aboriginalstrategyandoversight@dhhs.vic.gov.au</a:t>
          </a:r>
          <a:r>
            <a:rPr lang="en-AU" dirty="0"/>
            <a:t> to register your interest and the resource will be emailed to you</a:t>
          </a:r>
          <a:endParaRPr lang="en-US" i="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94A8F7E9-D0AC-44DB-A5CB-B5FA8F98E91D}" type="parTrans" cxnId="{6DE02DD2-4067-4F99-881F-E5D5E9E41588}">
      <dgm:prSet/>
      <dgm:spPr/>
      <dgm:t>
        <a:bodyPr/>
        <a:lstStyle/>
        <a:p>
          <a:endParaRPr lang="en-AU"/>
        </a:p>
      </dgm:t>
    </dgm:pt>
    <dgm:pt modelId="{0E08257C-C631-4C24-9889-873907D2F278}" type="sibTrans" cxnId="{6DE02DD2-4067-4F99-881F-E5D5E9E41588}">
      <dgm:prSet/>
      <dgm:spPr/>
      <dgm:t>
        <a:bodyPr/>
        <a:lstStyle/>
        <a:p>
          <a:endParaRPr lang="en-AU"/>
        </a:p>
      </dgm:t>
    </dgm:pt>
    <dgm:pt modelId="{503F63E9-A1BF-46A4-AEE2-C7579EC2289C}" type="pres">
      <dgm:prSet presAssocID="{F8ED252D-D5BE-4A86-A639-B8AC6EE6ED7B}" presName="root" presStyleCnt="0">
        <dgm:presLayoutVars>
          <dgm:dir/>
          <dgm:resizeHandles val="exact"/>
        </dgm:presLayoutVars>
      </dgm:prSet>
      <dgm:spPr/>
    </dgm:pt>
    <dgm:pt modelId="{D13BFE87-4A83-4637-A890-57DA5F7FF587}" type="pres">
      <dgm:prSet presAssocID="{BA4DD00E-F2AD-489D-B88B-01F89432FF9C}" presName="compNode" presStyleCnt="0"/>
      <dgm:spPr/>
    </dgm:pt>
    <dgm:pt modelId="{714D4A9D-4D36-4C6C-A50B-15B87FF102DA}" type="pres">
      <dgm:prSet presAssocID="{BA4DD00E-F2AD-489D-B88B-01F89432FF9C}" presName="bgRect" presStyleLbl="bgShp" presStyleIdx="0" presStyleCnt="3"/>
      <dgm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rgbClr val="C5511A"/>
        </a:solidFill>
        <a:ln>
          <a:noFill/>
        </a:ln>
        <a:effectLst/>
      </dgm:spPr>
    </dgm:pt>
    <dgm:pt modelId="{E980A991-673A-4BFD-A8FC-9190D0584DF6}" type="pres">
      <dgm:prSet presAssocID="{BA4DD00E-F2AD-489D-B88B-01F89432FF9C}" presName="iconRect" presStyleLbl="node1" presStyleIdx="0" presStyleCnt="3"/>
      <dgm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42D7B749-EB5D-4CB0-AB71-9EDA6AAA636E}" type="pres">
      <dgm:prSet presAssocID="{BA4DD00E-F2AD-489D-B88B-01F89432FF9C}" presName="spaceRect" presStyleCnt="0"/>
      <dgm:spPr/>
    </dgm:pt>
    <dgm:pt modelId="{D11E5382-D06E-4D68-8545-CE2B0688ADF1}" type="pres">
      <dgm:prSet presAssocID="{BA4DD00E-F2AD-489D-B88B-01F89432FF9C}" presName="parTx" presStyleLbl="revTx" presStyleIdx="0" presStyleCnt="4">
        <dgm:presLayoutVars>
          <dgm:chMax val="0"/>
          <dgm:chPref val="0"/>
        </dgm:presLayoutVars>
      </dgm:prSet>
      <dgm:spPr/>
    </dgm:pt>
    <dgm:pt modelId="{71188F0D-705D-4CAA-93BA-DF0059FF8419}" type="pres">
      <dgm:prSet presAssocID="{1A2D0A0E-E10C-408E-9B5C-3CEED86D5803}" presName="sibTrans" presStyleCnt="0"/>
      <dgm:spPr/>
    </dgm:pt>
    <dgm:pt modelId="{BC313EAF-7866-418A-AC95-7FE580634F7A}" type="pres">
      <dgm:prSet presAssocID="{CB72EAB3-5A7C-405E-96AD-02254A117835}" presName="compNode" presStyleCnt="0"/>
      <dgm:spPr/>
    </dgm:pt>
    <dgm:pt modelId="{0FD3F1F0-43FC-4618-94BE-C7A061D552DE}" type="pres">
      <dgm:prSet presAssocID="{CB72EAB3-5A7C-405E-96AD-02254A117835}" presName="bgRect" presStyleLbl="bgShp" presStyleIdx="1" presStyleCnt="3"/>
      <dgm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gm:spPr>
    </dgm:pt>
    <dgm:pt modelId="{6715F91E-C7CA-4231-AFAE-19AE0AD04A24}" type="pres">
      <dgm:prSet presAssocID="{CB72EAB3-5A7C-405E-96AD-02254A117835}" presName="iconRect" presStyleLbl="node1" presStyleIdx="1" presStyleCnt="3"/>
      <dgm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1690CD30-861B-41AD-876F-99798CD0A1A0}" type="pres">
      <dgm:prSet presAssocID="{CB72EAB3-5A7C-405E-96AD-02254A117835}" presName="spaceRect" presStyleCnt="0"/>
      <dgm:spPr/>
    </dgm:pt>
    <dgm:pt modelId="{0D968E15-141D-4B7F-8116-43ABCE69FC95}" type="pres">
      <dgm:prSet presAssocID="{CB72EAB3-5A7C-405E-96AD-02254A117835}" presName="parTx" presStyleLbl="revTx" presStyleIdx="1" presStyleCnt="4">
        <dgm:presLayoutVars>
          <dgm:chMax val="0"/>
          <dgm:chPref val="0"/>
        </dgm:presLayoutVars>
      </dgm:prSet>
      <dgm:spPr/>
    </dgm:pt>
    <dgm:pt modelId="{166DCBC7-3D09-49D3-80FE-4585EAEF7B0E}" type="pres">
      <dgm:prSet presAssocID="{CB72EAB3-5A7C-405E-96AD-02254A117835}" presName="desTx" presStyleLbl="revTx" presStyleIdx="2" presStyleCnt="4">
        <dgm:presLayoutVars/>
      </dgm:prSet>
      <dgm:spPr>
        <a:prstGeom prst="rect">
          <a:avLst/>
        </a:prstGeom>
      </dgm:spPr>
    </dgm:pt>
    <dgm:pt modelId="{E43AF248-3E00-4323-8BA9-7F8833127CBA}" type="pres">
      <dgm:prSet presAssocID="{F0A7D9AF-FD85-4964-BC1C-F2E94F9CD837}" presName="sibTrans" presStyleCnt="0"/>
      <dgm:spPr/>
    </dgm:pt>
    <dgm:pt modelId="{E3011E7C-0C13-4BB7-AE9F-04E3E0F0447E}" type="pres">
      <dgm:prSet presAssocID="{663A1569-6858-476A-A574-265C6025DF98}" presName="compNode" presStyleCnt="0"/>
      <dgm:spPr/>
    </dgm:pt>
    <dgm:pt modelId="{9355FAAF-77D8-49D1-BEC4-3AB46DF595D3}" type="pres">
      <dgm:prSet presAssocID="{663A1569-6858-476A-A574-265C6025DF98}" presName="bgRect" presStyleLbl="bgShp" presStyleIdx="2" presStyleCnt="3"/>
      <dgm:spPr>
        <a:solidFill>
          <a:srgbClr val="53565A"/>
        </a:solidFill>
      </dgm:spPr>
    </dgm:pt>
    <dgm:pt modelId="{1F289A8A-F0D3-4E42-877A-319E7EED7E0E}" type="pres">
      <dgm:prSet presAssocID="{663A1569-6858-476A-A574-265C6025DF98}" presName="iconRect" presStyleLbl="node1" presStyleIdx="2" presStyleCnt="3"/>
      <dgm:spPr>
        <a:blipFill>
          <a:blip xmlns:r="http://schemas.openxmlformats.org/officeDocument/2006/relationships"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solidFill>
            <a:schemeClr val="bg1">
              <a:alpha val="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B89CDC04-21BB-41CE-9D6B-2AE10ADB9E89}" type="pres">
      <dgm:prSet presAssocID="{663A1569-6858-476A-A574-265C6025DF98}" presName="spaceRect" presStyleCnt="0"/>
      <dgm:spPr/>
    </dgm:pt>
    <dgm:pt modelId="{30450D11-8FF9-43B0-8DD5-3FAB4C160199}" type="pres">
      <dgm:prSet presAssocID="{663A1569-6858-476A-A574-265C6025DF9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E429313-3904-46FD-9D37-B4E538F517B8}" srcId="{F8ED252D-D5BE-4A86-A639-B8AC6EE6ED7B}" destId="{BA4DD00E-F2AD-489D-B88B-01F89432FF9C}" srcOrd="0" destOrd="0" parTransId="{763E56DF-668C-471F-92BD-259C6FEE1325}" sibTransId="{1A2D0A0E-E10C-408E-9B5C-3CEED86D5803}"/>
    <dgm:cxn modelId="{5A79B923-94D8-4FC7-B1BF-86BA638E9D0C}" type="presOf" srcId="{AB908C8B-DC9B-47A2-8F09-1E229586AFF9}" destId="{166DCBC7-3D09-49D3-80FE-4585EAEF7B0E}" srcOrd="0" destOrd="0" presId="urn:microsoft.com/office/officeart/2018/2/layout/IconVerticalSolidList"/>
    <dgm:cxn modelId="{183F6040-7448-4E20-8D2D-44D0ABEC7F34}" type="presOf" srcId="{663A1569-6858-476A-A574-265C6025DF98}" destId="{30450D11-8FF9-43B0-8DD5-3FAB4C160199}" srcOrd="0" destOrd="0" presId="urn:microsoft.com/office/officeart/2018/2/layout/IconVerticalSolidList"/>
    <dgm:cxn modelId="{80D05D9E-A28E-48A4-8CD4-52E13DE223B4}" srcId="{CB72EAB3-5A7C-405E-96AD-02254A117835}" destId="{AB908C8B-DC9B-47A2-8F09-1E229586AFF9}" srcOrd="0" destOrd="0" parTransId="{EAAE5686-21CE-4F92-BEAA-4EEFCD7B64C0}" sibTransId="{FF85D64C-56A1-48A8-852E-4DA7324B6543}"/>
    <dgm:cxn modelId="{100DD1AE-061C-4E75-8944-284A37C3CCF5}" type="presOf" srcId="{F8ED252D-D5BE-4A86-A639-B8AC6EE6ED7B}" destId="{503F63E9-A1BF-46A4-AEE2-C7579EC2289C}" srcOrd="0" destOrd="0" presId="urn:microsoft.com/office/officeart/2018/2/layout/IconVerticalSolidList"/>
    <dgm:cxn modelId="{D6F0F4BB-5634-4FAC-B680-818E9792AC91}" type="presOf" srcId="{85515392-D09D-4738-A150-F508F1E790A7}" destId="{166DCBC7-3D09-49D3-80FE-4585EAEF7B0E}" srcOrd="0" destOrd="1" presId="urn:microsoft.com/office/officeart/2018/2/layout/IconVerticalSolidList"/>
    <dgm:cxn modelId="{6DE02DD2-4067-4F99-881F-E5D5E9E41588}" srcId="{F8ED252D-D5BE-4A86-A639-B8AC6EE6ED7B}" destId="{663A1569-6858-476A-A574-265C6025DF98}" srcOrd="2" destOrd="0" parTransId="{94A8F7E9-D0AC-44DB-A5CB-B5FA8F98E91D}" sibTransId="{0E08257C-C631-4C24-9889-873907D2F278}"/>
    <dgm:cxn modelId="{F27D07DF-01F3-4DCB-B54C-591EDD1A3C4E}" srcId="{CB72EAB3-5A7C-405E-96AD-02254A117835}" destId="{85515392-D09D-4738-A150-F508F1E790A7}" srcOrd="1" destOrd="0" parTransId="{0DB4FA73-86B4-47AC-BE08-E44EEFB8B695}" sibTransId="{0BB340AC-A849-4074-A518-AAC2CC773E29}"/>
    <dgm:cxn modelId="{483C5ADF-F0D6-4611-8F9A-E38B8BA7C20E}" srcId="{F8ED252D-D5BE-4A86-A639-B8AC6EE6ED7B}" destId="{CB72EAB3-5A7C-405E-96AD-02254A117835}" srcOrd="1" destOrd="0" parTransId="{18D11E93-2BD9-4524-A9EA-718F8ABFB43E}" sibTransId="{F0A7D9AF-FD85-4964-BC1C-F2E94F9CD837}"/>
    <dgm:cxn modelId="{7318FAEC-487C-4F24-83A7-99A581660C7A}" type="presOf" srcId="{CB72EAB3-5A7C-405E-96AD-02254A117835}" destId="{0D968E15-141D-4B7F-8116-43ABCE69FC95}" srcOrd="0" destOrd="0" presId="urn:microsoft.com/office/officeart/2018/2/layout/IconVerticalSolidList"/>
    <dgm:cxn modelId="{837308F1-4D89-4E53-89CE-3221CCC2241E}" type="presOf" srcId="{BA4DD00E-F2AD-489D-B88B-01F89432FF9C}" destId="{D11E5382-D06E-4D68-8545-CE2B0688ADF1}" srcOrd="0" destOrd="0" presId="urn:microsoft.com/office/officeart/2018/2/layout/IconVerticalSolidList"/>
    <dgm:cxn modelId="{3235F936-E030-434C-BA8D-141CD1DBF8FB}" type="presParOf" srcId="{503F63E9-A1BF-46A4-AEE2-C7579EC2289C}" destId="{D13BFE87-4A83-4637-A890-57DA5F7FF587}" srcOrd="0" destOrd="0" presId="urn:microsoft.com/office/officeart/2018/2/layout/IconVerticalSolidList"/>
    <dgm:cxn modelId="{6D04D7DB-E5CF-4B64-AC42-EF6820D76CF6}" type="presParOf" srcId="{D13BFE87-4A83-4637-A890-57DA5F7FF587}" destId="{714D4A9D-4D36-4C6C-A50B-15B87FF102DA}" srcOrd="0" destOrd="0" presId="urn:microsoft.com/office/officeart/2018/2/layout/IconVerticalSolidList"/>
    <dgm:cxn modelId="{9CD5E076-1EE9-4E32-A4C2-5091A91CEE52}" type="presParOf" srcId="{D13BFE87-4A83-4637-A890-57DA5F7FF587}" destId="{E980A991-673A-4BFD-A8FC-9190D0584DF6}" srcOrd="1" destOrd="0" presId="urn:microsoft.com/office/officeart/2018/2/layout/IconVerticalSolidList"/>
    <dgm:cxn modelId="{192651C3-051D-4465-B8F8-4583ADC63927}" type="presParOf" srcId="{D13BFE87-4A83-4637-A890-57DA5F7FF587}" destId="{42D7B749-EB5D-4CB0-AB71-9EDA6AAA636E}" srcOrd="2" destOrd="0" presId="urn:microsoft.com/office/officeart/2018/2/layout/IconVerticalSolidList"/>
    <dgm:cxn modelId="{8971CCA0-7E1D-4881-B030-84AC564C8947}" type="presParOf" srcId="{D13BFE87-4A83-4637-A890-57DA5F7FF587}" destId="{D11E5382-D06E-4D68-8545-CE2B0688ADF1}" srcOrd="3" destOrd="0" presId="urn:microsoft.com/office/officeart/2018/2/layout/IconVerticalSolidList"/>
    <dgm:cxn modelId="{0CE27CAC-6095-4312-92E7-9EC01B6CC7A6}" type="presParOf" srcId="{503F63E9-A1BF-46A4-AEE2-C7579EC2289C}" destId="{71188F0D-705D-4CAA-93BA-DF0059FF8419}" srcOrd="1" destOrd="0" presId="urn:microsoft.com/office/officeart/2018/2/layout/IconVerticalSolidList"/>
    <dgm:cxn modelId="{47792D67-9452-4C66-AB1D-CFED1D7F5755}" type="presParOf" srcId="{503F63E9-A1BF-46A4-AEE2-C7579EC2289C}" destId="{BC313EAF-7866-418A-AC95-7FE580634F7A}" srcOrd="2" destOrd="0" presId="urn:microsoft.com/office/officeart/2018/2/layout/IconVerticalSolidList"/>
    <dgm:cxn modelId="{9EB4AA12-FA9D-4D31-A049-BCEDCBF48585}" type="presParOf" srcId="{BC313EAF-7866-418A-AC95-7FE580634F7A}" destId="{0FD3F1F0-43FC-4618-94BE-C7A061D552DE}" srcOrd="0" destOrd="0" presId="urn:microsoft.com/office/officeart/2018/2/layout/IconVerticalSolidList"/>
    <dgm:cxn modelId="{3E8396D8-DA63-4583-A8B8-C40CB7A59DBB}" type="presParOf" srcId="{BC313EAF-7866-418A-AC95-7FE580634F7A}" destId="{6715F91E-C7CA-4231-AFAE-19AE0AD04A24}" srcOrd="1" destOrd="0" presId="urn:microsoft.com/office/officeart/2018/2/layout/IconVerticalSolidList"/>
    <dgm:cxn modelId="{55C7B46A-8DF3-40E4-B51F-7A10A4AFECE7}" type="presParOf" srcId="{BC313EAF-7866-418A-AC95-7FE580634F7A}" destId="{1690CD30-861B-41AD-876F-99798CD0A1A0}" srcOrd="2" destOrd="0" presId="urn:microsoft.com/office/officeart/2018/2/layout/IconVerticalSolidList"/>
    <dgm:cxn modelId="{7AF44939-42EC-4497-962A-27D2AD7C2B50}" type="presParOf" srcId="{BC313EAF-7866-418A-AC95-7FE580634F7A}" destId="{0D968E15-141D-4B7F-8116-43ABCE69FC95}" srcOrd="3" destOrd="0" presId="urn:microsoft.com/office/officeart/2018/2/layout/IconVerticalSolidList"/>
    <dgm:cxn modelId="{D3C1E2AB-AE87-4420-BF9E-12D7CD4B2778}" type="presParOf" srcId="{BC313EAF-7866-418A-AC95-7FE580634F7A}" destId="{166DCBC7-3D09-49D3-80FE-4585EAEF7B0E}" srcOrd="4" destOrd="0" presId="urn:microsoft.com/office/officeart/2018/2/layout/IconVerticalSolidList"/>
    <dgm:cxn modelId="{40424441-C0D3-43FD-8D52-198BE3B5F772}" type="presParOf" srcId="{503F63E9-A1BF-46A4-AEE2-C7579EC2289C}" destId="{E43AF248-3E00-4323-8BA9-7F8833127CBA}" srcOrd="3" destOrd="0" presId="urn:microsoft.com/office/officeart/2018/2/layout/IconVerticalSolidList"/>
    <dgm:cxn modelId="{A26BFD48-5F12-4B95-B4E2-EC3C7E735FF1}" type="presParOf" srcId="{503F63E9-A1BF-46A4-AEE2-C7579EC2289C}" destId="{E3011E7C-0C13-4BB7-AE9F-04E3E0F0447E}" srcOrd="4" destOrd="0" presId="urn:microsoft.com/office/officeart/2018/2/layout/IconVerticalSolidList"/>
    <dgm:cxn modelId="{97086554-35D6-47C1-9766-CB4A6F1BC13C}" type="presParOf" srcId="{E3011E7C-0C13-4BB7-AE9F-04E3E0F0447E}" destId="{9355FAAF-77D8-49D1-BEC4-3AB46DF595D3}" srcOrd="0" destOrd="0" presId="urn:microsoft.com/office/officeart/2018/2/layout/IconVerticalSolidList"/>
    <dgm:cxn modelId="{14F9B328-5CB2-4926-AD9A-EE0E4547478F}" type="presParOf" srcId="{E3011E7C-0C13-4BB7-AE9F-04E3E0F0447E}" destId="{1F289A8A-F0D3-4E42-877A-319E7EED7E0E}" srcOrd="1" destOrd="0" presId="urn:microsoft.com/office/officeart/2018/2/layout/IconVerticalSolidList"/>
    <dgm:cxn modelId="{351FC988-E3EF-4D3C-B5DD-40813622179A}" type="presParOf" srcId="{E3011E7C-0C13-4BB7-AE9F-04E3E0F0447E}" destId="{B89CDC04-21BB-41CE-9D6B-2AE10ADB9E89}" srcOrd="2" destOrd="0" presId="urn:microsoft.com/office/officeart/2018/2/layout/IconVerticalSolidList"/>
    <dgm:cxn modelId="{9D5789E2-B195-4502-957E-B597E2B1A072}" type="presParOf" srcId="{E3011E7C-0C13-4BB7-AE9F-04E3E0F0447E}" destId="{30450D11-8FF9-43B0-8DD5-3FAB4C16019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2FCACE-3CC1-43D3-9877-10B3546993C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2_2" csCatId="accent2" phldr="1"/>
      <dgm:spPr/>
      <dgm:t>
        <a:bodyPr/>
        <a:lstStyle/>
        <a:p>
          <a:endParaRPr lang="en-US"/>
        </a:p>
      </dgm:t>
    </dgm:pt>
    <dgm:pt modelId="{21DA6C7E-C517-4DDB-A1D0-17FF4E5C3E3A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MCH specific e-learn module on Family Violence and Child Information Sharing Schemes</a:t>
          </a:r>
          <a:endParaRPr lang="en-US"/>
        </a:p>
      </dgm:t>
    </dgm:pt>
    <dgm:pt modelId="{A7039708-BD0F-4079-8A0A-7E75E73EA1AF}" type="parTrans" cxnId="{C6F425F2-4CAB-4E1B-807C-05E78B646A8A}">
      <dgm:prSet/>
      <dgm:spPr/>
      <dgm:t>
        <a:bodyPr/>
        <a:lstStyle/>
        <a:p>
          <a:endParaRPr lang="en-US"/>
        </a:p>
      </dgm:t>
    </dgm:pt>
    <dgm:pt modelId="{023E30AC-1592-4BCB-B5AE-94C13CCA8839}" type="sibTrans" cxnId="{C6F425F2-4CAB-4E1B-807C-05E78B646A8A}">
      <dgm:prSet/>
      <dgm:spPr/>
      <dgm:t>
        <a:bodyPr/>
        <a:lstStyle/>
        <a:p>
          <a:endParaRPr lang="en-US"/>
        </a:p>
      </dgm:t>
    </dgm:pt>
    <dgm:pt modelId="{EA22B021-613B-408F-A1C3-96967E5D846A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The department’s online training module assists MCH Nurses to understand how to apply the Information Sharing Schemes and other related reforms and meet their legal obligations in Victorian MCH</a:t>
          </a:r>
          <a:endParaRPr lang="en-US" dirty="0"/>
        </a:p>
      </dgm:t>
    </dgm:pt>
    <dgm:pt modelId="{51D51F14-60AE-4DB1-A872-6CF0F18EBC09}" type="parTrans" cxnId="{D71A5368-6E9F-4005-8699-544657723FA5}">
      <dgm:prSet/>
      <dgm:spPr/>
      <dgm:t>
        <a:bodyPr/>
        <a:lstStyle/>
        <a:p>
          <a:endParaRPr lang="en-US"/>
        </a:p>
      </dgm:t>
    </dgm:pt>
    <dgm:pt modelId="{CD98CC83-C968-41BA-8AC6-ABAE8C99C1CA}" type="sibTrans" cxnId="{D71A5368-6E9F-4005-8699-544657723FA5}">
      <dgm:prSet/>
      <dgm:spPr/>
      <dgm:t>
        <a:bodyPr/>
        <a:lstStyle/>
        <a:p>
          <a:endParaRPr lang="en-US"/>
        </a:p>
      </dgm:t>
    </dgm:pt>
    <dgm:pt modelId="{168F5D89-E98E-481A-B551-D6F559CA3E85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Look out for more information about the MCH e-learn module from the Department of Health and Human Services in coming weeks</a:t>
          </a:r>
          <a:endParaRPr lang="en-US"/>
        </a:p>
      </dgm:t>
    </dgm:pt>
    <dgm:pt modelId="{95986517-BDA6-4198-90D6-51AE1F144D11}" type="parTrans" cxnId="{36412110-2716-43AB-8FB0-61B6CECE7451}">
      <dgm:prSet/>
      <dgm:spPr/>
      <dgm:t>
        <a:bodyPr/>
        <a:lstStyle/>
        <a:p>
          <a:endParaRPr lang="en-US"/>
        </a:p>
      </dgm:t>
    </dgm:pt>
    <dgm:pt modelId="{1783D7DF-E074-4319-A3B7-D5DC0F7735F0}" type="sibTrans" cxnId="{36412110-2716-43AB-8FB0-61B6CECE7451}">
      <dgm:prSet/>
      <dgm:spPr/>
      <dgm:t>
        <a:bodyPr/>
        <a:lstStyle/>
        <a:p>
          <a:endParaRPr lang="en-US"/>
        </a:p>
      </dgm:t>
    </dgm:pt>
    <dgm:pt modelId="{29DA963D-1DD2-42AF-AE2C-261502535A25}" type="pres">
      <dgm:prSet presAssocID="{022FCACE-3CC1-43D3-9877-10B3546993C8}" presName="root" presStyleCnt="0">
        <dgm:presLayoutVars>
          <dgm:dir/>
          <dgm:resizeHandles val="exact"/>
        </dgm:presLayoutVars>
      </dgm:prSet>
      <dgm:spPr/>
    </dgm:pt>
    <dgm:pt modelId="{5B9ED9C8-1D31-434E-948D-519AF19BE293}" type="pres">
      <dgm:prSet presAssocID="{21DA6C7E-C517-4DDB-A1D0-17FF4E5C3E3A}" presName="compNode" presStyleCnt="0"/>
      <dgm:spPr/>
    </dgm:pt>
    <dgm:pt modelId="{88EF75C9-0C16-4A15-9417-352541C00AF4}" type="pres">
      <dgm:prSet presAssocID="{21DA6C7E-C517-4DDB-A1D0-17FF4E5C3E3A}" presName="bgRect" presStyleLbl="bgShp" presStyleIdx="0" presStyleCnt="3"/>
      <dgm:spPr/>
    </dgm:pt>
    <dgm:pt modelId="{5B8EE385-FCEA-4B60-BA8C-77F15B8F9C92}" type="pres">
      <dgm:prSet presAssocID="{21DA6C7E-C517-4DDB-A1D0-17FF4E5C3E3A}" presName="iconRect" presStyleLbl="node1" presStyleIdx="0" presStyleCnt="3"/>
      <dgm:spPr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ren"/>
        </a:ext>
      </dgm:extLst>
    </dgm:pt>
    <dgm:pt modelId="{897FD9C6-0C10-411F-95E9-264B23ADC168}" type="pres">
      <dgm:prSet presAssocID="{21DA6C7E-C517-4DDB-A1D0-17FF4E5C3E3A}" presName="spaceRect" presStyleCnt="0"/>
      <dgm:spPr/>
    </dgm:pt>
    <dgm:pt modelId="{97F3EF54-E571-46A0-AC11-EBFA2D1E9040}" type="pres">
      <dgm:prSet presAssocID="{21DA6C7E-C517-4DDB-A1D0-17FF4E5C3E3A}" presName="parTx" presStyleLbl="revTx" presStyleIdx="0" presStyleCnt="3">
        <dgm:presLayoutVars>
          <dgm:chMax val="0"/>
          <dgm:chPref val="0"/>
        </dgm:presLayoutVars>
      </dgm:prSet>
      <dgm:spPr/>
    </dgm:pt>
    <dgm:pt modelId="{C34ABDED-8ABC-453D-AADA-5DA9A9EEDC41}" type="pres">
      <dgm:prSet presAssocID="{023E30AC-1592-4BCB-B5AE-94C13CCA8839}" presName="sibTrans" presStyleCnt="0"/>
      <dgm:spPr/>
    </dgm:pt>
    <dgm:pt modelId="{7494B88B-749F-46D1-8EB3-BE467E758872}" type="pres">
      <dgm:prSet presAssocID="{EA22B021-613B-408F-A1C3-96967E5D846A}" presName="compNode" presStyleCnt="0"/>
      <dgm:spPr/>
    </dgm:pt>
    <dgm:pt modelId="{3BC70F82-7752-4387-9E72-6BFB3A013894}" type="pres">
      <dgm:prSet presAssocID="{EA22B021-613B-408F-A1C3-96967E5D846A}" presName="bgRect" presStyleLbl="bgShp" presStyleIdx="1" presStyleCnt="3"/>
      <dgm:spPr>
        <a:solidFill>
          <a:srgbClr val="004C97"/>
        </a:solidFill>
      </dgm:spPr>
    </dgm:pt>
    <dgm:pt modelId="{3B77065D-3858-4149-9510-37D39DA06ED2}" type="pres">
      <dgm:prSet presAssocID="{EA22B021-613B-408F-A1C3-96967E5D846A}" presName="iconRect" presStyleLbl="node1" presStyleIdx="1" presStyleCnt="3"/>
      <dgm:spPr>
        <a:blipFill>
          <a:blip xmlns:r="http://schemas.openxmlformats.org/officeDocument/2006/relationships" r:embed="rId3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4AEEC86D-167C-4571-9A90-B51FC7E72A9F}" type="pres">
      <dgm:prSet presAssocID="{EA22B021-613B-408F-A1C3-96967E5D846A}" presName="spaceRect" presStyleCnt="0"/>
      <dgm:spPr/>
    </dgm:pt>
    <dgm:pt modelId="{46EB28D5-CDBD-4F2C-B9B6-3F23BF009DD3}" type="pres">
      <dgm:prSet presAssocID="{EA22B021-613B-408F-A1C3-96967E5D846A}" presName="parTx" presStyleLbl="revTx" presStyleIdx="1" presStyleCnt="3">
        <dgm:presLayoutVars>
          <dgm:chMax val="0"/>
          <dgm:chPref val="0"/>
        </dgm:presLayoutVars>
      </dgm:prSet>
      <dgm:spPr/>
    </dgm:pt>
    <dgm:pt modelId="{66F5FD93-E42B-43C8-9C57-60E5A5DD6408}" type="pres">
      <dgm:prSet presAssocID="{CD98CC83-C968-41BA-8AC6-ABAE8C99C1CA}" presName="sibTrans" presStyleCnt="0"/>
      <dgm:spPr/>
    </dgm:pt>
    <dgm:pt modelId="{D89AA9B9-7BF4-4BFA-BD91-98FDC21CFFB5}" type="pres">
      <dgm:prSet presAssocID="{168F5D89-E98E-481A-B551-D6F559CA3E85}" presName="compNode" presStyleCnt="0"/>
      <dgm:spPr/>
    </dgm:pt>
    <dgm:pt modelId="{A61C4DF4-C2FA-47BD-A1D3-20DC737DB682}" type="pres">
      <dgm:prSet presAssocID="{168F5D89-E98E-481A-B551-D6F559CA3E85}" presName="bgRect" presStyleLbl="bgShp" presStyleIdx="2" presStyleCnt="3"/>
      <dgm:spPr>
        <a:solidFill>
          <a:srgbClr val="007B4B"/>
        </a:solidFill>
      </dgm:spPr>
    </dgm:pt>
    <dgm:pt modelId="{2D662669-A96F-4766-AA43-680BB58862FE}" type="pres">
      <dgm:prSet presAssocID="{168F5D89-E98E-481A-B551-D6F559CA3E85}" presName="iconRect" presStyleLbl="node1" presStyleIdx="2" presStyleCnt="3"/>
      <dgm:spPr>
        <a:blipFill>
          <a:blip xmlns:r="http://schemas.openxmlformats.org/officeDocument/2006/relationships" r:embed="rId5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6170BEA3-E97D-420B-9012-435E59ECF113}" type="pres">
      <dgm:prSet presAssocID="{168F5D89-E98E-481A-B551-D6F559CA3E85}" presName="spaceRect" presStyleCnt="0"/>
      <dgm:spPr/>
    </dgm:pt>
    <dgm:pt modelId="{39F10B46-D2F6-460C-A637-7531353DC556}" type="pres">
      <dgm:prSet presAssocID="{168F5D89-E98E-481A-B551-D6F559CA3E8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A971105-2427-4E02-A628-C4FE181815C3}" type="presOf" srcId="{21DA6C7E-C517-4DDB-A1D0-17FF4E5C3E3A}" destId="{97F3EF54-E571-46A0-AC11-EBFA2D1E9040}" srcOrd="0" destOrd="0" presId="urn:microsoft.com/office/officeart/2018/2/layout/IconVerticalSolidList"/>
    <dgm:cxn modelId="{36412110-2716-43AB-8FB0-61B6CECE7451}" srcId="{022FCACE-3CC1-43D3-9877-10B3546993C8}" destId="{168F5D89-E98E-481A-B551-D6F559CA3E85}" srcOrd="2" destOrd="0" parTransId="{95986517-BDA6-4198-90D6-51AE1F144D11}" sibTransId="{1783D7DF-E074-4319-A3B7-D5DC0F7735F0}"/>
    <dgm:cxn modelId="{D71A5368-6E9F-4005-8699-544657723FA5}" srcId="{022FCACE-3CC1-43D3-9877-10B3546993C8}" destId="{EA22B021-613B-408F-A1C3-96967E5D846A}" srcOrd="1" destOrd="0" parTransId="{51D51F14-60AE-4DB1-A872-6CF0F18EBC09}" sibTransId="{CD98CC83-C968-41BA-8AC6-ABAE8C99C1CA}"/>
    <dgm:cxn modelId="{8720F94C-0354-4FDD-8AD2-C9307ECB3D94}" type="presOf" srcId="{168F5D89-E98E-481A-B551-D6F559CA3E85}" destId="{39F10B46-D2F6-460C-A637-7531353DC556}" srcOrd="0" destOrd="0" presId="urn:microsoft.com/office/officeart/2018/2/layout/IconVerticalSolidList"/>
    <dgm:cxn modelId="{C467338E-92E3-4893-A535-294DD87C8736}" type="presOf" srcId="{EA22B021-613B-408F-A1C3-96967E5D846A}" destId="{46EB28D5-CDBD-4F2C-B9B6-3F23BF009DD3}" srcOrd="0" destOrd="0" presId="urn:microsoft.com/office/officeart/2018/2/layout/IconVerticalSolidList"/>
    <dgm:cxn modelId="{C6F425F2-4CAB-4E1B-807C-05E78B646A8A}" srcId="{022FCACE-3CC1-43D3-9877-10B3546993C8}" destId="{21DA6C7E-C517-4DDB-A1D0-17FF4E5C3E3A}" srcOrd="0" destOrd="0" parTransId="{A7039708-BD0F-4079-8A0A-7E75E73EA1AF}" sibTransId="{023E30AC-1592-4BCB-B5AE-94C13CCA8839}"/>
    <dgm:cxn modelId="{C4164EFD-8781-4AAB-98B5-C4135CD60E81}" type="presOf" srcId="{022FCACE-3CC1-43D3-9877-10B3546993C8}" destId="{29DA963D-1DD2-42AF-AE2C-261502535A25}" srcOrd="0" destOrd="0" presId="urn:microsoft.com/office/officeart/2018/2/layout/IconVerticalSolidList"/>
    <dgm:cxn modelId="{F669C4E8-15E7-4564-A794-BD0C9AB9F67C}" type="presParOf" srcId="{29DA963D-1DD2-42AF-AE2C-261502535A25}" destId="{5B9ED9C8-1D31-434E-948D-519AF19BE293}" srcOrd="0" destOrd="0" presId="urn:microsoft.com/office/officeart/2018/2/layout/IconVerticalSolidList"/>
    <dgm:cxn modelId="{F9872A9A-8AD4-4DF9-A6C4-75CC822FA714}" type="presParOf" srcId="{5B9ED9C8-1D31-434E-948D-519AF19BE293}" destId="{88EF75C9-0C16-4A15-9417-352541C00AF4}" srcOrd="0" destOrd="0" presId="urn:microsoft.com/office/officeart/2018/2/layout/IconVerticalSolidList"/>
    <dgm:cxn modelId="{2EDBD7EE-B12A-4884-A17C-AF5F91B25F30}" type="presParOf" srcId="{5B9ED9C8-1D31-434E-948D-519AF19BE293}" destId="{5B8EE385-FCEA-4B60-BA8C-77F15B8F9C92}" srcOrd="1" destOrd="0" presId="urn:microsoft.com/office/officeart/2018/2/layout/IconVerticalSolidList"/>
    <dgm:cxn modelId="{A02B28B5-FCC9-4E58-A72C-AD664369B830}" type="presParOf" srcId="{5B9ED9C8-1D31-434E-948D-519AF19BE293}" destId="{897FD9C6-0C10-411F-95E9-264B23ADC168}" srcOrd="2" destOrd="0" presId="urn:microsoft.com/office/officeart/2018/2/layout/IconVerticalSolidList"/>
    <dgm:cxn modelId="{C2C896BB-5F61-45B2-A9FE-D14C941F7720}" type="presParOf" srcId="{5B9ED9C8-1D31-434E-948D-519AF19BE293}" destId="{97F3EF54-E571-46A0-AC11-EBFA2D1E9040}" srcOrd="3" destOrd="0" presId="urn:microsoft.com/office/officeart/2018/2/layout/IconVerticalSolidList"/>
    <dgm:cxn modelId="{4FB43AF8-6646-4D86-83B7-871494C145FB}" type="presParOf" srcId="{29DA963D-1DD2-42AF-AE2C-261502535A25}" destId="{C34ABDED-8ABC-453D-AADA-5DA9A9EEDC41}" srcOrd="1" destOrd="0" presId="urn:microsoft.com/office/officeart/2018/2/layout/IconVerticalSolidList"/>
    <dgm:cxn modelId="{4F9C2C72-6B83-4798-BE07-B49403E6A8A6}" type="presParOf" srcId="{29DA963D-1DD2-42AF-AE2C-261502535A25}" destId="{7494B88B-749F-46D1-8EB3-BE467E758872}" srcOrd="2" destOrd="0" presId="urn:microsoft.com/office/officeart/2018/2/layout/IconVerticalSolidList"/>
    <dgm:cxn modelId="{753EBCA2-50FA-48A5-B3FE-27DE858026C6}" type="presParOf" srcId="{7494B88B-749F-46D1-8EB3-BE467E758872}" destId="{3BC70F82-7752-4387-9E72-6BFB3A013894}" srcOrd="0" destOrd="0" presId="urn:microsoft.com/office/officeart/2018/2/layout/IconVerticalSolidList"/>
    <dgm:cxn modelId="{05B464FF-5955-4F95-83FB-0B6EF4D1B00B}" type="presParOf" srcId="{7494B88B-749F-46D1-8EB3-BE467E758872}" destId="{3B77065D-3858-4149-9510-37D39DA06ED2}" srcOrd="1" destOrd="0" presId="urn:microsoft.com/office/officeart/2018/2/layout/IconVerticalSolidList"/>
    <dgm:cxn modelId="{DA0A4211-EA51-487A-82B1-CE3F595CD0DD}" type="presParOf" srcId="{7494B88B-749F-46D1-8EB3-BE467E758872}" destId="{4AEEC86D-167C-4571-9A90-B51FC7E72A9F}" srcOrd="2" destOrd="0" presId="urn:microsoft.com/office/officeart/2018/2/layout/IconVerticalSolidList"/>
    <dgm:cxn modelId="{DB41EDA9-8DB1-48DA-878F-EA1D492C05E8}" type="presParOf" srcId="{7494B88B-749F-46D1-8EB3-BE467E758872}" destId="{46EB28D5-CDBD-4F2C-B9B6-3F23BF009DD3}" srcOrd="3" destOrd="0" presId="urn:microsoft.com/office/officeart/2018/2/layout/IconVerticalSolidList"/>
    <dgm:cxn modelId="{C257DC50-6D20-4283-B4E4-262830654942}" type="presParOf" srcId="{29DA963D-1DD2-42AF-AE2C-261502535A25}" destId="{66F5FD93-E42B-43C8-9C57-60E5A5DD6408}" srcOrd="3" destOrd="0" presId="urn:microsoft.com/office/officeart/2018/2/layout/IconVerticalSolidList"/>
    <dgm:cxn modelId="{5CAF2A18-089C-4E37-833B-CD3003A55833}" type="presParOf" srcId="{29DA963D-1DD2-42AF-AE2C-261502535A25}" destId="{D89AA9B9-7BF4-4BFA-BD91-98FDC21CFFB5}" srcOrd="4" destOrd="0" presId="urn:microsoft.com/office/officeart/2018/2/layout/IconVerticalSolidList"/>
    <dgm:cxn modelId="{3CA6B981-1F62-494C-8D91-F52244FB3FAE}" type="presParOf" srcId="{D89AA9B9-7BF4-4BFA-BD91-98FDC21CFFB5}" destId="{A61C4DF4-C2FA-47BD-A1D3-20DC737DB682}" srcOrd="0" destOrd="0" presId="urn:microsoft.com/office/officeart/2018/2/layout/IconVerticalSolidList"/>
    <dgm:cxn modelId="{2C0CA25A-66C4-4787-AAA7-4B51EF8ECFEF}" type="presParOf" srcId="{D89AA9B9-7BF4-4BFA-BD91-98FDC21CFFB5}" destId="{2D662669-A96F-4766-AA43-680BB58862FE}" srcOrd="1" destOrd="0" presId="urn:microsoft.com/office/officeart/2018/2/layout/IconVerticalSolidList"/>
    <dgm:cxn modelId="{13ED51E8-095B-44EB-BD01-00B6FC3A7FC2}" type="presParOf" srcId="{D89AA9B9-7BF4-4BFA-BD91-98FDC21CFFB5}" destId="{6170BEA3-E97D-420B-9012-435E59ECF113}" srcOrd="2" destOrd="0" presId="urn:microsoft.com/office/officeart/2018/2/layout/IconVerticalSolidList"/>
    <dgm:cxn modelId="{C8F465A5-D89E-4593-80E4-308C288B71AA}" type="presParOf" srcId="{D89AA9B9-7BF4-4BFA-BD91-98FDC21CFFB5}" destId="{39F10B46-D2F6-460C-A637-7531353DC55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60C969-88A0-44C3-86CE-379C06F48FC7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5D53946-FA0D-4312-A080-32437593C349}">
      <dgm:prSet/>
      <dgm:spPr/>
      <dgm:t>
        <a:bodyPr/>
        <a:lstStyle/>
        <a:p>
          <a:r>
            <a:rPr lang="en-AU" b="1"/>
            <a:t>Consultation</a:t>
          </a:r>
          <a:endParaRPr lang="en-US"/>
        </a:p>
      </dgm:t>
    </dgm:pt>
    <dgm:pt modelId="{0CBBCC26-665D-4CA5-972E-1B50A5E9A253}" type="parTrans" cxnId="{98AA0001-7D1D-45ED-8FE0-17B72E90BAC5}">
      <dgm:prSet/>
      <dgm:spPr/>
      <dgm:t>
        <a:bodyPr/>
        <a:lstStyle/>
        <a:p>
          <a:endParaRPr lang="en-US"/>
        </a:p>
      </dgm:t>
    </dgm:pt>
    <dgm:pt modelId="{20384520-A7C6-4BB6-90A1-2BDBA29E1451}" type="sibTrans" cxnId="{98AA0001-7D1D-45ED-8FE0-17B72E90BAC5}">
      <dgm:prSet/>
      <dgm:spPr/>
      <dgm:t>
        <a:bodyPr/>
        <a:lstStyle/>
        <a:p>
          <a:endParaRPr lang="en-US"/>
        </a:p>
      </dgm:t>
    </dgm:pt>
    <dgm:pt modelId="{D8E9A77F-0F35-4F6E-9E33-76F5796EE2AF}">
      <dgm:prSet/>
      <dgm:spPr/>
      <dgm:t>
        <a:bodyPr/>
        <a:lstStyle/>
        <a:p>
          <a:r>
            <a:rPr lang="en-AU" b="1"/>
            <a:t>Families</a:t>
          </a:r>
          <a:endParaRPr lang="en-US"/>
        </a:p>
      </dgm:t>
    </dgm:pt>
    <dgm:pt modelId="{D57ABFDA-E635-4055-8E6B-D6E1E77DD114}" type="parTrans" cxnId="{F9CB437F-B248-494D-9F04-9740965E228C}">
      <dgm:prSet/>
      <dgm:spPr/>
      <dgm:t>
        <a:bodyPr/>
        <a:lstStyle/>
        <a:p>
          <a:endParaRPr lang="en-US"/>
        </a:p>
      </dgm:t>
    </dgm:pt>
    <dgm:pt modelId="{47C32F8B-5D7D-4E01-88B8-BFE8B720692A}" type="sibTrans" cxnId="{F9CB437F-B248-494D-9F04-9740965E228C}">
      <dgm:prSet/>
      <dgm:spPr/>
      <dgm:t>
        <a:bodyPr/>
        <a:lstStyle/>
        <a:p>
          <a:endParaRPr lang="en-US"/>
        </a:p>
      </dgm:t>
    </dgm:pt>
    <dgm:pt modelId="{1A666538-82E1-4358-A4E7-E4B426B759AD}">
      <dgm:prSet/>
      <dgm:spPr/>
      <dgm:t>
        <a:bodyPr/>
        <a:lstStyle/>
        <a:p>
          <a:r>
            <a:rPr lang="en-AU" b="1"/>
            <a:t>MCH nurses</a:t>
          </a:r>
          <a:endParaRPr lang="en-US"/>
        </a:p>
      </dgm:t>
    </dgm:pt>
    <dgm:pt modelId="{4BB31E11-0C4A-45A0-8280-5EB7510ED404}" type="parTrans" cxnId="{A3C54573-BE1E-42C5-BB6D-EF3B311921C7}">
      <dgm:prSet/>
      <dgm:spPr/>
      <dgm:t>
        <a:bodyPr/>
        <a:lstStyle/>
        <a:p>
          <a:endParaRPr lang="en-US"/>
        </a:p>
      </dgm:t>
    </dgm:pt>
    <dgm:pt modelId="{F93E3782-E530-4194-A8D8-499075192E80}" type="sibTrans" cxnId="{A3C54573-BE1E-42C5-BB6D-EF3B311921C7}">
      <dgm:prSet/>
      <dgm:spPr/>
      <dgm:t>
        <a:bodyPr/>
        <a:lstStyle/>
        <a:p>
          <a:endParaRPr lang="en-US"/>
        </a:p>
      </dgm:t>
    </dgm:pt>
    <dgm:pt modelId="{A4B90D46-E337-4A7C-9D2E-886909D8A700}">
      <dgm:prSet/>
      <dgm:spPr/>
      <dgm:t>
        <a:bodyPr/>
        <a:lstStyle/>
        <a:p>
          <a:r>
            <a:rPr lang="en-AU" b="1"/>
            <a:t>EPCs</a:t>
          </a:r>
          <a:endParaRPr lang="en-US"/>
        </a:p>
      </dgm:t>
    </dgm:pt>
    <dgm:pt modelId="{895DB938-02BB-407B-A81E-E498BB14E0F0}" type="parTrans" cxnId="{9307FE15-48B7-4CEC-8E77-9B254FE4F671}">
      <dgm:prSet/>
      <dgm:spPr/>
      <dgm:t>
        <a:bodyPr/>
        <a:lstStyle/>
        <a:p>
          <a:endParaRPr lang="en-US"/>
        </a:p>
      </dgm:t>
    </dgm:pt>
    <dgm:pt modelId="{7318EB05-D2FE-4454-8A67-44ACC10B77CC}" type="sibTrans" cxnId="{9307FE15-48B7-4CEC-8E77-9B254FE4F671}">
      <dgm:prSet/>
      <dgm:spPr/>
      <dgm:t>
        <a:bodyPr/>
        <a:lstStyle/>
        <a:p>
          <a:endParaRPr lang="en-US"/>
        </a:p>
      </dgm:t>
    </dgm:pt>
    <dgm:pt modelId="{2D43BEAE-C14A-4994-BD88-49EA8ABD295B}">
      <dgm:prSet/>
      <dgm:spPr/>
      <dgm:t>
        <a:bodyPr/>
        <a:lstStyle/>
        <a:p>
          <a:r>
            <a:rPr lang="en-AU" b="1" dirty="0"/>
            <a:t>ANMF</a:t>
          </a:r>
          <a:endParaRPr lang="en-US" dirty="0"/>
        </a:p>
      </dgm:t>
    </dgm:pt>
    <dgm:pt modelId="{23561067-18D5-4C94-AADD-C94B9C86C480}" type="parTrans" cxnId="{B993B559-F528-4E6E-9695-0AFBEDAA4F48}">
      <dgm:prSet/>
      <dgm:spPr/>
      <dgm:t>
        <a:bodyPr/>
        <a:lstStyle/>
        <a:p>
          <a:endParaRPr lang="en-US"/>
        </a:p>
      </dgm:t>
    </dgm:pt>
    <dgm:pt modelId="{41A4ABF3-5F2B-4245-A9E2-8434C5322DB5}" type="sibTrans" cxnId="{B993B559-F528-4E6E-9695-0AFBEDAA4F48}">
      <dgm:prSet/>
      <dgm:spPr/>
      <dgm:t>
        <a:bodyPr/>
        <a:lstStyle/>
        <a:p>
          <a:endParaRPr lang="en-US"/>
        </a:p>
      </dgm:t>
    </dgm:pt>
    <dgm:pt modelId="{BE5EC3E3-89ED-4E74-A7CC-78A78408EF37}">
      <dgm:prSet/>
      <dgm:spPr/>
      <dgm:t>
        <a:bodyPr/>
        <a:lstStyle/>
        <a:p>
          <a:r>
            <a:rPr lang="en-AU" b="1" dirty="0"/>
            <a:t>Universities </a:t>
          </a:r>
          <a:endParaRPr lang="en-US" dirty="0"/>
        </a:p>
      </dgm:t>
    </dgm:pt>
    <dgm:pt modelId="{3375B948-57BB-4967-9CC7-2410F898B3BA}" type="parTrans" cxnId="{E62EFDCF-9198-429C-AA40-36A5DF267F38}">
      <dgm:prSet/>
      <dgm:spPr/>
      <dgm:t>
        <a:bodyPr/>
        <a:lstStyle/>
        <a:p>
          <a:endParaRPr lang="en-US"/>
        </a:p>
      </dgm:t>
    </dgm:pt>
    <dgm:pt modelId="{B556FA33-0558-4706-96D6-DDB4C232C923}" type="sibTrans" cxnId="{E62EFDCF-9198-429C-AA40-36A5DF267F38}">
      <dgm:prSet/>
      <dgm:spPr/>
      <dgm:t>
        <a:bodyPr/>
        <a:lstStyle/>
        <a:p>
          <a:endParaRPr lang="en-US"/>
        </a:p>
      </dgm:t>
    </dgm:pt>
    <dgm:pt modelId="{BEBE81A7-98A3-4A3D-BAF3-73F20D3DD32C}">
      <dgm:prSet/>
      <dgm:spPr/>
      <dgm:t>
        <a:bodyPr/>
        <a:lstStyle/>
        <a:p>
          <a:r>
            <a:rPr lang="en-AU" b="1"/>
            <a:t>Model of care</a:t>
          </a:r>
          <a:endParaRPr lang="en-US"/>
        </a:p>
      </dgm:t>
    </dgm:pt>
    <dgm:pt modelId="{0EE1E51E-C2FC-4FDC-9B9D-A9FAED5C9479}" type="parTrans" cxnId="{22F57DBE-0833-461A-A408-6793BB3BBACB}">
      <dgm:prSet/>
      <dgm:spPr/>
      <dgm:t>
        <a:bodyPr/>
        <a:lstStyle/>
        <a:p>
          <a:endParaRPr lang="en-US"/>
        </a:p>
      </dgm:t>
    </dgm:pt>
    <dgm:pt modelId="{A5E1D85A-8D9E-49D7-800F-61F8EAE4813C}" type="sibTrans" cxnId="{22F57DBE-0833-461A-A408-6793BB3BBACB}">
      <dgm:prSet/>
      <dgm:spPr/>
      <dgm:t>
        <a:bodyPr/>
        <a:lstStyle/>
        <a:p>
          <a:endParaRPr lang="en-US"/>
        </a:p>
      </dgm:t>
    </dgm:pt>
    <dgm:pt modelId="{5C4E3047-42CA-4E7F-82B8-DD67F52F44D8}">
      <dgm:prSet/>
      <dgm:spPr/>
      <dgm:t>
        <a:bodyPr/>
        <a:lstStyle/>
        <a:p>
          <a:r>
            <a:rPr lang="en-AU" b="1"/>
            <a:t>Parent resources</a:t>
          </a:r>
          <a:endParaRPr lang="en-US"/>
        </a:p>
      </dgm:t>
    </dgm:pt>
    <dgm:pt modelId="{E1EECDA3-5791-40E3-B2C0-CCA3C87D7F54}" type="parTrans" cxnId="{1D5E0E79-09AB-4CC7-9850-912506D63332}">
      <dgm:prSet/>
      <dgm:spPr/>
      <dgm:t>
        <a:bodyPr/>
        <a:lstStyle/>
        <a:p>
          <a:endParaRPr lang="en-US"/>
        </a:p>
      </dgm:t>
    </dgm:pt>
    <dgm:pt modelId="{D6A0A253-5DE8-4450-9878-CB2987CCD48C}" type="sibTrans" cxnId="{1D5E0E79-09AB-4CC7-9850-912506D63332}">
      <dgm:prSet/>
      <dgm:spPr/>
      <dgm:t>
        <a:bodyPr/>
        <a:lstStyle/>
        <a:p>
          <a:endParaRPr lang="en-US"/>
        </a:p>
      </dgm:t>
    </dgm:pt>
    <dgm:pt modelId="{6EB46B2B-FE2C-48D6-AF4C-364D7FA65FF9}">
      <dgm:prSet/>
      <dgm:spPr/>
      <dgm:t>
        <a:bodyPr/>
        <a:lstStyle/>
        <a:p>
          <a:r>
            <a:rPr lang="en-AU" b="1"/>
            <a:t>Professional Development</a:t>
          </a:r>
          <a:endParaRPr lang="en-US"/>
        </a:p>
      </dgm:t>
    </dgm:pt>
    <dgm:pt modelId="{305EEBD8-12CD-481A-994D-D760394D7785}" type="parTrans" cxnId="{B3B4719F-D01B-41FB-9E4F-9DCDF896EC3F}">
      <dgm:prSet/>
      <dgm:spPr/>
      <dgm:t>
        <a:bodyPr/>
        <a:lstStyle/>
        <a:p>
          <a:endParaRPr lang="en-US"/>
        </a:p>
      </dgm:t>
    </dgm:pt>
    <dgm:pt modelId="{98A7DD8F-207F-421A-87A7-07E70967C748}" type="sibTrans" cxnId="{B3B4719F-D01B-41FB-9E4F-9DCDF896EC3F}">
      <dgm:prSet/>
      <dgm:spPr/>
      <dgm:t>
        <a:bodyPr/>
        <a:lstStyle/>
        <a:p>
          <a:endParaRPr lang="en-US"/>
        </a:p>
      </dgm:t>
    </dgm:pt>
    <dgm:pt modelId="{7CC709E3-7922-4C58-87F9-B651E4D8F55F}" type="pres">
      <dgm:prSet presAssocID="{F660C969-88A0-44C3-86CE-379C06F48FC7}" presName="Name0" presStyleCnt="0">
        <dgm:presLayoutVars>
          <dgm:dir/>
          <dgm:resizeHandles val="exact"/>
        </dgm:presLayoutVars>
      </dgm:prSet>
      <dgm:spPr/>
    </dgm:pt>
    <dgm:pt modelId="{EDC5CFD3-05A7-4490-9AC0-68D59AACF1D3}" type="pres">
      <dgm:prSet presAssocID="{F660C969-88A0-44C3-86CE-379C06F48FC7}" presName="cycle" presStyleCnt="0"/>
      <dgm:spPr/>
    </dgm:pt>
    <dgm:pt modelId="{2C3D1D7A-6947-4EC5-B650-71209E8D1474}" type="pres">
      <dgm:prSet presAssocID="{25D53946-FA0D-4312-A080-32437593C349}" presName="nodeFirstNode" presStyleLbl="node1" presStyleIdx="0" presStyleCnt="4">
        <dgm:presLayoutVars>
          <dgm:bulletEnabled val="1"/>
        </dgm:presLayoutVars>
      </dgm:prSet>
      <dgm:spPr/>
    </dgm:pt>
    <dgm:pt modelId="{30AF5928-7D5D-4376-9D21-B9CBF55607C1}" type="pres">
      <dgm:prSet presAssocID="{20384520-A7C6-4BB6-90A1-2BDBA29E1451}" presName="sibTransFirstNode" presStyleLbl="bgShp" presStyleIdx="0" presStyleCnt="1"/>
      <dgm:spPr/>
    </dgm:pt>
    <dgm:pt modelId="{D4F85257-C11C-4C68-BA6D-A0E6545D701E}" type="pres">
      <dgm:prSet presAssocID="{BEBE81A7-98A3-4A3D-BAF3-73F20D3DD32C}" presName="nodeFollowingNodes" presStyleLbl="node1" presStyleIdx="1" presStyleCnt="4">
        <dgm:presLayoutVars>
          <dgm:bulletEnabled val="1"/>
        </dgm:presLayoutVars>
      </dgm:prSet>
      <dgm:spPr/>
    </dgm:pt>
    <dgm:pt modelId="{3ECE7100-0733-4C80-9356-90822468CC19}" type="pres">
      <dgm:prSet presAssocID="{5C4E3047-42CA-4E7F-82B8-DD67F52F44D8}" presName="nodeFollowingNodes" presStyleLbl="node1" presStyleIdx="2" presStyleCnt="4">
        <dgm:presLayoutVars>
          <dgm:bulletEnabled val="1"/>
        </dgm:presLayoutVars>
      </dgm:prSet>
      <dgm:spPr/>
    </dgm:pt>
    <dgm:pt modelId="{A8648B48-5FA9-43B4-8481-0AF9186BDFF2}" type="pres">
      <dgm:prSet presAssocID="{6EB46B2B-FE2C-48D6-AF4C-364D7FA65FF9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98AA0001-7D1D-45ED-8FE0-17B72E90BAC5}" srcId="{F660C969-88A0-44C3-86CE-379C06F48FC7}" destId="{25D53946-FA0D-4312-A080-32437593C349}" srcOrd="0" destOrd="0" parTransId="{0CBBCC26-665D-4CA5-972E-1B50A5E9A253}" sibTransId="{20384520-A7C6-4BB6-90A1-2BDBA29E1451}"/>
    <dgm:cxn modelId="{9307FE15-48B7-4CEC-8E77-9B254FE4F671}" srcId="{25D53946-FA0D-4312-A080-32437593C349}" destId="{A4B90D46-E337-4A7C-9D2E-886909D8A700}" srcOrd="2" destOrd="0" parTransId="{895DB938-02BB-407B-A81E-E498BB14E0F0}" sibTransId="{7318EB05-D2FE-4454-8A67-44ACC10B77CC}"/>
    <dgm:cxn modelId="{B66AAE1B-3656-4B72-B507-0B5C03520B3B}" type="presOf" srcId="{25D53946-FA0D-4312-A080-32437593C349}" destId="{2C3D1D7A-6947-4EC5-B650-71209E8D1474}" srcOrd="0" destOrd="0" presId="urn:microsoft.com/office/officeart/2005/8/layout/cycle3"/>
    <dgm:cxn modelId="{619A481F-9CBB-4A23-844F-4C19E34DFC01}" type="presOf" srcId="{1A666538-82E1-4358-A4E7-E4B426B759AD}" destId="{2C3D1D7A-6947-4EC5-B650-71209E8D1474}" srcOrd="0" destOrd="2" presId="urn:microsoft.com/office/officeart/2005/8/layout/cycle3"/>
    <dgm:cxn modelId="{37121121-841E-4304-B6F8-3FB4549FF404}" type="presOf" srcId="{6EB46B2B-FE2C-48D6-AF4C-364D7FA65FF9}" destId="{A8648B48-5FA9-43B4-8481-0AF9186BDFF2}" srcOrd="0" destOrd="0" presId="urn:microsoft.com/office/officeart/2005/8/layout/cycle3"/>
    <dgm:cxn modelId="{1998D12C-C823-4172-983B-4BB97B18F12F}" type="presOf" srcId="{A4B90D46-E337-4A7C-9D2E-886909D8A700}" destId="{2C3D1D7A-6947-4EC5-B650-71209E8D1474}" srcOrd="0" destOrd="3" presId="urn:microsoft.com/office/officeart/2005/8/layout/cycle3"/>
    <dgm:cxn modelId="{98B4B134-A36D-49BC-895D-9279F538DE21}" type="presOf" srcId="{5C4E3047-42CA-4E7F-82B8-DD67F52F44D8}" destId="{3ECE7100-0733-4C80-9356-90822468CC19}" srcOrd="0" destOrd="0" presId="urn:microsoft.com/office/officeart/2005/8/layout/cycle3"/>
    <dgm:cxn modelId="{531FD365-7AF4-4D02-BB18-3C869F48A395}" type="presOf" srcId="{BEBE81A7-98A3-4A3D-BAF3-73F20D3DD32C}" destId="{D4F85257-C11C-4C68-BA6D-A0E6545D701E}" srcOrd="0" destOrd="0" presId="urn:microsoft.com/office/officeart/2005/8/layout/cycle3"/>
    <dgm:cxn modelId="{A3C54573-BE1E-42C5-BB6D-EF3B311921C7}" srcId="{25D53946-FA0D-4312-A080-32437593C349}" destId="{1A666538-82E1-4358-A4E7-E4B426B759AD}" srcOrd="1" destOrd="0" parTransId="{4BB31E11-0C4A-45A0-8280-5EB7510ED404}" sibTransId="{F93E3782-E530-4194-A8D8-499075192E80}"/>
    <dgm:cxn modelId="{1D5E0E79-09AB-4CC7-9850-912506D63332}" srcId="{F660C969-88A0-44C3-86CE-379C06F48FC7}" destId="{5C4E3047-42CA-4E7F-82B8-DD67F52F44D8}" srcOrd="2" destOrd="0" parTransId="{E1EECDA3-5791-40E3-B2C0-CCA3C87D7F54}" sibTransId="{D6A0A253-5DE8-4450-9878-CB2987CCD48C}"/>
    <dgm:cxn modelId="{B993B559-F528-4E6E-9695-0AFBEDAA4F48}" srcId="{25D53946-FA0D-4312-A080-32437593C349}" destId="{2D43BEAE-C14A-4994-BD88-49EA8ABD295B}" srcOrd="3" destOrd="0" parTransId="{23561067-18D5-4C94-AADD-C94B9C86C480}" sibTransId="{41A4ABF3-5F2B-4245-A9E2-8434C5322DB5}"/>
    <dgm:cxn modelId="{F9CB437F-B248-494D-9F04-9740965E228C}" srcId="{25D53946-FA0D-4312-A080-32437593C349}" destId="{D8E9A77F-0F35-4F6E-9E33-76F5796EE2AF}" srcOrd="0" destOrd="0" parTransId="{D57ABFDA-E635-4055-8E6B-D6E1E77DD114}" sibTransId="{47C32F8B-5D7D-4E01-88B8-BFE8B720692A}"/>
    <dgm:cxn modelId="{017D5E87-1A8F-436F-8CAC-569A5CCDB72A}" type="presOf" srcId="{BE5EC3E3-89ED-4E74-A7CC-78A78408EF37}" destId="{2C3D1D7A-6947-4EC5-B650-71209E8D1474}" srcOrd="0" destOrd="5" presId="urn:microsoft.com/office/officeart/2005/8/layout/cycle3"/>
    <dgm:cxn modelId="{2197F594-72D4-46C3-92E8-96DAB0DED54D}" type="presOf" srcId="{D8E9A77F-0F35-4F6E-9E33-76F5796EE2AF}" destId="{2C3D1D7A-6947-4EC5-B650-71209E8D1474}" srcOrd="0" destOrd="1" presId="urn:microsoft.com/office/officeart/2005/8/layout/cycle3"/>
    <dgm:cxn modelId="{B3B4719F-D01B-41FB-9E4F-9DCDF896EC3F}" srcId="{F660C969-88A0-44C3-86CE-379C06F48FC7}" destId="{6EB46B2B-FE2C-48D6-AF4C-364D7FA65FF9}" srcOrd="3" destOrd="0" parTransId="{305EEBD8-12CD-481A-994D-D760394D7785}" sibTransId="{98A7DD8F-207F-421A-87A7-07E70967C748}"/>
    <dgm:cxn modelId="{2AB10EAB-DD42-454A-9195-E81EC88A5B5C}" type="presOf" srcId="{20384520-A7C6-4BB6-90A1-2BDBA29E1451}" destId="{30AF5928-7D5D-4376-9D21-B9CBF55607C1}" srcOrd="0" destOrd="0" presId="urn:microsoft.com/office/officeart/2005/8/layout/cycle3"/>
    <dgm:cxn modelId="{3D3109B0-CFC7-40BB-843D-C88AB59A4FDE}" type="presOf" srcId="{2D43BEAE-C14A-4994-BD88-49EA8ABD295B}" destId="{2C3D1D7A-6947-4EC5-B650-71209E8D1474}" srcOrd="0" destOrd="4" presId="urn:microsoft.com/office/officeart/2005/8/layout/cycle3"/>
    <dgm:cxn modelId="{22F57DBE-0833-461A-A408-6793BB3BBACB}" srcId="{F660C969-88A0-44C3-86CE-379C06F48FC7}" destId="{BEBE81A7-98A3-4A3D-BAF3-73F20D3DD32C}" srcOrd="1" destOrd="0" parTransId="{0EE1E51E-C2FC-4FDC-9B9D-A9FAED5C9479}" sibTransId="{A5E1D85A-8D9E-49D7-800F-61F8EAE4813C}"/>
    <dgm:cxn modelId="{E62EFDCF-9198-429C-AA40-36A5DF267F38}" srcId="{25D53946-FA0D-4312-A080-32437593C349}" destId="{BE5EC3E3-89ED-4E74-A7CC-78A78408EF37}" srcOrd="4" destOrd="0" parTransId="{3375B948-57BB-4967-9CC7-2410F898B3BA}" sibTransId="{B556FA33-0558-4706-96D6-DDB4C232C923}"/>
    <dgm:cxn modelId="{AF686BF5-68E4-4652-BE89-126F2402F09C}" type="presOf" srcId="{F660C969-88A0-44C3-86CE-379C06F48FC7}" destId="{7CC709E3-7922-4C58-87F9-B651E4D8F55F}" srcOrd="0" destOrd="0" presId="urn:microsoft.com/office/officeart/2005/8/layout/cycle3"/>
    <dgm:cxn modelId="{E18FBCFD-F63A-4F46-9F74-665F1A5D706C}" type="presParOf" srcId="{7CC709E3-7922-4C58-87F9-B651E4D8F55F}" destId="{EDC5CFD3-05A7-4490-9AC0-68D59AACF1D3}" srcOrd="0" destOrd="0" presId="urn:microsoft.com/office/officeart/2005/8/layout/cycle3"/>
    <dgm:cxn modelId="{5DF53E6D-C93B-4198-B3CC-40DC59052A9D}" type="presParOf" srcId="{EDC5CFD3-05A7-4490-9AC0-68D59AACF1D3}" destId="{2C3D1D7A-6947-4EC5-B650-71209E8D1474}" srcOrd="0" destOrd="0" presId="urn:microsoft.com/office/officeart/2005/8/layout/cycle3"/>
    <dgm:cxn modelId="{71F3344C-3E77-4662-839D-1618DDBD33EE}" type="presParOf" srcId="{EDC5CFD3-05A7-4490-9AC0-68D59AACF1D3}" destId="{30AF5928-7D5D-4376-9D21-B9CBF55607C1}" srcOrd="1" destOrd="0" presId="urn:microsoft.com/office/officeart/2005/8/layout/cycle3"/>
    <dgm:cxn modelId="{8DA8A159-7E49-45DC-AED7-886B39DB25D5}" type="presParOf" srcId="{EDC5CFD3-05A7-4490-9AC0-68D59AACF1D3}" destId="{D4F85257-C11C-4C68-BA6D-A0E6545D701E}" srcOrd="2" destOrd="0" presId="urn:microsoft.com/office/officeart/2005/8/layout/cycle3"/>
    <dgm:cxn modelId="{C5BDA81C-84E3-464A-A061-7CC674B8FA67}" type="presParOf" srcId="{EDC5CFD3-05A7-4490-9AC0-68D59AACF1D3}" destId="{3ECE7100-0733-4C80-9356-90822468CC19}" srcOrd="3" destOrd="0" presId="urn:microsoft.com/office/officeart/2005/8/layout/cycle3"/>
    <dgm:cxn modelId="{59E6D377-91ED-4020-8DD4-BE73293C198D}" type="presParOf" srcId="{EDC5CFD3-05A7-4490-9AC0-68D59AACF1D3}" destId="{A8648B48-5FA9-43B4-8481-0AF9186BDFF2}" srcOrd="4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5D5E8F-39E7-4F9B-9E82-26421BD6FE80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AA7062-DCC0-432D-9EEC-A5C3BAD2E98F}">
      <dgm:prSet/>
      <dgm:spPr/>
      <dgm:t>
        <a:bodyPr/>
        <a:lstStyle/>
        <a:p>
          <a:r>
            <a:rPr lang="en-AU" b="1"/>
            <a:t>Priorities for scholarship recipients for 2020 include:</a:t>
          </a:r>
          <a:endParaRPr lang="en-US"/>
        </a:p>
      </dgm:t>
    </dgm:pt>
    <dgm:pt modelId="{FB6604D1-353E-468F-8350-44BA938FC431}" type="parTrans" cxnId="{8D464C02-3F3C-46A2-A1F6-C16561A273B4}">
      <dgm:prSet/>
      <dgm:spPr/>
      <dgm:t>
        <a:bodyPr/>
        <a:lstStyle/>
        <a:p>
          <a:endParaRPr lang="en-US"/>
        </a:p>
      </dgm:t>
    </dgm:pt>
    <dgm:pt modelId="{02043C05-E2B6-4CB3-87E6-2949DA1F8C76}" type="sibTrans" cxnId="{8D464C02-3F3C-46A2-A1F6-C16561A273B4}">
      <dgm:prSet/>
      <dgm:spPr/>
      <dgm:t>
        <a:bodyPr/>
        <a:lstStyle/>
        <a:p>
          <a:endParaRPr lang="en-US"/>
        </a:p>
      </dgm:t>
    </dgm:pt>
    <dgm:pt modelId="{091A8C56-17D7-4A86-9B68-F0C20407B0F8}">
      <dgm:prSet/>
      <dgm:spPr/>
      <dgm:t>
        <a:bodyPr/>
        <a:lstStyle/>
        <a:p>
          <a:r>
            <a:rPr lang="en-AU" dirty="0"/>
            <a:t>residing in rural and remote regions.</a:t>
          </a:r>
          <a:endParaRPr lang="en-US" dirty="0"/>
        </a:p>
      </dgm:t>
    </dgm:pt>
    <dgm:pt modelId="{AC2DDBCF-85F8-4BF6-A1B9-91D328FE8BDA}" type="parTrans" cxnId="{A1E431DD-1F61-4A2C-B17C-5E8A5B909B1A}">
      <dgm:prSet/>
      <dgm:spPr/>
      <dgm:t>
        <a:bodyPr/>
        <a:lstStyle/>
        <a:p>
          <a:endParaRPr lang="en-US"/>
        </a:p>
      </dgm:t>
    </dgm:pt>
    <dgm:pt modelId="{F8E341DA-D351-4383-9999-8EEAB7BF1AB9}" type="sibTrans" cxnId="{A1E431DD-1F61-4A2C-B17C-5E8A5B909B1A}">
      <dgm:prSet/>
      <dgm:spPr/>
      <dgm:t>
        <a:bodyPr/>
        <a:lstStyle/>
        <a:p>
          <a:endParaRPr lang="en-US"/>
        </a:p>
      </dgm:t>
    </dgm:pt>
    <dgm:pt modelId="{C3884465-FE2A-47AE-99DB-00C77183AD0E}">
      <dgm:prSet/>
      <dgm:spPr/>
      <dgm:t>
        <a:bodyPr/>
        <a:lstStyle/>
        <a:p>
          <a:r>
            <a:rPr lang="en-AU"/>
            <a:t>culturally and linguistically diverse (CALD) backgrounds:</a:t>
          </a:r>
          <a:endParaRPr lang="en-US"/>
        </a:p>
      </dgm:t>
    </dgm:pt>
    <dgm:pt modelId="{62E131F6-B9E7-4769-9B48-CD0ABF3BBB3A}" type="parTrans" cxnId="{9FF6102D-E7E7-4DF0-B083-82413684C32B}">
      <dgm:prSet/>
      <dgm:spPr/>
      <dgm:t>
        <a:bodyPr/>
        <a:lstStyle/>
        <a:p>
          <a:endParaRPr lang="en-US"/>
        </a:p>
      </dgm:t>
    </dgm:pt>
    <dgm:pt modelId="{BA53D87E-3EDD-4F12-9E0A-66B328C41EA3}" type="sibTrans" cxnId="{9FF6102D-E7E7-4DF0-B083-82413684C32B}">
      <dgm:prSet/>
      <dgm:spPr/>
      <dgm:t>
        <a:bodyPr/>
        <a:lstStyle/>
        <a:p>
          <a:endParaRPr lang="en-US"/>
        </a:p>
      </dgm:t>
    </dgm:pt>
    <dgm:pt modelId="{8720A5F1-0339-403A-B472-719FDE477686}">
      <dgm:prSet/>
      <dgm:spPr/>
      <dgm:t>
        <a:bodyPr/>
        <a:lstStyle/>
        <a:p>
          <a:r>
            <a:rPr lang="en-AU" dirty="0"/>
            <a:t>identify as being of Aboriginal and Torres Strait Islander heritage. </a:t>
          </a:r>
          <a:endParaRPr lang="en-US" dirty="0"/>
        </a:p>
      </dgm:t>
    </dgm:pt>
    <dgm:pt modelId="{85C1632B-906A-4A0C-91E3-8C37D42E4A27}" type="parTrans" cxnId="{DC494E98-65A0-45FA-A772-1FF88911C144}">
      <dgm:prSet/>
      <dgm:spPr/>
      <dgm:t>
        <a:bodyPr/>
        <a:lstStyle/>
        <a:p>
          <a:endParaRPr lang="en-US"/>
        </a:p>
      </dgm:t>
    </dgm:pt>
    <dgm:pt modelId="{63E3F056-B0B6-4147-AB20-AA5CC7A3498C}" type="sibTrans" cxnId="{DC494E98-65A0-45FA-A772-1FF88911C144}">
      <dgm:prSet/>
      <dgm:spPr/>
      <dgm:t>
        <a:bodyPr/>
        <a:lstStyle/>
        <a:p>
          <a:endParaRPr lang="en-US"/>
        </a:p>
      </dgm:t>
    </dgm:pt>
    <dgm:pt modelId="{29FC7824-B5E4-4072-8307-6F6C2A316299}">
      <dgm:prSet/>
      <dgm:spPr/>
      <dgm:t>
        <a:bodyPr/>
        <a:lstStyle/>
        <a:p>
          <a:r>
            <a:rPr lang="en-AU" dirty="0"/>
            <a:t>residing in known high growth areas and/or areas with increasing demand for MCH services, a</a:t>
          </a:r>
          <a:endParaRPr lang="en-US" dirty="0"/>
        </a:p>
      </dgm:t>
    </dgm:pt>
    <dgm:pt modelId="{0F511CEC-323A-41DE-80E2-9E03D12AA894}" type="parTrans" cxnId="{72B45DF0-45BE-4D76-BF70-84401EAFC17D}">
      <dgm:prSet/>
      <dgm:spPr/>
      <dgm:t>
        <a:bodyPr/>
        <a:lstStyle/>
        <a:p>
          <a:endParaRPr lang="en-US"/>
        </a:p>
      </dgm:t>
    </dgm:pt>
    <dgm:pt modelId="{1BD70059-EEDD-4669-8E2A-7A0E1E381EBD}" type="sibTrans" cxnId="{72B45DF0-45BE-4D76-BF70-84401EAFC17D}">
      <dgm:prSet/>
      <dgm:spPr/>
      <dgm:t>
        <a:bodyPr/>
        <a:lstStyle/>
        <a:p>
          <a:endParaRPr lang="en-US"/>
        </a:p>
      </dgm:t>
    </dgm:pt>
    <dgm:pt modelId="{94947474-9D15-461A-822A-EFCC51381D7C}">
      <dgm:prSet/>
      <dgm:spPr/>
      <dgm:t>
        <a:bodyPr/>
        <a:lstStyle/>
        <a:p>
          <a:r>
            <a:rPr lang="en-AU" dirty="0"/>
            <a:t>demonstrated financial need, Government tested low income benefit or who hold a HCC</a:t>
          </a:r>
          <a:endParaRPr lang="en-US" dirty="0"/>
        </a:p>
      </dgm:t>
    </dgm:pt>
    <dgm:pt modelId="{F920C1F9-5833-4086-A359-D402591EEE67}" type="parTrans" cxnId="{476BE293-BA73-42B1-ACB0-CBDB304248CD}">
      <dgm:prSet/>
      <dgm:spPr/>
      <dgm:t>
        <a:bodyPr/>
        <a:lstStyle/>
        <a:p>
          <a:endParaRPr lang="en-US"/>
        </a:p>
      </dgm:t>
    </dgm:pt>
    <dgm:pt modelId="{7174D24D-C286-4F50-AB74-9A6EF219D32C}" type="sibTrans" cxnId="{476BE293-BA73-42B1-ACB0-CBDB304248CD}">
      <dgm:prSet/>
      <dgm:spPr/>
      <dgm:t>
        <a:bodyPr/>
        <a:lstStyle/>
        <a:p>
          <a:endParaRPr lang="en-US"/>
        </a:p>
      </dgm:t>
    </dgm:pt>
    <dgm:pt modelId="{624826B1-C3FE-4C04-BA48-1251405E122D}">
      <dgm:prSet/>
      <dgm:spPr/>
      <dgm:t>
        <a:bodyPr/>
        <a:lstStyle/>
        <a:p>
          <a:r>
            <a:rPr lang="en-AU" b="1"/>
            <a:t>Funding for scholarship recipients for 2020 :</a:t>
          </a:r>
          <a:endParaRPr lang="en-US"/>
        </a:p>
      </dgm:t>
    </dgm:pt>
    <dgm:pt modelId="{6BF835F1-8C33-43EB-A0DC-3268CF60F6C5}" type="parTrans" cxnId="{E099F616-818B-4211-8FEF-BE17C973776A}">
      <dgm:prSet/>
      <dgm:spPr/>
      <dgm:t>
        <a:bodyPr/>
        <a:lstStyle/>
        <a:p>
          <a:endParaRPr lang="en-US"/>
        </a:p>
      </dgm:t>
    </dgm:pt>
    <dgm:pt modelId="{DDF96D26-A3AF-4A7C-8197-45396FDE40AE}" type="sibTrans" cxnId="{E099F616-818B-4211-8FEF-BE17C973776A}">
      <dgm:prSet/>
      <dgm:spPr/>
      <dgm:t>
        <a:bodyPr/>
        <a:lstStyle/>
        <a:p>
          <a:endParaRPr lang="en-US"/>
        </a:p>
      </dgm:t>
    </dgm:pt>
    <dgm:pt modelId="{D73F4F53-7D84-4FC1-B9AF-132C2FE82F7C}">
      <dgm:prSet/>
      <dgm:spPr/>
      <dgm:t>
        <a:bodyPr/>
        <a:lstStyle/>
        <a:p>
          <a:r>
            <a:rPr lang="en-AU"/>
            <a:t>$10,000 Full-time students over one year or Part-time students over two years</a:t>
          </a:r>
          <a:endParaRPr lang="en-US"/>
        </a:p>
      </dgm:t>
    </dgm:pt>
    <dgm:pt modelId="{E27D92AE-4427-49A7-96D4-1C5D3CB04C9C}" type="parTrans" cxnId="{D1790316-6A4C-43BF-92BE-080E5CDDFDAE}">
      <dgm:prSet/>
      <dgm:spPr/>
      <dgm:t>
        <a:bodyPr/>
        <a:lstStyle/>
        <a:p>
          <a:endParaRPr lang="en-US"/>
        </a:p>
      </dgm:t>
    </dgm:pt>
    <dgm:pt modelId="{28F8C0B8-8D43-4986-B937-8FAC01FB7BED}" type="sibTrans" cxnId="{D1790316-6A4C-43BF-92BE-080E5CDDFDAE}">
      <dgm:prSet/>
      <dgm:spPr/>
      <dgm:t>
        <a:bodyPr/>
        <a:lstStyle/>
        <a:p>
          <a:endParaRPr lang="en-US"/>
        </a:p>
      </dgm:t>
    </dgm:pt>
    <dgm:pt modelId="{0E2E2F1F-0D18-4DF1-8C63-0B0769954CB0}">
      <dgm:prSet/>
      <dgm:spPr/>
      <dgm:t>
        <a:bodyPr/>
        <a:lstStyle/>
        <a:p>
          <a:r>
            <a:rPr lang="en-AU" b="1"/>
            <a:t>New Application Process:</a:t>
          </a:r>
          <a:endParaRPr lang="en-US"/>
        </a:p>
      </dgm:t>
    </dgm:pt>
    <dgm:pt modelId="{ED26E778-FD6A-425E-832C-30FA8034E632}" type="parTrans" cxnId="{F226A20F-8334-4B70-A6F2-3036F3B76928}">
      <dgm:prSet/>
      <dgm:spPr/>
      <dgm:t>
        <a:bodyPr/>
        <a:lstStyle/>
        <a:p>
          <a:endParaRPr lang="en-US"/>
        </a:p>
      </dgm:t>
    </dgm:pt>
    <dgm:pt modelId="{817B6EF7-79EF-464C-A9A5-B3D86BF02034}" type="sibTrans" cxnId="{F226A20F-8334-4B70-A6F2-3036F3B76928}">
      <dgm:prSet/>
      <dgm:spPr/>
      <dgm:t>
        <a:bodyPr/>
        <a:lstStyle/>
        <a:p>
          <a:endParaRPr lang="en-US"/>
        </a:p>
      </dgm:t>
    </dgm:pt>
    <dgm:pt modelId="{B3B64F57-92F2-4D14-A2C3-D5B599874F1C}">
      <dgm:prSet/>
      <dgm:spPr/>
      <dgm:t>
        <a:bodyPr/>
        <a:lstStyle/>
        <a:p>
          <a:r>
            <a:rPr lang="en-AU" dirty="0"/>
            <a:t>Latrobe University: https://www.latrobe.edu.au/scholarships/maternal-and-child-health-mch-nursing-scholarships-program</a:t>
          </a:r>
          <a:endParaRPr lang="en-US" dirty="0"/>
        </a:p>
      </dgm:t>
    </dgm:pt>
    <dgm:pt modelId="{07C6EE01-4A77-471C-9340-04AB5608780F}" type="parTrans" cxnId="{73B6FA41-B8D2-47DA-8CDB-E1AF222BA0C7}">
      <dgm:prSet/>
      <dgm:spPr/>
      <dgm:t>
        <a:bodyPr/>
        <a:lstStyle/>
        <a:p>
          <a:endParaRPr lang="en-US"/>
        </a:p>
      </dgm:t>
    </dgm:pt>
    <dgm:pt modelId="{6662A596-F85F-4449-BB4F-FB2EC048B713}" type="sibTrans" cxnId="{73B6FA41-B8D2-47DA-8CDB-E1AF222BA0C7}">
      <dgm:prSet/>
      <dgm:spPr/>
      <dgm:t>
        <a:bodyPr/>
        <a:lstStyle/>
        <a:p>
          <a:endParaRPr lang="en-US"/>
        </a:p>
      </dgm:t>
    </dgm:pt>
    <dgm:pt modelId="{4BD59350-3C60-4AD7-9E17-39F84E6AEDAA}">
      <dgm:prSet/>
      <dgm:spPr/>
      <dgm:t>
        <a:bodyPr/>
        <a:lstStyle/>
        <a:p>
          <a:r>
            <a:rPr lang="en-AU"/>
            <a:t>RMIT University: https://www.rmit.edu.au/students/work-study-opportunities/scholarships/browse-scholarships/mchn#close</a:t>
          </a:r>
          <a:endParaRPr lang="en-US"/>
        </a:p>
      </dgm:t>
    </dgm:pt>
    <dgm:pt modelId="{5801521F-CB69-462E-B757-E4D095093EDD}" type="parTrans" cxnId="{984DFF15-DFD5-46F4-82B7-C6F4FBAD4C17}">
      <dgm:prSet/>
      <dgm:spPr/>
      <dgm:t>
        <a:bodyPr/>
        <a:lstStyle/>
        <a:p>
          <a:endParaRPr lang="en-US"/>
        </a:p>
      </dgm:t>
    </dgm:pt>
    <dgm:pt modelId="{35BB40D3-95F2-4DF0-B9CD-130B13545FA9}" type="sibTrans" cxnId="{984DFF15-DFD5-46F4-82B7-C6F4FBAD4C17}">
      <dgm:prSet/>
      <dgm:spPr/>
      <dgm:t>
        <a:bodyPr/>
        <a:lstStyle/>
        <a:p>
          <a:endParaRPr lang="en-US"/>
        </a:p>
      </dgm:t>
    </dgm:pt>
    <dgm:pt modelId="{404F682C-C935-435A-9BBC-540103AFE12B}">
      <dgm:prSet/>
      <dgm:spPr/>
      <dgm:t>
        <a:bodyPr/>
        <a:lstStyle/>
        <a:p>
          <a:r>
            <a:rPr lang="en-AU" dirty="0"/>
            <a:t>applications close on 20 November, 2019. </a:t>
          </a:r>
          <a:endParaRPr lang="en-US" dirty="0"/>
        </a:p>
      </dgm:t>
    </dgm:pt>
    <dgm:pt modelId="{E93A64EA-513A-419A-9AD7-215FC3212896}" type="parTrans" cxnId="{09F32221-38F0-4A03-95FE-F92F347A852A}">
      <dgm:prSet/>
      <dgm:spPr/>
      <dgm:t>
        <a:bodyPr/>
        <a:lstStyle/>
        <a:p>
          <a:endParaRPr lang="en-US"/>
        </a:p>
      </dgm:t>
    </dgm:pt>
    <dgm:pt modelId="{84CBFB84-161E-4F89-9D38-443E428FD79C}" type="sibTrans" cxnId="{09F32221-38F0-4A03-95FE-F92F347A852A}">
      <dgm:prSet/>
      <dgm:spPr/>
      <dgm:t>
        <a:bodyPr/>
        <a:lstStyle/>
        <a:p>
          <a:endParaRPr lang="en-US"/>
        </a:p>
      </dgm:t>
    </dgm:pt>
    <dgm:pt modelId="{0DFE2C14-BA3B-4AB0-A2CE-14A61EBE05E9}" type="pres">
      <dgm:prSet presAssocID="{115D5E8F-39E7-4F9B-9E82-26421BD6FE80}" presName="Name0" presStyleCnt="0">
        <dgm:presLayoutVars>
          <dgm:dir/>
          <dgm:animLvl val="lvl"/>
          <dgm:resizeHandles val="exact"/>
        </dgm:presLayoutVars>
      </dgm:prSet>
      <dgm:spPr/>
    </dgm:pt>
    <dgm:pt modelId="{8E305310-12B4-446A-92BE-EE4F733996D0}" type="pres">
      <dgm:prSet presAssocID="{C8AA7062-DCC0-432D-9EEC-A5C3BAD2E98F}" presName="linNode" presStyleCnt="0"/>
      <dgm:spPr/>
    </dgm:pt>
    <dgm:pt modelId="{6CEC7B2F-0469-409B-A628-642421D72A40}" type="pres">
      <dgm:prSet presAssocID="{C8AA7062-DCC0-432D-9EEC-A5C3BAD2E98F}" presName="parentText" presStyleLbl="node1" presStyleIdx="0" presStyleCnt="3" custScaleX="101444">
        <dgm:presLayoutVars>
          <dgm:chMax val="1"/>
          <dgm:bulletEnabled val="1"/>
        </dgm:presLayoutVars>
      </dgm:prSet>
      <dgm:spPr/>
    </dgm:pt>
    <dgm:pt modelId="{E9853A0D-241C-4A09-BD2F-FCAEE02CCD6F}" type="pres">
      <dgm:prSet presAssocID="{C8AA7062-DCC0-432D-9EEC-A5C3BAD2E98F}" presName="descendantText" presStyleLbl="alignAccFollowNode1" presStyleIdx="0" presStyleCnt="3" custScaleX="123280">
        <dgm:presLayoutVars>
          <dgm:bulletEnabled val="1"/>
        </dgm:presLayoutVars>
      </dgm:prSet>
      <dgm:spPr/>
    </dgm:pt>
    <dgm:pt modelId="{2AF716E2-7BB2-41F8-A656-6CD8311427E7}" type="pres">
      <dgm:prSet presAssocID="{02043C05-E2B6-4CB3-87E6-2949DA1F8C76}" presName="sp" presStyleCnt="0"/>
      <dgm:spPr/>
    </dgm:pt>
    <dgm:pt modelId="{6BC3871E-19EC-4239-89CF-40D7A494E603}" type="pres">
      <dgm:prSet presAssocID="{624826B1-C3FE-4C04-BA48-1251405E122D}" presName="linNode" presStyleCnt="0"/>
      <dgm:spPr/>
    </dgm:pt>
    <dgm:pt modelId="{79022ADB-6850-458F-BB3A-2515071FA866}" type="pres">
      <dgm:prSet presAssocID="{624826B1-C3FE-4C04-BA48-1251405E122D}" presName="parentText" presStyleLbl="node1" presStyleIdx="1" presStyleCnt="3" custScaleX="88760">
        <dgm:presLayoutVars>
          <dgm:chMax val="1"/>
          <dgm:bulletEnabled val="1"/>
        </dgm:presLayoutVars>
      </dgm:prSet>
      <dgm:spPr/>
    </dgm:pt>
    <dgm:pt modelId="{CE1EEC2D-E1F3-407C-A35E-B7C449AABC9A}" type="pres">
      <dgm:prSet presAssocID="{624826B1-C3FE-4C04-BA48-1251405E122D}" presName="descendantText" presStyleLbl="alignAccFollowNode1" presStyleIdx="1" presStyleCnt="3" custScaleX="108321">
        <dgm:presLayoutVars>
          <dgm:bulletEnabled val="1"/>
        </dgm:presLayoutVars>
      </dgm:prSet>
      <dgm:spPr/>
    </dgm:pt>
    <dgm:pt modelId="{69D5CBCD-8971-4240-A6D0-B1743BB358C3}" type="pres">
      <dgm:prSet presAssocID="{DDF96D26-A3AF-4A7C-8197-45396FDE40AE}" presName="sp" presStyleCnt="0"/>
      <dgm:spPr/>
    </dgm:pt>
    <dgm:pt modelId="{ABC0A7DA-1568-439A-8AE0-1A003BC4E3B0}" type="pres">
      <dgm:prSet presAssocID="{0E2E2F1F-0D18-4DF1-8C63-0B0769954CB0}" presName="linNode" presStyleCnt="0"/>
      <dgm:spPr/>
    </dgm:pt>
    <dgm:pt modelId="{28FFBBF0-7CAC-4829-8273-3C1C7D32B704}" type="pres">
      <dgm:prSet presAssocID="{0E2E2F1F-0D18-4DF1-8C63-0B0769954CB0}" presName="parentText" presStyleLbl="node1" presStyleIdx="2" presStyleCnt="3" custScaleX="88760">
        <dgm:presLayoutVars>
          <dgm:chMax val="1"/>
          <dgm:bulletEnabled val="1"/>
        </dgm:presLayoutVars>
      </dgm:prSet>
      <dgm:spPr/>
    </dgm:pt>
    <dgm:pt modelId="{C04AAF64-4DD1-4BD5-A6CE-92F99CE9F49E}" type="pres">
      <dgm:prSet presAssocID="{0E2E2F1F-0D18-4DF1-8C63-0B0769954CB0}" presName="descendantText" presStyleLbl="alignAccFollowNode1" presStyleIdx="2" presStyleCnt="3" custScaleX="108321">
        <dgm:presLayoutVars>
          <dgm:bulletEnabled val="1"/>
        </dgm:presLayoutVars>
      </dgm:prSet>
      <dgm:spPr/>
    </dgm:pt>
  </dgm:ptLst>
  <dgm:cxnLst>
    <dgm:cxn modelId="{8D464C02-3F3C-46A2-A1F6-C16561A273B4}" srcId="{115D5E8F-39E7-4F9B-9E82-26421BD6FE80}" destId="{C8AA7062-DCC0-432D-9EEC-A5C3BAD2E98F}" srcOrd="0" destOrd="0" parTransId="{FB6604D1-353E-468F-8350-44BA938FC431}" sibTransId="{02043C05-E2B6-4CB3-87E6-2949DA1F8C76}"/>
    <dgm:cxn modelId="{F226A20F-8334-4B70-A6F2-3036F3B76928}" srcId="{115D5E8F-39E7-4F9B-9E82-26421BD6FE80}" destId="{0E2E2F1F-0D18-4DF1-8C63-0B0769954CB0}" srcOrd="2" destOrd="0" parTransId="{ED26E778-FD6A-425E-832C-30FA8034E632}" sibTransId="{817B6EF7-79EF-464C-A9A5-B3D86BF02034}"/>
    <dgm:cxn modelId="{A62BE210-93B7-4BBA-8DED-BA05F1ED767D}" type="presOf" srcId="{115D5E8F-39E7-4F9B-9E82-26421BD6FE80}" destId="{0DFE2C14-BA3B-4AB0-A2CE-14A61EBE05E9}" srcOrd="0" destOrd="0" presId="urn:microsoft.com/office/officeart/2005/8/layout/vList5"/>
    <dgm:cxn modelId="{984DFF15-DFD5-46F4-82B7-C6F4FBAD4C17}" srcId="{0E2E2F1F-0D18-4DF1-8C63-0B0769954CB0}" destId="{4BD59350-3C60-4AD7-9E17-39F84E6AEDAA}" srcOrd="1" destOrd="0" parTransId="{5801521F-CB69-462E-B757-E4D095093EDD}" sibTransId="{35BB40D3-95F2-4DF0-B9CD-130B13545FA9}"/>
    <dgm:cxn modelId="{D1790316-6A4C-43BF-92BE-080E5CDDFDAE}" srcId="{624826B1-C3FE-4C04-BA48-1251405E122D}" destId="{D73F4F53-7D84-4FC1-B9AF-132C2FE82F7C}" srcOrd="0" destOrd="0" parTransId="{E27D92AE-4427-49A7-96D4-1C5D3CB04C9C}" sibTransId="{28F8C0B8-8D43-4986-B937-8FAC01FB7BED}"/>
    <dgm:cxn modelId="{E099F616-818B-4211-8FEF-BE17C973776A}" srcId="{115D5E8F-39E7-4F9B-9E82-26421BD6FE80}" destId="{624826B1-C3FE-4C04-BA48-1251405E122D}" srcOrd="1" destOrd="0" parTransId="{6BF835F1-8C33-43EB-A0DC-3268CF60F6C5}" sibTransId="{DDF96D26-A3AF-4A7C-8197-45396FDE40AE}"/>
    <dgm:cxn modelId="{6512FF1C-D7F8-43C5-A5EB-FAA33396708A}" type="presOf" srcId="{091A8C56-17D7-4A86-9B68-F0C20407B0F8}" destId="{E9853A0D-241C-4A09-BD2F-FCAEE02CCD6F}" srcOrd="0" destOrd="0" presId="urn:microsoft.com/office/officeart/2005/8/layout/vList5"/>
    <dgm:cxn modelId="{09F32221-38F0-4A03-95FE-F92F347A852A}" srcId="{0E2E2F1F-0D18-4DF1-8C63-0B0769954CB0}" destId="{404F682C-C935-435A-9BBC-540103AFE12B}" srcOrd="2" destOrd="0" parTransId="{E93A64EA-513A-419A-9AD7-215FC3212896}" sibTransId="{84CBFB84-161E-4F89-9D38-443E428FD79C}"/>
    <dgm:cxn modelId="{9FF6102D-E7E7-4DF0-B083-82413684C32B}" srcId="{C8AA7062-DCC0-432D-9EEC-A5C3BAD2E98F}" destId="{C3884465-FE2A-47AE-99DB-00C77183AD0E}" srcOrd="1" destOrd="0" parTransId="{62E131F6-B9E7-4769-9B48-CD0ABF3BBB3A}" sibTransId="{BA53D87E-3EDD-4F12-9E0A-66B328C41EA3}"/>
    <dgm:cxn modelId="{73B6FA41-B8D2-47DA-8CDB-E1AF222BA0C7}" srcId="{0E2E2F1F-0D18-4DF1-8C63-0B0769954CB0}" destId="{B3B64F57-92F2-4D14-A2C3-D5B599874F1C}" srcOrd="0" destOrd="0" parTransId="{07C6EE01-4A77-471C-9340-04AB5608780F}" sibTransId="{6662A596-F85F-4449-BB4F-FB2EC048B713}"/>
    <dgm:cxn modelId="{9F6F114D-BB76-483D-8D4E-356113721ED8}" type="presOf" srcId="{D73F4F53-7D84-4FC1-B9AF-132C2FE82F7C}" destId="{CE1EEC2D-E1F3-407C-A35E-B7C449AABC9A}" srcOrd="0" destOrd="0" presId="urn:microsoft.com/office/officeart/2005/8/layout/vList5"/>
    <dgm:cxn modelId="{4666BD52-030A-457C-899D-0AC7350F7FF5}" type="presOf" srcId="{29FC7824-B5E4-4072-8307-6F6C2A316299}" destId="{E9853A0D-241C-4A09-BD2F-FCAEE02CCD6F}" srcOrd="0" destOrd="3" presId="urn:microsoft.com/office/officeart/2005/8/layout/vList5"/>
    <dgm:cxn modelId="{4F74EF88-28B1-48EF-8FFF-9F5E7D6FAD2C}" type="presOf" srcId="{C8AA7062-DCC0-432D-9EEC-A5C3BAD2E98F}" destId="{6CEC7B2F-0469-409B-A628-642421D72A40}" srcOrd="0" destOrd="0" presId="urn:microsoft.com/office/officeart/2005/8/layout/vList5"/>
    <dgm:cxn modelId="{DAB2448A-69B7-4389-B70B-9CE378693F5C}" type="presOf" srcId="{404F682C-C935-435A-9BBC-540103AFE12B}" destId="{C04AAF64-4DD1-4BD5-A6CE-92F99CE9F49E}" srcOrd="0" destOrd="2" presId="urn:microsoft.com/office/officeart/2005/8/layout/vList5"/>
    <dgm:cxn modelId="{8AFEAA91-A918-41BE-B952-0ADBC8EC4476}" type="presOf" srcId="{624826B1-C3FE-4C04-BA48-1251405E122D}" destId="{79022ADB-6850-458F-BB3A-2515071FA866}" srcOrd="0" destOrd="0" presId="urn:microsoft.com/office/officeart/2005/8/layout/vList5"/>
    <dgm:cxn modelId="{476BE293-BA73-42B1-ACB0-CBDB304248CD}" srcId="{C8AA7062-DCC0-432D-9EEC-A5C3BAD2E98F}" destId="{94947474-9D15-461A-822A-EFCC51381D7C}" srcOrd="4" destOrd="0" parTransId="{F920C1F9-5833-4086-A359-D402591EEE67}" sibTransId="{7174D24D-C286-4F50-AB74-9A6EF219D32C}"/>
    <dgm:cxn modelId="{DC494E98-65A0-45FA-A772-1FF88911C144}" srcId="{C8AA7062-DCC0-432D-9EEC-A5C3BAD2E98F}" destId="{8720A5F1-0339-403A-B472-719FDE477686}" srcOrd="2" destOrd="0" parTransId="{85C1632B-906A-4A0C-91E3-8C37D42E4A27}" sibTransId="{63E3F056-B0B6-4147-AB20-AA5CC7A3498C}"/>
    <dgm:cxn modelId="{C845B898-89CC-4C56-A0FF-3F8E4B896173}" type="presOf" srcId="{4BD59350-3C60-4AD7-9E17-39F84E6AEDAA}" destId="{C04AAF64-4DD1-4BD5-A6CE-92F99CE9F49E}" srcOrd="0" destOrd="1" presId="urn:microsoft.com/office/officeart/2005/8/layout/vList5"/>
    <dgm:cxn modelId="{F0B68C9D-9BCA-4F53-AB59-B2B66E24B8D2}" type="presOf" srcId="{94947474-9D15-461A-822A-EFCC51381D7C}" destId="{E9853A0D-241C-4A09-BD2F-FCAEE02CCD6F}" srcOrd="0" destOrd="4" presId="urn:microsoft.com/office/officeart/2005/8/layout/vList5"/>
    <dgm:cxn modelId="{94F8C3AD-CCC6-4DB6-9426-F6B3B7D2C65B}" type="presOf" srcId="{8720A5F1-0339-403A-B472-719FDE477686}" destId="{E9853A0D-241C-4A09-BD2F-FCAEE02CCD6F}" srcOrd="0" destOrd="2" presId="urn:microsoft.com/office/officeart/2005/8/layout/vList5"/>
    <dgm:cxn modelId="{FC1EE6C0-CA6A-4DDE-95AF-A5C6E92A46C1}" type="presOf" srcId="{0E2E2F1F-0D18-4DF1-8C63-0B0769954CB0}" destId="{28FFBBF0-7CAC-4829-8273-3C1C7D32B704}" srcOrd="0" destOrd="0" presId="urn:microsoft.com/office/officeart/2005/8/layout/vList5"/>
    <dgm:cxn modelId="{60BF23D9-7B78-413E-93FA-43EA1358F844}" type="presOf" srcId="{C3884465-FE2A-47AE-99DB-00C77183AD0E}" destId="{E9853A0D-241C-4A09-BD2F-FCAEE02CCD6F}" srcOrd="0" destOrd="1" presId="urn:microsoft.com/office/officeart/2005/8/layout/vList5"/>
    <dgm:cxn modelId="{A1E431DD-1F61-4A2C-B17C-5E8A5B909B1A}" srcId="{C8AA7062-DCC0-432D-9EEC-A5C3BAD2E98F}" destId="{091A8C56-17D7-4A86-9B68-F0C20407B0F8}" srcOrd="0" destOrd="0" parTransId="{AC2DDBCF-85F8-4BF6-A1B9-91D328FE8BDA}" sibTransId="{F8E341DA-D351-4383-9999-8EEAB7BF1AB9}"/>
    <dgm:cxn modelId="{44050EED-A9DD-4798-BEAC-CB8BA5D7B76D}" type="presOf" srcId="{B3B64F57-92F2-4D14-A2C3-D5B599874F1C}" destId="{C04AAF64-4DD1-4BD5-A6CE-92F99CE9F49E}" srcOrd="0" destOrd="0" presId="urn:microsoft.com/office/officeart/2005/8/layout/vList5"/>
    <dgm:cxn modelId="{72B45DF0-45BE-4D76-BF70-84401EAFC17D}" srcId="{C8AA7062-DCC0-432D-9EEC-A5C3BAD2E98F}" destId="{29FC7824-B5E4-4072-8307-6F6C2A316299}" srcOrd="3" destOrd="0" parTransId="{0F511CEC-323A-41DE-80E2-9E03D12AA894}" sibTransId="{1BD70059-EEDD-4669-8E2A-7A0E1E381EBD}"/>
    <dgm:cxn modelId="{7CA3EEE6-CA4F-4265-AB06-9EDEA23D852E}" type="presParOf" srcId="{0DFE2C14-BA3B-4AB0-A2CE-14A61EBE05E9}" destId="{8E305310-12B4-446A-92BE-EE4F733996D0}" srcOrd="0" destOrd="0" presId="urn:microsoft.com/office/officeart/2005/8/layout/vList5"/>
    <dgm:cxn modelId="{0126575A-99F4-4019-A28B-7AEB033EC3B1}" type="presParOf" srcId="{8E305310-12B4-446A-92BE-EE4F733996D0}" destId="{6CEC7B2F-0469-409B-A628-642421D72A40}" srcOrd="0" destOrd="0" presId="urn:microsoft.com/office/officeart/2005/8/layout/vList5"/>
    <dgm:cxn modelId="{6A32A609-359E-4F39-BDA5-BB84DC628F3C}" type="presParOf" srcId="{8E305310-12B4-446A-92BE-EE4F733996D0}" destId="{E9853A0D-241C-4A09-BD2F-FCAEE02CCD6F}" srcOrd="1" destOrd="0" presId="urn:microsoft.com/office/officeart/2005/8/layout/vList5"/>
    <dgm:cxn modelId="{221ACE6F-F64F-469C-BE56-F3F3DF15BBC4}" type="presParOf" srcId="{0DFE2C14-BA3B-4AB0-A2CE-14A61EBE05E9}" destId="{2AF716E2-7BB2-41F8-A656-6CD8311427E7}" srcOrd="1" destOrd="0" presId="urn:microsoft.com/office/officeart/2005/8/layout/vList5"/>
    <dgm:cxn modelId="{11FEC0B4-CAA3-4B8F-849B-E95701171611}" type="presParOf" srcId="{0DFE2C14-BA3B-4AB0-A2CE-14A61EBE05E9}" destId="{6BC3871E-19EC-4239-89CF-40D7A494E603}" srcOrd="2" destOrd="0" presId="urn:microsoft.com/office/officeart/2005/8/layout/vList5"/>
    <dgm:cxn modelId="{FD40BF50-8872-4924-A3E3-00935C77C37E}" type="presParOf" srcId="{6BC3871E-19EC-4239-89CF-40D7A494E603}" destId="{79022ADB-6850-458F-BB3A-2515071FA866}" srcOrd="0" destOrd="0" presId="urn:microsoft.com/office/officeart/2005/8/layout/vList5"/>
    <dgm:cxn modelId="{FAADA7E9-4FE3-4C5B-B237-6E420A4185A0}" type="presParOf" srcId="{6BC3871E-19EC-4239-89CF-40D7A494E603}" destId="{CE1EEC2D-E1F3-407C-A35E-B7C449AABC9A}" srcOrd="1" destOrd="0" presId="urn:microsoft.com/office/officeart/2005/8/layout/vList5"/>
    <dgm:cxn modelId="{54EAB6E7-72AE-43EC-AA40-4B9B0C2FE2C4}" type="presParOf" srcId="{0DFE2C14-BA3B-4AB0-A2CE-14A61EBE05E9}" destId="{69D5CBCD-8971-4240-A6D0-B1743BB358C3}" srcOrd="3" destOrd="0" presId="urn:microsoft.com/office/officeart/2005/8/layout/vList5"/>
    <dgm:cxn modelId="{74CD75C8-D74D-4F1E-89F2-5E7B9A9DAD54}" type="presParOf" srcId="{0DFE2C14-BA3B-4AB0-A2CE-14A61EBE05E9}" destId="{ABC0A7DA-1568-439A-8AE0-1A003BC4E3B0}" srcOrd="4" destOrd="0" presId="urn:microsoft.com/office/officeart/2005/8/layout/vList5"/>
    <dgm:cxn modelId="{4928BC75-A32B-453E-B269-C012F3D6B8B7}" type="presParOf" srcId="{ABC0A7DA-1568-439A-8AE0-1A003BC4E3B0}" destId="{28FFBBF0-7CAC-4829-8273-3C1C7D32B704}" srcOrd="0" destOrd="0" presId="urn:microsoft.com/office/officeart/2005/8/layout/vList5"/>
    <dgm:cxn modelId="{DE6CADB4-8999-4277-BAEE-AA216FFE3F5B}" type="presParOf" srcId="{ABC0A7DA-1568-439A-8AE0-1A003BC4E3B0}" destId="{C04AAF64-4DD1-4BD5-A6CE-92F99CE9F49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E33BC-5B3A-42B3-A2DC-51FF3E965083}">
      <dsp:nvSpPr>
        <dsp:cNvPr id="0" name=""/>
        <dsp:cNvSpPr/>
      </dsp:nvSpPr>
      <dsp:spPr>
        <a:xfrm>
          <a:off x="898450" y="38894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04792-B9D4-41A5-A595-94313BED73BC}">
      <dsp:nvSpPr>
        <dsp:cNvPr id="0" name=""/>
        <dsp:cNvSpPr/>
      </dsp:nvSpPr>
      <dsp:spPr>
        <a:xfrm>
          <a:off x="1132450" y="272895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1FBE7-5835-4447-AD43-E9645364CE1A}">
      <dsp:nvSpPr>
        <dsp:cNvPr id="0" name=""/>
        <dsp:cNvSpPr/>
      </dsp:nvSpPr>
      <dsp:spPr>
        <a:xfrm>
          <a:off x="549475" y="1459231"/>
          <a:ext cx="184174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400" kern="1200" dirty="0"/>
            <a:t>EMCH 2018/19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400" kern="1200" dirty="0"/>
            <a:t> 209,397 hours</a:t>
          </a:r>
          <a:endParaRPr lang="en-US" sz="1400" kern="1200" dirty="0"/>
        </a:p>
      </dsp:txBody>
      <dsp:txXfrm>
        <a:off x="549475" y="1459231"/>
        <a:ext cx="1841742" cy="720000"/>
      </dsp:txXfrm>
    </dsp:sp>
    <dsp:sp modelId="{9815E02E-F5D7-46EC-A570-D2748A1A3163}">
      <dsp:nvSpPr>
        <dsp:cNvPr id="0" name=""/>
        <dsp:cNvSpPr/>
      </dsp:nvSpPr>
      <dsp:spPr>
        <a:xfrm>
          <a:off x="898450" y="2648895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18C10-5ACB-4349-96CC-38D7C1B7248F}">
      <dsp:nvSpPr>
        <dsp:cNvPr id="0" name=""/>
        <dsp:cNvSpPr/>
      </dsp:nvSpPr>
      <dsp:spPr>
        <a:xfrm>
          <a:off x="1132450" y="2882895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3E020-9BC2-4C9D-ABEA-5239BAE8DF50}">
      <dsp:nvSpPr>
        <dsp:cNvPr id="0" name=""/>
        <dsp:cNvSpPr/>
      </dsp:nvSpPr>
      <dsp:spPr>
        <a:xfrm>
          <a:off x="547450" y="408889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400" kern="1200" cap="all" baseline="0" dirty="0">
              <a:solidFill>
                <a:srgbClr val="D5003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EMCH 2019/20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400" kern="1200" cap="all" baseline="0" dirty="0">
              <a:solidFill>
                <a:srgbClr val="D5003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238,172 hours</a:t>
          </a:r>
          <a:endParaRPr lang="en-US" sz="1400" kern="1200" cap="all" baseline="0" dirty="0">
            <a:solidFill>
              <a:srgbClr val="D5003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547450" y="4088895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1D1A5-3F1C-4422-A685-D6A10F0A99A5}">
      <dsp:nvSpPr>
        <dsp:cNvPr id="0" name=""/>
        <dsp:cNvSpPr/>
      </dsp:nvSpPr>
      <dsp:spPr>
        <a:xfrm>
          <a:off x="3459" y="772530"/>
          <a:ext cx="2053799" cy="2464558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Revision  </a:t>
          </a:r>
        </a:p>
      </dsp:txBody>
      <dsp:txXfrm rot="16200000">
        <a:off x="-801629" y="1577619"/>
        <a:ext cx="2020938" cy="410759"/>
      </dsp:txXfrm>
    </dsp:sp>
    <dsp:sp modelId="{808270E1-1D78-4732-97A1-7531FEB388A6}">
      <dsp:nvSpPr>
        <dsp:cNvPr id="0" name=""/>
        <dsp:cNvSpPr/>
      </dsp:nvSpPr>
      <dsp:spPr>
        <a:xfrm>
          <a:off x="414219" y="772530"/>
          <a:ext cx="1530080" cy="246455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/>
            <a:t>Statewide </a:t>
          </a:r>
          <a:r>
            <a:rPr lang="en-AU" sz="2100" kern="1200" dirty="0"/>
            <a:t>survey</a:t>
          </a:r>
        </a:p>
      </dsp:txBody>
      <dsp:txXfrm>
        <a:off x="414219" y="772530"/>
        <a:ext cx="1530080" cy="2464558"/>
      </dsp:txXfrm>
    </dsp:sp>
    <dsp:sp modelId="{0F19DA6D-B810-4475-8EAB-D93310CA62BC}">
      <dsp:nvSpPr>
        <dsp:cNvPr id="0" name=""/>
        <dsp:cNvSpPr/>
      </dsp:nvSpPr>
      <dsp:spPr>
        <a:xfrm>
          <a:off x="2131564" y="748920"/>
          <a:ext cx="2053799" cy="2464558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Revision</a:t>
          </a:r>
        </a:p>
      </dsp:txBody>
      <dsp:txXfrm rot="16200000">
        <a:off x="1326475" y="1554009"/>
        <a:ext cx="2020938" cy="410759"/>
      </dsp:txXfrm>
    </dsp:sp>
    <dsp:sp modelId="{694F41B0-AA87-4A71-9B3F-35164B48B9C0}">
      <dsp:nvSpPr>
        <dsp:cNvPr id="0" name=""/>
        <dsp:cNvSpPr/>
      </dsp:nvSpPr>
      <dsp:spPr>
        <a:xfrm rot="5400000">
          <a:off x="1960785" y="2707110"/>
          <a:ext cx="362095" cy="30806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4D808-10F1-4E77-97AA-01D960F0730E}">
      <dsp:nvSpPr>
        <dsp:cNvPr id="0" name=""/>
        <dsp:cNvSpPr/>
      </dsp:nvSpPr>
      <dsp:spPr>
        <a:xfrm>
          <a:off x="2542324" y="748920"/>
          <a:ext cx="1530080" cy="246455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MCH Statewide Consultation</a:t>
          </a:r>
        </a:p>
      </dsp:txBody>
      <dsp:txXfrm>
        <a:off x="2542324" y="748920"/>
        <a:ext cx="1530080" cy="2464558"/>
      </dsp:txXfrm>
    </dsp:sp>
    <dsp:sp modelId="{7BD90911-BCF1-4E5A-B5EF-79E28A264D14}">
      <dsp:nvSpPr>
        <dsp:cNvPr id="0" name=""/>
        <dsp:cNvSpPr/>
      </dsp:nvSpPr>
      <dsp:spPr>
        <a:xfrm>
          <a:off x="4257246" y="748920"/>
          <a:ext cx="2053799" cy="2464558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Revision</a:t>
          </a:r>
        </a:p>
      </dsp:txBody>
      <dsp:txXfrm rot="16200000">
        <a:off x="3452157" y="1554009"/>
        <a:ext cx="2020938" cy="410759"/>
      </dsp:txXfrm>
    </dsp:sp>
    <dsp:sp modelId="{8DDEC60A-96C1-47BC-A7D3-FE3827761B80}">
      <dsp:nvSpPr>
        <dsp:cNvPr id="0" name=""/>
        <dsp:cNvSpPr/>
      </dsp:nvSpPr>
      <dsp:spPr>
        <a:xfrm rot="5400000">
          <a:off x="4086468" y="2707110"/>
          <a:ext cx="362095" cy="30806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EE9D5-63EE-4A15-88E9-7597761C6DE1}">
      <dsp:nvSpPr>
        <dsp:cNvPr id="0" name=""/>
        <dsp:cNvSpPr/>
      </dsp:nvSpPr>
      <dsp:spPr>
        <a:xfrm>
          <a:off x="4668006" y="748920"/>
          <a:ext cx="1530080" cy="246455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Internal and External Stake holders</a:t>
          </a:r>
        </a:p>
      </dsp:txBody>
      <dsp:txXfrm>
        <a:off x="4668006" y="748920"/>
        <a:ext cx="1530080" cy="2464558"/>
      </dsp:txXfrm>
    </dsp:sp>
    <dsp:sp modelId="{72CBBD42-DAD4-45FD-B2AB-8C872AD14483}">
      <dsp:nvSpPr>
        <dsp:cNvPr id="0" name=""/>
        <dsp:cNvSpPr/>
      </dsp:nvSpPr>
      <dsp:spPr>
        <a:xfrm>
          <a:off x="6382929" y="748920"/>
          <a:ext cx="2053799" cy="2464558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Revision</a:t>
          </a:r>
        </a:p>
      </dsp:txBody>
      <dsp:txXfrm rot="16200000">
        <a:off x="5577839" y="1554009"/>
        <a:ext cx="2020938" cy="410759"/>
      </dsp:txXfrm>
    </dsp:sp>
    <dsp:sp modelId="{96381FD6-69B5-4E31-B110-D01724690D63}">
      <dsp:nvSpPr>
        <dsp:cNvPr id="0" name=""/>
        <dsp:cNvSpPr/>
      </dsp:nvSpPr>
      <dsp:spPr>
        <a:xfrm rot="5400000">
          <a:off x="6212150" y="2707110"/>
          <a:ext cx="362095" cy="30806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61D4F-9240-4378-AD2C-06DE5B5CDE3B}">
      <dsp:nvSpPr>
        <dsp:cNvPr id="0" name=""/>
        <dsp:cNvSpPr/>
      </dsp:nvSpPr>
      <dsp:spPr>
        <a:xfrm>
          <a:off x="6793688" y="748920"/>
          <a:ext cx="1530080" cy="246455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Statewide MCH Survey  Revision</a:t>
          </a:r>
        </a:p>
      </dsp:txBody>
      <dsp:txXfrm>
        <a:off x="6793688" y="748920"/>
        <a:ext cx="1530080" cy="2464558"/>
      </dsp:txXfrm>
    </dsp:sp>
    <dsp:sp modelId="{B86070DA-DFCF-4AEB-9D44-399157B57DD1}">
      <dsp:nvSpPr>
        <dsp:cNvPr id="0" name=""/>
        <dsp:cNvSpPr/>
      </dsp:nvSpPr>
      <dsp:spPr>
        <a:xfrm>
          <a:off x="8508611" y="748920"/>
          <a:ext cx="2053799" cy="2464558"/>
        </a:xfrm>
        <a:prstGeom prst="roundRect">
          <a:avLst>
            <a:gd name="adj" fmla="val 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Revision</a:t>
          </a:r>
        </a:p>
      </dsp:txBody>
      <dsp:txXfrm rot="16200000">
        <a:off x="7703521" y="1554009"/>
        <a:ext cx="2020938" cy="410759"/>
      </dsp:txXfrm>
    </dsp:sp>
    <dsp:sp modelId="{4F2FF8EA-A693-45AE-B349-41AFA616FF37}">
      <dsp:nvSpPr>
        <dsp:cNvPr id="0" name=""/>
        <dsp:cNvSpPr/>
      </dsp:nvSpPr>
      <dsp:spPr>
        <a:xfrm rot="5400000">
          <a:off x="8337832" y="2707110"/>
          <a:ext cx="362095" cy="30806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B0101-4EE2-4682-A9BA-390F88ADD84C}">
      <dsp:nvSpPr>
        <dsp:cNvPr id="0" name=""/>
        <dsp:cNvSpPr/>
      </dsp:nvSpPr>
      <dsp:spPr>
        <a:xfrm>
          <a:off x="8919370" y="748920"/>
          <a:ext cx="1530080" cy="246455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Expert Maternal and Child Health and Parenting Reference Group</a:t>
          </a:r>
        </a:p>
      </dsp:txBody>
      <dsp:txXfrm>
        <a:off x="8919370" y="748920"/>
        <a:ext cx="1530080" cy="24645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479E8-2461-4E91-9FF9-7F7FAFB47A96}">
      <dsp:nvSpPr>
        <dsp:cNvPr id="0" name=""/>
        <dsp:cNvSpPr/>
      </dsp:nvSpPr>
      <dsp:spPr>
        <a:xfrm>
          <a:off x="0" y="0"/>
          <a:ext cx="8107275" cy="13854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C67F9-D7C9-4323-A373-08EAAE02A7BC}">
      <dsp:nvSpPr>
        <dsp:cNvPr id="0" name=""/>
        <dsp:cNvSpPr/>
      </dsp:nvSpPr>
      <dsp:spPr>
        <a:xfrm>
          <a:off x="419108" y="312325"/>
          <a:ext cx="762015" cy="762015"/>
        </a:xfrm>
        <a:prstGeom prst="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04A32-5E99-4534-845F-43DB28C34E5E}">
      <dsp:nvSpPr>
        <dsp:cNvPr id="0" name=""/>
        <dsp:cNvSpPr/>
      </dsp:nvSpPr>
      <dsp:spPr>
        <a:xfrm>
          <a:off x="1600233" y="592"/>
          <a:ext cx="6507041" cy="1385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630" tIns="146630" rIns="146630" bIns="14663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 dirty="0"/>
            <a:t>MCH Standards Survey closes on Monday 4</a:t>
          </a:r>
          <a:r>
            <a:rPr lang="en-AU" sz="2500" kern="1200" baseline="30000" dirty="0"/>
            <a:t>th</a:t>
          </a:r>
          <a:r>
            <a:rPr lang="en-AU" sz="2500" kern="1200" dirty="0"/>
            <a:t> November</a:t>
          </a:r>
          <a:endParaRPr lang="en-US" sz="2500" kern="1200" dirty="0"/>
        </a:p>
      </dsp:txBody>
      <dsp:txXfrm>
        <a:off x="1600233" y="592"/>
        <a:ext cx="6507041" cy="1385483"/>
      </dsp:txXfrm>
    </dsp:sp>
    <dsp:sp modelId="{C4240430-7D2B-442B-A562-13C0A2952DAA}">
      <dsp:nvSpPr>
        <dsp:cNvPr id="0" name=""/>
        <dsp:cNvSpPr/>
      </dsp:nvSpPr>
      <dsp:spPr>
        <a:xfrm>
          <a:off x="0" y="1732446"/>
          <a:ext cx="8107275" cy="13854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242CC-7DB6-4B72-BA98-BB6E90E2613F}">
      <dsp:nvSpPr>
        <dsp:cNvPr id="0" name=""/>
        <dsp:cNvSpPr/>
      </dsp:nvSpPr>
      <dsp:spPr>
        <a:xfrm>
          <a:off x="419108" y="2044180"/>
          <a:ext cx="762015" cy="762015"/>
        </a:xfrm>
        <a:prstGeom prst="rect">
          <a:avLst/>
        </a:prstGeom>
        <a:blipFill>
          <a:blip xmlns:r="http://schemas.openxmlformats.org/officeDocument/2006/relationships"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D52B6-C3E6-4DD1-B453-BE6DDD76D10D}">
      <dsp:nvSpPr>
        <dsp:cNvPr id="0" name=""/>
        <dsp:cNvSpPr/>
      </dsp:nvSpPr>
      <dsp:spPr>
        <a:xfrm>
          <a:off x="1600233" y="1732446"/>
          <a:ext cx="6507041" cy="1385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630" tIns="146630" rIns="146630" bIns="14663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/>
            <a:t>Email now to receive the link today and ensure your thoughts and ideas are heard</a:t>
          </a:r>
          <a:endParaRPr lang="en-US" sz="2500" kern="1200" dirty="0"/>
        </a:p>
      </dsp:txBody>
      <dsp:txXfrm>
        <a:off x="1600233" y="1732446"/>
        <a:ext cx="6507041" cy="1385483"/>
      </dsp:txXfrm>
    </dsp:sp>
    <dsp:sp modelId="{56A8DF26-EEA5-4FC1-ADD1-7EDABD668648}">
      <dsp:nvSpPr>
        <dsp:cNvPr id="0" name=""/>
        <dsp:cNvSpPr/>
      </dsp:nvSpPr>
      <dsp:spPr>
        <a:xfrm>
          <a:off x="0" y="3464300"/>
          <a:ext cx="8107275" cy="13854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FBBB2-1794-478F-BEED-782C84F6DE90}">
      <dsp:nvSpPr>
        <dsp:cNvPr id="0" name=""/>
        <dsp:cNvSpPr/>
      </dsp:nvSpPr>
      <dsp:spPr>
        <a:xfrm>
          <a:off x="419108" y="3776034"/>
          <a:ext cx="762015" cy="762015"/>
        </a:xfrm>
        <a:prstGeom prst="rect">
          <a:avLst/>
        </a:prstGeom>
        <a:blipFill>
          <a:blip xmlns:r="http://schemas.openxmlformats.org/officeDocument/2006/relationships"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28752-533A-458B-9884-48DF63EE6185}">
      <dsp:nvSpPr>
        <dsp:cNvPr id="0" name=""/>
        <dsp:cNvSpPr/>
      </dsp:nvSpPr>
      <dsp:spPr>
        <a:xfrm>
          <a:off x="1600233" y="3464300"/>
          <a:ext cx="6507041" cy="1385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630" tIns="146630" rIns="146630" bIns="14663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 dirty="0">
              <a:solidFill>
                <a:schemeClr val="bg1"/>
              </a:solidFill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mch@dhhs.vic.gov.au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1600233" y="3464300"/>
        <a:ext cx="6507041" cy="13854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D4A9D-4D36-4C6C-A50B-15B87FF102DA}">
      <dsp:nvSpPr>
        <dsp:cNvPr id="0" name=""/>
        <dsp:cNvSpPr/>
      </dsp:nvSpPr>
      <dsp:spPr>
        <a:xfrm>
          <a:off x="0" y="445"/>
          <a:ext cx="9921537" cy="1042551"/>
        </a:xfrm>
        <a:prstGeom prst="roundRect">
          <a:avLst>
            <a:gd name="adj" fmla="val 10000"/>
          </a:avLst>
        </a:prstGeom>
        <a:solidFill>
          <a:srgbClr val="C5511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80A991-673A-4BFD-A8FC-9190D0584DF6}">
      <dsp:nvSpPr>
        <dsp:cNvPr id="0" name=""/>
        <dsp:cNvSpPr/>
      </dsp:nvSpPr>
      <dsp:spPr>
        <a:xfrm>
          <a:off x="315371" y="235019"/>
          <a:ext cx="573403" cy="5734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E5382-D06E-4D68-8545-CE2B0688ADF1}">
      <dsp:nvSpPr>
        <dsp:cNvPr id="0" name=""/>
        <dsp:cNvSpPr/>
      </dsp:nvSpPr>
      <dsp:spPr>
        <a:xfrm>
          <a:off x="1204146" y="445"/>
          <a:ext cx="8717390" cy="1042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337" tIns="110337" rIns="110337" bIns="11033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1" i="0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The department is in the process of developing an Aboriginal cultural safety training package for MCH services.</a:t>
          </a:r>
          <a:endParaRPr lang="en-US" sz="1800" i="0" kern="120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1204146" y="445"/>
        <a:ext cx="8717390" cy="1042551"/>
      </dsp:txXfrm>
    </dsp:sp>
    <dsp:sp modelId="{0FD3F1F0-43FC-4618-94BE-C7A061D552DE}">
      <dsp:nvSpPr>
        <dsp:cNvPr id="0" name=""/>
        <dsp:cNvSpPr/>
      </dsp:nvSpPr>
      <dsp:spPr>
        <a:xfrm>
          <a:off x="0" y="1303634"/>
          <a:ext cx="9921537" cy="1042551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5F91E-C7CA-4231-AFAE-19AE0AD04A24}">
      <dsp:nvSpPr>
        <dsp:cNvPr id="0" name=""/>
        <dsp:cNvSpPr/>
      </dsp:nvSpPr>
      <dsp:spPr>
        <a:xfrm>
          <a:off x="315371" y="1538208"/>
          <a:ext cx="573403" cy="5734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68E15-141D-4B7F-8116-43ABCE69FC95}">
      <dsp:nvSpPr>
        <dsp:cNvPr id="0" name=""/>
        <dsp:cNvSpPr/>
      </dsp:nvSpPr>
      <dsp:spPr>
        <a:xfrm>
          <a:off x="1204146" y="1303634"/>
          <a:ext cx="4464691" cy="1042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337" tIns="110337" rIns="110337" bIns="11033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1" i="0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Updates on developments will be provided through:</a:t>
          </a:r>
          <a:endParaRPr lang="en-US" sz="1800" i="0" kern="120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1204146" y="1303634"/>
        <a:ext cx="4464691" cy="1042551"/>
      </dsp:txXfrm>
    </dsp:sp>
    <dsp:sp modelId="{166DCBC7-3D09-49D3-80FE-4585EAEF7B0E}">
      <dsp:nvSpPr>
        <dsp:cNvPr id="0" name=""/>
        <dsp:cNvSpPr/>
      </dsp:nvSpPr>
      <dsp:spPr>
        <a:xfrm>
          <a:off x="5668838" y="1303634"/>
          <a:ext cx="4252698" cy="1042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337" tIns="110337" rIns="110337" bIns="11033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i="0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MCH bulletin </a:t>
          </a:r>
          <a:endParaRPr lang="en-US" sz="1400" i="0" kern="120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i="0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Coordinator meetings.</a:t>
          </a:r>
          <a:endParaRPr lang="en-US" sz="1400" i="0" kern="120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5668838" y="1303634"/>
        <a:ext cx="4252698" cy="1042551"/>
      </dsp:txXfrm>
    </dsp:sp>
    <dsp:sp modelId="{9355FAAF-77D8-49D1-BEC4-3AB46DF595D3}">
      <dsp:nvSpPr>
        <dsp:cNvPr id="0" name=""/>
        <dsp:cNvSpPr/>
      </dsp:nvSpPr>
      <dsp:spPr>
        <a:xfrm>
          <a:off x="0" y="2606824"/>
          <a:ext cx="9921537" cy="1042551"/>
        </a:xfrm>
        <a:prstGeom prst="roundRect">
          <a:avLst>
            <a:gd name="adj" fmla="val 10000"/>
          </a:avLst>
        </a:prstGeom>
        <a:solidFill>
          <a:srgbClr val="53565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89A8A-F0D3-4E42-877A-319E7EED7E0E}">
      <dsp:nvSpPr>
        <dsp:cNvPr id="0" name=""/>
        <dsp:cNvSpPr/>
      </dsp:nvSpPr>
      <dsp:spPr>
        <a:xfrm>
          <a:off x="315371" y="2841398"/>
          <a:ext cx="573403" cy="573403"/>
        </a:xfrm>
        <a:prstGeom prst="rect">
          <a:avLst/>
        </a:prstGeom>
        <a:blipFill>
          <a:blip xmlns:r="http://schemas.openxmlformats.org/officeDocument/2006/relationships"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1">
              <a:alpha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50D11-8FF9-43B0-8DD5-3FAB4C160199}">
      <dsp:nvSpPr>
        <dsp:cNvPr id="0" name=""/>
        <dsp:cNvSpPr/>
      </dsp:nvSpPr>
      <dsp:spPr>
        <a:xfrm>
          <a:off x="1204146" y="2606824"/>
          <a:ext cx="8717390" cy="1042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337" tIns="110337" rIns="110337" bIns="11033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The Aboriginal Cultural Safety Framework and tools are currently unavailable please email </a:t>
          </a:r>
          <a:r>
            <a:rPr lang="en-AU" sz="1800" kern="1200" dirty="0">
              <a:solidFill>
                <a:schemeClr val="bg1"/>
              </a:solidFill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aboriginalstrategyandoversight@dhhs.vic.gov.au</a:t>
          </a:r>
          <a:r>
            <a:rPr lang="en-AU" sz="1800" kern="1200" dirty="0"/>
            <a:t> to register your interest and the resource will be emailed to you</a:t>
          </a:r>
          <a:endParaRPr lang="en-US" sz="1800" i="0" kern="120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1204146" y="2606824"/>
        <a:ext cx="8717390" cy="10425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F75C9-0C16-4A15-9417-352541C00AF4}">
      <dsp:nvSpPr>
        <dsp:cNvPr id="0" name=""/>
        <dsp:cNvSpPr/>
      </dsp:nvSpPr>
      <dsp:spPr>
        <a:xfrm>
          <a:off x="0" y="457"/>
          <a:ext cx="9540000" cy="10707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EE385-FCEA-4B60-BA8C-77F15B8F9C92}">
      <dsp:nvSpPr>
        <dsp:cNvPr id="0" name=""/>
        <dsp:cNvSpPr/>
      </dsp:nvSpPr>
      <dsp:spPr>
        <a:xfrm>
          <a:off x="323890" y="241368"/>
          <a:ext cx="588892" cy="58889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3EF54-E571-46A0-AC11-EBFA2D1E9040}">
      <dsp:nvSpPr>
        <dsp:cNvPr id="0" name=""/>
        <dsp:cNvSpPr/>
      </dsp:nvSpPr>
      <dsp:spPr>
        <a:xfrm>
          <a:off x="1236674" y="457"/>
          <a:ext cx="8303325" cy="1070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17" tIns="113317" rIns="113317" bIns="11331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/>
            <a:t>MCH specific e-learn module on Family Violence and Child Information Sharing Schemes</a:t>
          </a:r>
          <a:endParaRPr lang="en-US" sz="1900" kern="1200"/>
        </a:p>
      </dsp:txBody>
      <dsp:txXfrm>
        <a:off x="1236674" y="457"/>
        <a:ext cx="8303325" cy="1070713"/>
      </dsp:txXfrm>
    </dsp:sp>
    <dsp:sp modelId="{3BC70F82-7752-4387-9E72-6BFB3A013894}">
      <dsp:nvSpPr>
        <dsp:cNvPr id="0" name=""/>
        <dsp:cNvSpPr/>
      </dsp:nvSpPr>
      <dsp:spPr>
        <a:xfrm>
          <a:off x="0" y="1338849"/>
          <a:ext cx="9540000" cy="1070713"/>
        </a:xfrm>
        <a:prstGeom prst="roundRect">
          <a:avLst>
            <a:gd name="adj" fmla="val 10000"/>
          </a:avLst>
        </a:prstGeom>
        <a:solidFill>
          <a:srgbClr val="004C9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7065D-3858-4149-9510-37D39DA06ED2}">
      <dsp:nvSpPr>
        <dsp:cNvPr id="0" name=""/>
        <dsp:cNvSpPr/>
      </dsp:nvSpPr>
      <dsp:spPr>
        <a:xfrm>
          <a:off x="323890" y="1579760"/>
          <a:ext cx="588892" cy="588892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B28D5-CDBD-4F2C-B9B6-3F23BF009DD3}">
      <dsp:nvSpPr>
        <dsp:cNvPr id="0" name=""/>
        <dsp:cNvSpPr/>
      </dsp:nvSpPr>
      <dsp:spPr>
        <a:xfrm>
          <a:off x="1236674" y="1338849"/>
          <a:ext cx="8303325" cy="1070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17" tIns="113317" rIns="113317" bIns="11331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The department’s online training module assists MCH Nurses to understand how to apply the Information Sharing Schemes and other related reforms and meet their legal obligations in Victorian MCH</a:t>
          </a:r>
          <a:endParaRPr lang="en-US" sz="1900" kern="1200" dirty="0"/>
        </a:p>
      </dsp:txBody>
      <dsp:txXfrm>
        <a:off x="1236674" y="1338849"/>
        <a:ext cx="8303325" cy="1070713"/>
      </dsp:txXfrm>
    </dsp:sp>
    <dsp:sp modelId="{A61C4DF4-C2FA-47BD-A1D3-20DC737DB682}">
      <dsp:nvSpPr>
        <dsp:cNvPr id="0" name=""/>
        <dsp:cNvSpPr/>
      </dsp:nvSpPr>
      <dsp:spPr>
        <a:xfrm>
          <a:off x="0" y="2677241"/>
          <a:ext cx="9540000" cy="1070713"/>
        </a:xfrm>
        <a:prstGeom prst="roundRect">
          <a:avLst>
            <a:gd name="adj" fmla="val 10000"/>
          </a:avLst>
        </a:prstGeom>
        <a:solidFill>
          <a:srgbClr val="007B4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62669-A96F-4766-AA43-680BB58862FE}">
      <dsp:nvSpPr>
        <dsp:cNvPr id="0" name=""/>
        <dsp:cNvSpPr/>
      </dsp:nvSpPr>
      <dsp:spPr>
        <a:xfrm>
          <a:off x="323890" y="2918152"/>
          <a:ext cx="588892" cy="588892"/>
        </a:xfrm>
        <a:prstGeom prst="rect">
          <a:avLst/>
        </a:prstGeom>
        <a:blipFill>
          <a:blip xmlns:r="http://schemas.openxmlformats.org/officeDocument/2006/relationships" r:embed="rId5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10B46-D2F6-460C-A637-7531353DC556}">
      <dsp:nvSpPr>
        <dsp:cNvPr id="0" name=""/>
        <dsp:cNvSpPr/>
      </dsp:nvSpPr>
      <dsp:spPr>
        <a:xfrm>
          <a:off x="1236674" y="2677241"/>
          <a:ext cx="8303325" cy="1070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17" tIns="113317" rIns="113317" bIns="11331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/>
            <a:t>Look out for more information about the MCH e-learn module from the Department of Health and Human Services in coming weeks</a:t>
          </a:r>
          <a:endParaRPr lang="en-US" sz="1900" kern="1200"/>
        </a:p>
      </dsp:txBody>
      <dsp:txXfrm>
        <a:off x="1236674" y="2677241"/>
        <a:ext cx="8303325" cy="10707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F5928-7D5D-4376-9D21-B9CBF55607C1}">
      <dsp:nvSpPr>
        <dsp:cNvPr id="0" name=""/>
        <dsp:cNvSpPr/>
      </dsp:nvSpPr>
      <dsp:spPr>
        <a:xfrm>
          <a:off x="2457699" y="-123322"/>
          <a:ext cx="4625475" cy="4625475"/>
        </a:xfrm>
        <a:prstGeom prst="circularArrow">
          <a:avLst>
            <a:gd name="adj1" fmla="val 4668"/>
            <a:gd name="adj2" fmla="val 272909"/>
            <a:gd name="adj3" fmla="val 12837970"/>
            <a:gd name="adj4" fmla="val 18026380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D1D7A-6947-4EC5-B650-71209E8D1474}">
      <dsp:nvSpPr>
        <dsp:cNvPr id="0" name=""/>
        <dsp:cNvSpPr/>
      </dsp:nvSpPr>
      <dsp:spPr>
        <a:xfrm>
          <a:off x="3233089" y="935"/>
          <a:ext cx="3074696" cy="15373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/>
            <a:t>Consultation</a:t>
          </a:r>
          <a:endParaRPr lang="en-US" sz="16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b="1" kern="1200"/>
            <a:t>Families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b="1" kern="1200"/>
            <a:t>MCH nurses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b="1" kern="1200"/>
            <a:t>EPCs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b="1" kern="1200" dirty="0"/>
            <a:t>ANMF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b="1" kern="1200" dirty="0"/>
            <a:t>Universities </a:t>
          </a:r>
          <a:endParaRPr lang="en-US" sz="1200" kern="1200" dirty="0"/>
        </a:p>
      </dsp:txBody>
      <dsp:txXfrm>
        <a:off x="3308136" y="75982"/>
        <a:ext cx="2924602" cy="1387254"/>
      </dsp:txXfrm>
    </dsp:sp>
    <dsp:sp modelId="{D4F85257-C11C-4C68-BA6D-A0E6545D701E}">
      <dsp:nvSpPr>
        <dsp:cNvPr id="0" name=""/>
        <dsp:cNvSpPr/>
      </dsp:nvSpPr>
      <dsp:spPr>
        <a:xfrm>
          <a:off x="4893942" y="1661788"/>
          <a:ext cx="3074696" cy="15373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/>
            <a:t>Model of care</a:t>
          </a:r>
          <a:endParaRPr lang="en-US" sz="1600" kern="1200"/>
        </a:p>
      </dsp:txBody>
      <dsp:txXfrm>
        <a:off x="4968989" y="1736835"/>
        <a:ext cx="2924602" cy="1387254"/>
      </dsp:txXfrm>
    </dsp:sp>
    <dsp:sp modelId="{3ECE7100-0733-4C80-9356-90822468CC19}">
      <dsp:nvSpPr>
        <dsp:cNvPr id="0" name=""/>
        <dsp:cNvSpPr/>
      </dsp:nvSpPr>
      <dsp:spPr>
        <a:xfrm>
          <a:off x="3233089" y="3322641"/>
          <a:ext cx="3074696" cy="153734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/>
            <a:t>Parent resources</a:t>
          </a:r>
          <a:endParaRPr lang="en-US" sz="1600" kern="1200"/>
        </a:p>
      </dsp:txBody>
      <dsp:txXfrm>
        <a:off x="3308136" y="3397688"/>
        <a:ext cx="2924602" cy="1387254"/>
      </dsp:txXfrm>
    </dsp:sp>
    <dsp:sp modelId="{A8648B48-5FA9-43B4-8481-0AF9186BDFF2}">
      <dsp:nvSpPr>
        <dsp:cNvPr id="0" name=""/>
        <dsp:cNvSpPr/>
      </dsp:nvSpPr>
      <dsp:spPr>
        <a:xfrm>
          <a:off x="1572236" y="1661788"/>
          <a:ext cx="3074696" cy="15373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/>
            <a:t>Professional Development</a:t>
          </a:r>
          <a:endParaRPr lang="en-US" sz="1600" kern="1200"/>
        </a:p>
      </dsp:txBody>
      <dsp:txXfrm>
        <a:off x="1647283" y="1736835"/>
        <a:ext cx="2924602" cy="13872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53A0D-241C-4A09-BD2F-FCAEE02CCD6F}">
      <dsp:nvSpPr>
        <dsp:cNvPr id="0" name=""/>
        <dsp:cNvSpPr/>
      </dsp:nvSpPr>
      <dsp:spPr>
        <a:xfrm rot="5400000">
          <a:off x="6130631" y="-2744276"/>
          <a:ext cx="1195565" cy="698753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residing in rural and remote regions.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/>
            <a:t>culturally and linguistically diverse (CALD) backgrounds: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identify as being of Aboriginal and Torres Strait Islander heritage.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residing in known high growth areas and/or areas with increasing demand for MCH services, a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demonstrated financial need, Government tested low income benefit or who hold a HCC</a:t>
          </a:r>
          <a:endParaRPr lang="en-US" sz="1200" kern="1200" dirty="0"/>
        </a:p>
      </dsp:txBody>
      <dsp:txXfrm rot="-5400000">
        <a:off x="3234646" y="210072"/>
        <a:ext cx="6929174" cy="1078839"/>
      </dsp:txXfrm>
    </dsp:sp>
    <dsp:sp modelId="{6CEC7B2F-0469-409B-A628-642421D72A40}">
      <dsp:nvSpPr>
        <dsp:cNvPr id="0" name=""/>
        <dsp:cNvSpPr/>
      </dsp:nvSpPr>
      <dsp:spPr>
        <a:xfrm>
          <a:off x="343" y="2264"/>
          <a:ext cx="3234300" cy="14944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b="1" kern="1200"/>
            <a:t>Priorities for scholarship recipients for 2020 include:</a:t>
          </a:r>
          <a:endParaRPr lang="en-US" sz="2300" kern="1200"/>
        </a:p>
      </dsp:txBody>
      <dsp:txXfrm>
        <a:off x="73296" y="75217"/>
        <a:ext cx="3088394" cy="1348550"/>
      </dsp:txXfrm>
    </dsp:sp>
    <dsp:sp modelId="{CE1EEC2D-E1F3-407C-A35E-B7C449AABC9A}">
      <dsp:nvSpPr>
        <dsp:cNvPr id="0" name=""/>
        <dsp:cNvSpPr/>
      </dsp:nvSpPr>
      <dsp:spPr>
        <a:xfrm rot="5400000">
          <a:off x="6127057" y="-1180310"/>
          <a:ext cx="1195565" cy="6997964"/>
        </a:xfrm>
        <a:prstGeom prst="round2SameRect">
          <a:avLst/>
        </a:prstGeom>
        <a:solidFill>
          <a:schemeClr val="accent2">
            <a:tint val="40000"/>
            <a:alpha val="90000"/>
            <a:hueOff val="-1670201"/>
            <a:satOff val="2447"/>
            <a:lumOff val="23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670201"/>
              <a:satOff val="2447"/>
              <a:lumOff val="2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/>
            <a:t>$10,000 Full-time students over one year or Part-time students over two years</a:t>
          </a:r>
          <a:endParaRPr lang="en-US" sz="1200" kern="1200"/>
        </a:p>
      </dsp:txBody>
      <dsp:txXfrm rot="-5400000">
        <a:off x="3225858" y="1779252"/>
        <a:ext cx="6939601" cy="1078839"/>
      </dsp:txXfrm>
    </dsp:sp>
    <dsp:sp modelId="{79022ADB-6850-458F-BB3A-2515071FA866}">
      <dsp:nvSpPr>
        <dsp:cNvPr id="0" name=""/>
        <dsp:cNvSpPr/>
      </dsp:nvSpPr>
      <dsp:spPr>
        <a:xfrm>
          <a:off x="343" y="1571443"/>
          <a:ext cx="3225513" cy="1494456"/>
        </a:xfrm>
        <a:prstGeom prst="roundRect">
          <a:avLst/>
        </a:prstGeom>
        <a:solidFill>
          <a:schemeClr val="accent2">
            <a:hueOff val="-2338019"/>
            <a:satOff val="13256"/>
            <a:lumOff val="-12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b="1" kern="1200"/>
            <a:t>Funding for scholarship recipients for 2020 :</a:t>
          </a:r>
          <a:endParaRPr lang="en-US" sz="2300" kern="1200"/>
        </a:p>
      </dsp:txBody>
      <dsp:txXfrm>
        <a:off x="73296" y="1644396"/>
        <a:ext cx="3079607" cy="1348550"/>
      </dsp:txXfrm>
    </dsp:sp>
    <dsp:sp modelId="{C04AAF64-4DD1-4BD5-A6CE-92F99CE9F49E}">
      <dsp:nvSpPr>
        <dsp:cNvPr id="0" name=""/>
        <dsp:cNvSpPr/>
      </dsp:nvSpPr>
      <dsp:spPr>
        <a:xfrm rot="5400000">
          <a:off x="6127057" y="388869"/>
          <a:ext cx="1195565" cy="6997964"/>
        </a:xfrm>
        <a:prstGeom prst="round2SameRect">
          <a:avLst/>
        </a:prstGeom>
        <a:solidFill>
          <a:schemeClr val="accent2">
            <a:tint val="40000"/>
            <a:alpha val="90000"/>
            <a:hueOff val="-3340401"/>
            <a:satOff val="4895"/>
            <a:lumOff val="46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3340401"/>
              <a:satOff val="4895"/>
              <a:lumOff val="4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Latrobe University: https://www.latrobe.edu.au/scholarships/maternal-and-child-health-mch-nursing-scholarships-program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/>
            <a:t>RMIT University: https://www.rmit.edu.au/students/work-study-opportunities/scholarships/browse-scholarships/mchn#close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applications close on 20 November, 2019. </a:t>
          </a:r>
          <a:endParaRPr lang="en-US" sz="1200" kern="1200" dirty="0"/>
        </a:p>
      </dsp:txBody>
      <dsp:txXfrm rot="-5400000">
        <a:off x="3225858" y="3348432"/>
        <a:ext cx="6939601" cy="1078839"/>
      </dsp:txXfrm>
    </dsp:sp>
    <dsp:sp modelId="{28FFBBF0-7CAC-4829-8273-3C1C7D32B704}">
      <dsp:nvSpPr>
        <dsp:cNvPr id="0" name=""/>
        <dsp:cNvSpPr/>
      </dsp:nvSpPr>
      <dsp:spPr>
        <a:xfrm>
          <a:off x="343" y="3140623"/>
          <a:ext cx="3225513" cy="1494456"/>
        </a:xfrm>
        <a:prstGeom prst="roundRect">
          <a:avLst/>
        </a:prstGeom>
        <a:solidFill>
          <a:schemeClr val="accent2">
            <a:hueOff val="-4676038"/>
            <a:satOff val="26513"/>
            <a:lumOff val="-25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b="1" kern="1200"/>
            <a:t>New Application Process:</a:t>
          </a:r>
          <a:endParaRPr lang="en-US" sz="2300" kern="1200"/>
        </a:p>
      </dsp:txBody>
      <dsp:txXfrm>
        <a:off x="73296" y="3213576"/>
        <a:ext cx="3079607" cy="1348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0B8C8A-5B21-4149-B6BA-05191CF61C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F85F1E-D700-4F51-8DF2-D15C66A7F6F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164D75-B28E-479D-9866-66B1BFF9E4E6}" type="datetimeFigureOut">
              <a:rPr lang="en-AU"/>
              <a:pPr>
                <a:defRPr/>
              </a:pPr>
              <a:t>31/10/2019</a:t>
            </a:fld>
            <a:endParaRPr lang="en-AU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26F1C03-881B-4355-B07D-0335F39987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64317A9-BCB3-48D5-A32A-E887A6F64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132A2-195C-4467-844F-EF17D83B71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881A1-67FA-4219-BF77-3134E65268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CB09518-359A-43B2-8A2D-1575ED3A054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68444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nquiries@mertil.net.au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4824898C-38A1-473A-AC01-3163C1F5A2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7531E3E-FC34-4479-91AF-55883669E7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MCH framework provides a integrated service delivery architecture for the Victorian MCH Service. The framework brings together contemporary theory and best practice. The MCH framework consists of:</a:t>
            </a:r>
          </a:p>
          <a:p>
            <a:pPr lvl="0"/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Maternal and Child Health Service guidelines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(2019)</a:t>
            </a:r>
          </a:p>
          <a:p>
            <a:pPr lvl="0"/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Maternal and Child Health Service standards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(2011)</a:t>
            </a:r>
          </a:p>
          <a:p>
            <a:pPr lvl="0"/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Maternal and Child Health Service clinical practice guidelines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Maternal and Child Health Universal program guidelines – currently Maternal and Child Health Service: practice guidelines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(2009)</a:t>
            </a:r>
          </a:p>
          <a:p>
            <a:pPr lvl="0"/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Enhanced Maternal and Child Health program guidelines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(2017)</a:t>
            </a:r>
          </a:p>
          <a:p>
            <a:pPr lvl="0"/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Maternal and Child Health Line program guidelines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supports the delivery of consistent and high-quality MCH services by MCH Service providers for all Victorian children and families. 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framework embraces the operational delivery component of the service through the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MCH Service guidelines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clinical practice supported by the overarching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MCH Service standards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MCH Service clinical practice guidelines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(CPGs). 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Victorian MCH Service is provided through three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intergrated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programs: the Universal MCH (UMCH) program, the Enhanced MCH (EMCH) program and the MCH Line. The MCH program guidelines inform service provision.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0338D336-53AD-4A43-8AE8-31B959101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5DBCFDE-DC92-4BC0-B454-397A23783186}" type="slidenum">
              <a:rPr lang="en-AU" altLang="en-US" smtClean="0"/>
              <a:pPr/>
              <a:t>1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Victorian Government has invested in sleep and settling as part of its broader 2018 election commitment ‘More help for new mums and dads’. This commitment included $51.2 million over four years for the sleep and settling initiative to be implemented across three of the Maternal and Child Health Service platforms of:  additional information sessions at key developmental ages, outreach support for vulnerable families and additional support through the MCH Line.</a:t>
            </a:r>
          </a:p>
          <a:p>
            <a:pPr lvl="0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co-design process was undertaken, facilitated by KPMG, to develop a sleep and settling model of care. </a:t>
            </a:r>
          </a:p>
          <a:p>
            <a:pPr lvl="0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Model of Care will provide evidence informed information on sleep and settling across three platforms (information sessions, outreach and MCH Line).</a:t>
            </a:r>
          </a:p>
          <a:p>
            <a:pPr lvl="0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Model of Care will be supported by a number of parent resources normalising sleep and settling, along with providing guidance on how to develop positive sleep environments and evidence informed approaches to managing parent identified sleep concerns.</a:t>
            </a:r>
          </a:p>
          <a:p>
            <a:pPr lvl="0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will be provided on the new Model of Care, with the Department about to go through a RFT process to appoint a training provider. It is anticipated that training will commence early next year.</a:t>
            </a:r>
          </a:p>
          <a:p>
            <a:pPr lvl="0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hope that the Model of Care and parent resources will be released in the coming month and further information and funding provided to Councils by the end of 2019.</a:t>
            </a:r>
          </a:p>
          <a:p>
            <a:pPr lvl="0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would like to thank those Councils, MCH nurses, Coordinators, ANMF, VAMCHN, EPCs, Universities and others who have assisted the Department with this work.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B09518-359A-43B2-8A2D-1575ED3A054E}" type="slidenum">
              <a:rPr lang="en-AU" altLang="en-US" smtClean="0"/>
              <a:pPr>
                <a:defRPr/>
              </a:pPr>
              <a:t>13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5378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 SWAN HILL, SALE , Warrnambool, Horsham ,Wangaratta, Mildura, Melbourne</a:t>
            </a:r>
          </a:p>
          <a:p>
            <a:pPr lvl="0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to the MCH Line is supporting parents across the state whilst at conference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B09518-359A-43B2-8A2D-1575ED3A054E}" type="slidenum">
              <a:rPr lang="en-AU" altLang="en-US" smtClean="0"/>
              <a:pPr>
                <a:defRPr/>
              </a:pPr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74419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Consultation with face to face input through focus groups 250 participants, expert reference group inclusive of ANMF  and internal department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 on website, updated and inclusive of MCH framework, governance, MCH workforce, policy, legislation, funding, performance measures and data collection obligations to support the delivery of professional, safe and high-quality care within the MCH Service.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inclusions are aboriginal children and families  and diversity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MCH framework provides a integrated service delivery architecture for the Victorian MCH Service. The framework brings together contemporary theory and best practice. The MCH framework consists of:</a:t>
            </a:r>
          </a:p>
          <a:p>
            <a:pPr lvl="0"/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Maternal and Child Health Service guidelines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(2019)</a:t>
            </a:r>
          </a:p>
          <a:p>
            <a:pPr lvl="0"/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Maternal and Child Health Service standards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(2011)</a:t>
            </a:r>
          </a:p>
          <a:p>
            <a:pPr lvl="0"/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Maternal and Child Health Service clinical practice guidelines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Maternal and Child Health Universal program guidelines – currently Maternal and Child Health Service: practice guidelines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(2009)</a:t>
            </a:r>
          </a:p>
          <a:p>
            <a:pPr lvl="0"/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Enhanced Maternal and Child Health program guidelines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(2017)</a:t>
            </a:r>
          </a:p>
          <a:p>
            <a:pPr lvl="0"/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Maternal and Child Health Line program guidelines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supports the delivery of consistent and high-quality MCH services by MCH Service providers for all Victorian children and families. 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framework embraces the operational delivery component of the service through the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MCH Service guidelines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clinical practice supported by the overarching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MCH Service standards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MCH Service clinical practice guidelines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(CPGs). 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Victorian MCH Service is provided through three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intergrated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programs: the Universal MCH (UMCH) program, the Enhanced MCH (EMCH) program and the MCH Line. The MCH program guidelines inform service provision.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B09518-359A-43B2-8A2D-1575ED3A054E}" type="slidenum">
              <a:rPr lang="en-AU" altLang="en-US" smtClean="0"/>
              <a:pPr>
                <a:defRPr/>
              </a:pPr>
              <a:t>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69067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Notes: </a:t>
            </a:r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All data on this page for North-Western Victoria region does not include data for Swan Hill. Due to difficulties in transitioning to a new system, Swan Hill is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unable to provide this data for 2017-18.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Caution should be taken when using this report data for time series analysis.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B09518-359A-43B2-8A2D-1575ED3A054E}" type="slidenum">
              <a:rPr lang="en-AU" altLang="en-US" smtClean="0"/>
              <a:pPr>
                <a:defRPr/>
              </a:pPr>
              <a:t>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48209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solidFill>
                  <a:schemeClr val="accent2">
                    <a:lumMod val="50000"/>
                  </a:schemeClr>
                </a:solidFill>
              </a:rPr>
              <a:t>&lt; Cheryl’s comments</a:t>
            </a:r>
          </a:p>
          <a:p>
            <a:r>
              <a:rPr lang="en-AU" dirty="0">
                <a:solidFill>
                  <a:schemeClr val="accent2">
                    <a:lumMod val="50000"/>
                  </a:schemeClr>
                </a:solidFill>
              </a:rPr>
              <a:t>All you key documents in one place</a:t>
            </a:r>
          </a:p>
          <a:p>
            <a:r>
              <a:rPr lang="en-AU" dirty="0">
                <a:solidFill>
                  <a:schemeClr val="accent2">
                    <a:lumMod val="50000"/>
                  </a:schemeClr>
                </a:solidFill>
              </a:rPr>
              <a:t>The instructions for the desk top icon will be in the next MCH newsletter</a:t>
            </a:r>
          </a:p>
          <a:p>
            <a:r>
              <a:rPr lang="en-AU" dirty="0">
                <a:solidFill>
                  <a:schemeClr val="accent2">
                    <a:lumMod val="50000"/>
                  </a:schemeClr>
                </a:solidFill>
              </a:rPr>
              <a:t>Please email </a:t>
            </a:r>
            <a:r>
              <a:rPr lang="en-AU" dirty="0" err="1">
                <a:solidFill>
                  <a:schemeClr val="accent2">
                    <a:lumMod val="50000"/>
                  </a:schemeClr>
                </a:solidFill>
              </a:rPr>
              <a:t>mch@dhhs.vic</a:t>
            </a:r>
            <a:r>
              <a:rPr lang="en-AU" dirty="0">
                <a:solidFill>
                  <a:schemeClr val="accent2">
                    <a:lumMod val="50000"/>
                  </a:schemeClr>
                </a:solidFill>
              </a:rPr>
              <a:t> if you would there are any documents to be added to the MCH service resources 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B09518-359A-43B2-8A2D-1575ED3A054E}" type="slidenum">
              <a:rPr lang="en-AU" altLang="en-US" smtClean="0"/>
              <a:pPr>
                <a:defRPr/>
              </a:pPr>
              <a:t>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49356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Parents can access KAS resources from here rather than a paper copy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B09518-359A-43B2-8A2D-1575ED3A054E}" type="slidenum">
              <a:rPr lang="en-AU" altLang="en-US" smtClean="0"/>
              <a:pPr>
                <a:defRPr/>
              </a:pPr>
              <a:t>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47602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Please email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B09518-359A-43B2-8A2D-1575ED3A054E}" type="slidenum">
              <a:rPr lang="en-AU" altLang="en-US" smtClean="0"/>
              <a:pPr>
                <a:defRPr/>
              </a:pPr>
              <a:t>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83070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B09518-359A-43B2-8A2D-1575ED3A054E}" type="slidenum">
              <a:rPr lang="en-AU" altLang="en-US" smtClean="0"/>
              <a:pPr>
                <a:defRPr/>
              </a:pPr>
              <a:t>9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23642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 MERTIL provides an interactive, engaging 2 hr summary of the full MERTIL course (MERTIL’s Greatest Hits!), and should be of great value for all Maternal and Child Health Nurses and coordinators.</a:t>
            </a:r>
          </a:p>
          <a:p>
            <a:pPr lvl="0"/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MiniMERTIL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strongly encouraged to be completed by all nurses who completed the original MERTIL training between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November – 6 December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this data is important to contribute to high level research and reporting about the success of the training.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MERTIL team will be sending a reminder email with full login details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shortl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those who completed the original MERTIL training. If your email address has changed since completing MERTIL, please contact </a:t>
            </a:r>
            <a:r>
              <a:rPr lang="en-A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enquiries@mertil.net.au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have your registration details updated to ensure you can complete the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MiniMERTIL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module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B09518-359A-43B2-8A2D-1575ED3A054E}" type="slidenum">
              <a:rPr lang="en-AU" altLang="en-US" smtClean="0"/>
              <a:pPr>
                <a:defRPr/>
              </a:pPr>
              <a:t>11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3458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2322000"/>
            <a:ext cx="9468028" cy="1569308"/>
          </a:xfrm>
        </p:spPr>
        <p:txBody>
          <a:bodyPr anchor="t">
            <a:no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4213655"/>
            <a:ext cx="9468028" cy="1112108"/>
          </a:xfrm>
        </p:spPr>
        <p:txBody>
          <a:bodyPr>
            <a:noAutofit/>
          </a:bodyPr>
          <a:lstStyle>
            <a:lvl1pPr marL="0" indent="0" algn="l">
              <a:buNone/>
              <a:defRPr sz="2200" b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570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729E1-3909-4A1C-BF6B-79BF9012E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022B2C-6C74-43CE-9882-CA93CCE95D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9138" y="1619999"/>
            <a:ext cx="9540875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D132C0-B3AA-41B9-9FA1-5CED851D0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D40B02-893B-40EF-ACBA-E48CEBC1E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7699B-6B8B-4CDC-88CC-4C2642C5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F9A56-2477-4E54-9B3A-54EF47468CB2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3378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729E1-3909-4A1C-BF6B-79BF9012E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022B2C-6C74-43CE-9882-CA93CCE95D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9139" y="1619999"/>
            <a:ext cx="5220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3DF41D1B-AE3D-4A78-9BB7-ABF7D077CD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99667" y="1619999"/>
            <a:ext cx="5220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D132C0-B3AA-41B9-9FA1-5CED851D0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D40B02-893B-40EF-ACBA-E48CEBC1E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7699B-6B8B-4CDC-88CC-4C2642C5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F9A56-2477-4E54-9B3A-54EF47468CB2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1621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729E1-3909-4A1C-BF6B-79BF9012E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022B2C-6C74-43CE-9882-CA93CCE95D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9139" y="1619999"/>
            <a:ext cx="3384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3DF41D1B-AE3D-4A78-9BB7-ABF7D077CD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28000" y="1619999"/>
            <a:ext cx="3384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CD3322C-5C3C-4D71-A4D1-0C8F06A357E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35667" y="1626525"/>
            <a:ext cx="3384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D132C0-B3AA-41B9-9FA1-5CED851D0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D40B02-893B-40EF-ACBA-E48CEBC1E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7699B-6B8B-4CDC-88CC-4C2642C5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F9A56-2477-4E54-9B3A-54EF47468CB2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3611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5717D13-A0B8-44FF-83BD-69609A53C4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19667" y="269875"/>
            <a:ext cx="9540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B2482AE-DB13-49E4-8B2A-5571141A49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19667" y="1619251"/>
            <a:ext cx="9540000" cy="486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F044CA-99CF-41DC-BE10-D47868D2C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667" y="6480175"/>
            <a:ext cx="6480000" cy="374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E0EC71-6181-4D45-9FC7-978DC20CC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40000" y="6480175"/>
            <a:ext cx="2520000" cy="374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AB8C5-A495-4502-AF71-8E806D333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000" y="6486525"/>
            <a:ext cx="719667" cy="3746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15AF9A56-2477-4E54-9B3A-54EF47468CB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3" r:id="rId2"/>
    <p:sldLayoutId id="2147483914" r:id="rId3"/>
    <p:sldLayoutId id="2147483915" r:id="rId4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lnSpc>
          <a:spcPct val="110000"/>
        </a:lnSpc>
        <a:spcBef>
          <a:spcPts val="800"/>
        </a:spcBef>
        <a:spcAft>
          <a:spcPts val="800"/>
        </a:spcAft>
        <a:defRPr sz="2200" b="1" kern="1200">
          <a:solidFill>
            <a:srgbClr val="007B4B"/>
          </a:solidFill>
          <a:latin typeface="+mn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250825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503238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755650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hyperlink" Target="https://www2.health.vic.gov.au/mch" TargetMode="External"/><Relationship Id="rId4" Type="http://schemas.openxmlformats.org/officeDocument/2006/relationships/hyperlink" Target="mailto:enquiries@mertil.net.a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6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14/relationships/chartEx" Target="../charts/chartEx1.xml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.xml"/><Relationship Id="rId11" Type="http://schemas.openxmlformats.org/officeDocument/2006/relationships/image" Target="../media/image3.png"/><Relationship Id="rId5" Type="http://schemas.openxmlformats.org/officeDocument/2006/relationships/chart" Target="../charts/chart1.xml"/><Relationship Id="rId10" Type="http://schemas.microsoft.com/office/2007/relationships/diagramDrawing" Target="../diagrams/drawing1.xml"/><Relationship Id="rId4" Type="http://schemas.openxmlformats.org/officeDocument/2006/relationships/image" Target="../media/image70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07423D10-AE94-44F2-8F86-8BBEC30C8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248400"/>
            <a:ext cx="9211121" cy="1569308"/>
          </a:xfrm>
        </p:spPr>
        <p:txBody>
          <a:bodyPr anchor="b" anchorCtr="0"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MCH Service Update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35776997-EF00-452E-BAC0-0646F5280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2293200"/>
            <a:ext cx="9211121" cy="1112108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Marcia Armstrong </a:t>
            </a:r>
          </a:p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Principal MCH Nurse Advisor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CCC903-0341-46C8-A80C-C37F3B001F6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5016" y="6154994"/>
            <a:ext cx="866366" cy="6316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BDF872-4B03-439F-8B46-0D8E0F0F4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909" y="5250123"/>
            <a:ext cx="2319840" cy="1620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DE4AF0-17EC-4032-8837-1528537B8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Aboriginal Cultural Safety Professional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FCB0E-5F33-4855-BA0D-992010252F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278195" y="1710813"/>
            <a:ext cx="589937" cy="196645"/>
          </a:xfrm>
        </p:spPr>
        <p:txBody>
          <a:bodyPr/>
          <a:lstStyle/>
          <a:p>
            <a:endParaRPr lang="en-AU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54A3C7-3ADB-4D5E-B9E9-3BE99A8E37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171831"/>
              </p:ext>
            </p:extLst>
          </p:nvPr>
        </p:nvGraphicFramePr>
        <p:xfrm>
          <a:off x="719666" y="1600302"/>
          <a:ext cx="9921537" cy="3649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54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6A354CD-96EF-4FDA-99C4-E718E1B4974B}"/>
              </a:ext>
            </a:extLst>
          </p:cNvPr>
          <p:cNvSpPr/>
          <p:nvPr/>
        </p:nvSpPr>
        <p:spPr>
          <a:xfrm>
            <a:off x="514744" y="1732439"/>
            <a:ext cx="4648746" cy="47982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u="sng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247765-CF1B-4119-8DC4-9462B0D52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Ongoing Professional Development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72723A-E4BD-4826-86CB-9512A3C580D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21344" y="1752892"/>
            <a:ext cx="4435547" cy="2553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F02B4D-17AC-4DEB-8CE0-E7511BE87CA4}"/>
              </a:ext>
            </a:extLst>
          </p:cNvPr>
          <p:cNvSpPr/>
          <p:nvPr/>
        </p:nvSpPr>
        <p:spPr>
          <a:xfrm>
            <a:off x="1456488" y="5063302"/>
            <a:ext cx="2871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enquiries@mertil.net.au</a:t>
            </a:r>
            <a:r>
              <a:rPr lang="en-AU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A50CC4-075F-430C-9D44-7FA16B28A8C6}"/>
              </a:ext>
            </a:extLst>
          </p:cNvPr>
          <p:cNvSpPr txBox="1"/>
          <p:nvPr/>
        </p:nvSpPr>
        <p:spPr>
          <a:xfrm>
            <a:off x="6117367" y="4306530"/>
            <a:ext cx="1759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Autism Spectrum Disorder</a:t>
            </a:r>
          </a:p>
          <a:p>
            <a:pPr algn="ctr"/>
            <a:r>
              <a:rPr lang="en-US" b="1" u="sng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https://www2.health.vic.gov.au/mch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391F47-B3E3-47F8-811F-5FDD19DFDD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1077" y="1743749"/>
            <a:ext cx="4648746" cy="47982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EBA5BF-0320-4DD8-BBA1-FF7801B16BF5}"/>
              </a:ext>
            </a:extLst>
          </p:cNvPr>
          <p:cNvSpPr txBox="1"/>
          <p:nvPr/>
        </p:nvSpPr>
        <p:spPr>
          <a:xfrm>
            <a:off x="6302476" y="4385187"/>
            <a:ext cx="1327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Autism Spectrum Disorder</a:t>
            </a:r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E95DF3-2122-46FE-94FF-5AB6356AFD9B}"/>
              </a:ext>
            </a:extLst>
          </p:cNvPr>
          <p:cNvSpPr txBox="1"/>
          <p:nvPr/>
        </p:nvSpPr>
        <p:spPr>
          <a:xfrm>
            <a:off x="6117368" y="5555398"/>
            <a:ext cx="1759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https://www2.health.vic.gov.au/mch</a:t>
            </a:r>
          </a:p>
        </p:txBody>
      </p:sp>
    </p:spTree>
    <p:extLst>
      <p:ext uri="{BB962C8B-B14F-4D97-AF65-F5344CB8AC3E}">
        <p14:creationId xmlns:p14="http://schemas.microsoft.com/office/powerpoint/2010/main" val="221679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6BE8-5A16-4F68-BC2D-EB339F482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7" y="269875"/>
            <a:ext cx="9540000" cy="1079500"/>
          </a:xfrm>
        </p:spPr>
        <p:txBody>
          <a:bodyPr/>
          <a:lstStyle/>
          <a:p>
            <a:r>
              <a:rPr lang="en-AU"/>
              <a:t>Family Violence and Child Information Sharing Schemes e-learn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18773-F5C2-40B8-8E04-6F4E784CBC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258529" y="4966899"/>
            <a:ext cx="93459" cy="126751"/>
          </a:xfrm>
        </p:spPr>
        <p:txBody>
          <a:bodyPr/>
          <a:lstStyle/>
          <a:p>
            <a:endParaRPr lang="en-AU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968D4B73-BE0C-4C3E-93A1-380D84F883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003127"/>
              </p:ext>
            </p:extLst>
          </p:nvPr>
        </p:nvGraphicFramePr>
        <p:xfrm>
          <a:off x="719667" y="1620000"/>
          <a:ext cx="9540000" cy="3748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6F21BE4-7F7A-4576-B5C2-E9B98E55C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90918" y="5639038"/>
            <a:ext cx="2402177" cy="98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08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2B529-C8D6-44B2-A2EE-53BF5B94C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Sleep and Settling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433E22AD-02D6-47CD-AC0C-2065EDDAF6C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85853445"/>
              </p:ext>
            </p:extLst>
          </p:nvPr>
        </p:nvGraphicFramePr>
        <p:xfrm>
          <a:off x="719138" y="1619250"/>
          <a:ext cx="9540875" cy="4860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F43334D-E549-4912-BFC5-16DEB9C142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9851" y="4760956"/>
            <a:ext cx="2600324" cy="183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76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43AB9-9ED3-45E3-AAFF-54E7F201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MCH Scholarships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C6D017CA-6DB0-4D71-8BBB-4C9E387995C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41858088"/>
              </p:ext>
            </p:extLst>
          </p:nvPr>
        </p:nvGraphicFramePr>
        <p:xfrm>
          <a:off x="286519" y="1714296"/>
          <a:ext cx="10224166" cy="4637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6907003-DFFF-4823-9C49-F69218A0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0736826" y="3834581"/>
            <a:ext cx="1455174" cy="288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04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F77AC-FD9A-4D55-AB88-14FB262121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6600" dirty="0"/>
              <a:t>Thank you</a:t>
            </a:r>
            <a:br>
              <a:rPr lang="en-AU" dirty="0"/>
            </a:br>
            <a:br>
              <a:rPr lang="en-AU" dirty="0"/>
            </a:br>
            <a:r>
              <a:rPr lang="en-AU" dirty="0"/>
              <a:t>mch@dhhs.vic.gov.au</a:t>
            </a:r>
          </a:p>
        </p:txBody>
      </p:sp>
    </p:spTree>
    <p:extLst>
      <p:ext uri="{BB962C8B-B14F-4D97-AF65-F5344CB8AC3E}">
        <p14:creationId xmlns:p14="http://schemas.microsoft.com/office/powerpoint/2010/main" val="2837596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E9C0F6-2DE8-459F-AAB6-D931BDFF4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Welcome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A3D54F40-734C-476E-835F-EFB02DA8515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205750" y="1619250"/>
            <a:ext cx="6567650" cy="4860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80388E-8361-40DB-AF7D-BDFBBF1D3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06" y="3915803"/>
            <a:ext cx="2030144" cy="26458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8DF61E-6CCF-4B0C-8DBE-2D6C7C7CF6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8703" y="4059853"/>
            <a:ext cx="1664352" cy="24203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CDA4D-7C76-49A1-9856-D033DFB36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7" y="269875"/>
            <a:ext cx="9540000" cy="1079500"/>
          </a:xfrm>
        </p:spPr>
        <p:txBody>
          <a:bodyPr/>
          <a:lstStyle/>
          <a:p>
            <a:r>
              <a:rPr lang="en-AU" dirty="0"/>
              <a:t>Maternal and Child Health Service guidelines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E70598-8D30-43A2-AF51-E14E73830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797" y="1751620"/>
            <a:ext cx="3285067" cy="4241479"/>
          </a:xfrm>
          <a:prstGeom prst="rect">
            <a:avLst/>
          </a:prstGeom>
        </p:spPr>
      </p:pic>
      <p:pic>
        <p:nvPicPr>
          <p:cNvPr id="6" name="Content Placeholder 3" descr="Table 1 describes the elements in this figure.">
            <a:extLst>
              <a:ext uri="{FF2B5EF4-FFF2-40B4-BE49-F238E27FC236}">
                <a16:creationId xmlns:a16="http://schemas.microsoft.com/office/drawing/2014/main" id="{12B67D51-019B-49D9-A6E5-CD7094712BD0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6577781" y="1752323"/>
            <a:ext cx="4037274" cy="42407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CC3281-AFD9-4DE7-8681-3BC218CF3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916129" y="4926108"/>
            <a:ext cx="1661652" cy="170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21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2510C-2A1C-4A96-94A4-BF12CB994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7" y="269875"/>
            <a:ext cx="9540000" cy="1079500"/>
          </a:xfrm>
        </p:spPr>
        <p:txBody>
          <a:bodyPr/>
          <a:lstStyle/>
          <a:p>
            <a:r>
              <a:rPr lang="en-AU" dirty="0"/>
              <a:t>MCH Framework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0DF762-0BA7-4ABA-B002-AB974641FB8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98161" y="1749440"/>
            <a:ext cx="5883129" cy="3589476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2FB32D-8C97-4EE3-8C8C-CDE21B80DB7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845220" y="1619250"/>
            <a:ext cx="4343969" cy="48609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7D351C-3D16-4F0D-B842-27B59D3B4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48820" y="5640920"/>
            <a:ext cx="2213580" cy="90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43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D38CC-4740-4DF5-97D0-28D2441EF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135" y="269875"/>
            <a:ext cx="8450532" cy="1079500"/>
          </a:xfrm>
        </p:spPr>
        <p:txBody>
          <a:bodyPr/>
          <a:lstStyle/>
          <a:p>
            <a:r>
              <a:rPr lang="en-AU" dirty="0"/>
              <a:t>UMCH, EMCH and MCH Line</a:t>
            </a: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BB060756-09FB-46C2-B6EE-DB67FBD55AE5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3383839295"/>
                  </p:ext>
                </p:extLst>
              </p:nvPr>
            </p:nvGraphicFramePr>
            <p:xfrm>
              <a:off x="313506" y="1627188"/>
              <a:ext cx="3384550" cy="486092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6" name="Content Placeholder 5">
                <a:extLst>
                  <a:ext uri="{FF2B5EF4-FFF2-40B4-BE49-F238E27FC236}">
                    <a16:creationId xmlns:a16="http://schemas.microsoft.com/office/drawing/2014/main" id="{BB060756-09FB-46C2-B6EE-DB67FBD55AE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506" y="1627188"/>
                <a:ext cx="3384550" cy="4860925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AF98F3B-AE30-4436-AF60-AB0F92013C21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860375986"/>
              </p:ext>
            </p:extLst>
          </p:nvPr>
        </p:nvGraphicFramePr>
        <p:xfrm>
          <a:off x="8135938" y="1627188"/>
          <a:ext cx="3382962" cy="4859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A865A928-9B9E-4127-A29B-77E678EE1D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538276"/>
              </p:ext>
            </p:extLst>
          </p:nvPr>
        </p:nvGraphicFramePr>
        <p:xfrm>
          <a:off x="4240162" y="1759007"/>
          <a:ext cx="2894901" cy="4847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5D4A79B-D0B1-4A78-8DE0-569534696BAB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313505" y="110510"/>
            <a:ext cx="1278193" cy="12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59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059BF-2244-4AB9-AC37-88BA76217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For us: </a:t>
            </a:r>
            <a:br>
              <a:rPr lang="en-AU" dirty="0"/>
            </a:br>
            <a:r>
              <a:rPr lang="en-AU" dirty="0"/>
              <a:t>https://www2.health.vic.gov.au/mch</a:t>
            </a:r>
            <a:br>
              <a:rPr lang="en-AU" dirty="0"/>
            </a:br>
            <a:r>
              <a:rPr lang="en-AU" dirty="0"/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32AA73B-4DA4-45A7-A1C4-7174CE967BB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16693" y="5624052"/>
            <a:ext cx="626737" cy="6749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127DC2-EB08-41EE-9E47-720335437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25" y="1532905"/>
            <a:ext cx="5987483" cy="292110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76AC09-9733-43DC-8089-5F1EDBA469F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/>
          <a:stretch>
            <a:fillRect/>
          </a:stretch>
        </p:blipFill>
        <p:spPr>
          <a:xfrm>
            <a:off x="5079998" y="3319816"/>
            <a:ext cx="5704709" cy="278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93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6EAC9-9A4C-43D8-A388-36EC7ACB5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For families:</a:t>
            </a:r>
            <a:br>
              <a:rPr lang="en-AU" dirty="0"/>
            </a:br>
            <a:r>
              <a:rPr lang="en-AU" dirty="0"/>
              <a:t>https://www.betterhealth.vic.gov.au/healthyliving/child-health-0-6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0AB404-C238-489B-9FD8-D890CA414A0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04113" y="2920021"/>
            <a:ext cx="5219700" cy="321261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4EE9F0-C556-40B0-B1C2-7474BD124B0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5252508" y="1565685"/>
            <a:ext cx="5219700" cy="31412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C4EC58-5C84-44A1-87D1-271FEEFD0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3113" y="5558839"/>
            <a:ext cx="6667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90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7B290-748A-460A-A508-38BE4654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MCH Program Standards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3884718-6065-4339-9EA1-B5B6D9B8146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58785502"/>
              </p:ext>
            </p:extLst>
          </p:nvPr>
        </p:nvGraphicFramePr>
        <p:xfrm>
          <a:off x="719138" y="1543665"/>
          <a:ext cx="10568293" cy="3962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48A6210-CA51-44AE-9684-E63562EE1E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263" y="4857137"/>
            <a:ext cx="1437755" cy="189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26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57DC4-F83A-4DA0-BC91-677AED28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MCH Standards Survey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4E3D088C-461C-4C1E-B211-A62BAF36A10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19413807"/>
              </p:ext>
            </p:extLst>
          </p:nvPr>
        </p:nvGraphicFramePr>
        <p:xfrm>
          <a:off x="2364080" y="1619251"/>
          <a:ext cx="8107275" cy="4850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CBCDBBF-1796-43C5-B397-B2508016BA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564444"/>
            <a:ext cx="2383743" cy="323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8139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HHS">
      <a:dk1>
        <a:sysClr val="windowText" lastClr="000000"/>
      </a:dk1>
      <a:lt1>
        <a:sysClr val="window" lastClr="FFFFFF"/>
      </a:lt1>
      <a:dk2>
        <a:srgbClr val="53565A"/>
      </a:dk2>
      <a:lt2>
        <a:srgbClr val="E7E6E6"/>
      </a:lt2>
      <a:accent1>
        <a:srgbClr val="201547"/>
      </a:accent1>
      <a:accent2>
        <a:srgbClr val="87189D"/>
      </a:accent2>
      <a:accent3>
        <a:srgbClr val="004EA8"/>
      </a:accent3>
      <a:accent4>
        <a:srgbClr val="007B4B"/>
      </a:accent4>
      <a:accent5>
        <a:srgbClr val="C5511A"/>
      </a:accent5>
      <a:accent6>
        <a:srgbClr val="D50032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CH Green Presentation Template 16x9.potx  -  Read-Only" id="{AC85F413-9C18-4F4A-BBEC-628FDDEB0150}" vid="{2FA8B6F6-56EF-496C-98A1-E9B04B8286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1225</Words>
  <Application>Microsoft Office PowerPoint</Application>
  <PresentationFormat>Widescreen</PresentationFormat>
  <Paragraphs>125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Default Design</vt:lpstr>
      <vt:lpstr>MCH Service Update</vt:lpstr>
      <vt:lpstr>Welcome</vt:lpstr>
      <vt:lpstr>Maternal and Child Health Service guidelines</vt:lpstr>
      <vt:lpstr>MCH Framework</vt:lpstr>
      <vt:lpstr>UMCH, EMCH and MCH Line</vt:lpstr>
      <vt:lpstr>For us:  https://www2.health.vic.gov.au/mch  </vt:lpstr>
      <vt:lpstr>For families: https://www.betterhealth.vic.gov.au/healthyliving/child-health-0-6</vt:lpstr>
      <vt:lpstr>MCH Program Standards</vt:lpstr>
      <vt:lpstr>MCH Standards Survey</vt:lpstr>
      <vt:lpstr>Aboriginal Cultural Safety Professional Development</vt:lpstr>
      <vt:lpstr>Ongoing Professional Development</vt:lpstr>
      <vt:lpstr>Family Violence and Child Information Sharing Schemes e-learn</vt:lpstr>
      <vt:lpstr>Sleep and Settling</vt:lpstr>
      <vt:lpstr>MCH Scholarships</vt:lpstr>
      <vt:lpstr>Thank you  mch@dhhs.vic.gov.au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MCH Service Update</dc:title>
  <dc:creator>Cheryl Cripps (DHHS)</dc:creator>
  <cp:lastModifiedBy>Cheryl Cripps (DHHS)</cp:lastModifiedBy>
  <cp:revision>9</cp:revision>
  <dcterms:created xsi:type="dcterms:W3CDTF">2019-10-30T22:46:39Z</dcterms:created>
  <dcterms:modified xsi:type="dcterms:W3CDTF">2019-10-31T00:22:43Z</dcterms:modified>
</cp:coreProperties>
</file>