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3"/>
  </p:notesMasterIdLst>
  <p:handoutMasterIdLst>
    <p:handoutMasterId r:id="rId14"/>
  </p:handoutMasterIdLst>
  <p:sldIdLst>
    <p:sldId id="256" r:id="rId5"/>
    <p:sldId id="258" r:id="rId6"/>
    <p:sldId id="259" r:id="rId7"/>
    <p:sldId id="260" r:id="rId8"/>
    <p:sldId id="262" r:id="rId9"/>
    <p:sldId id="268" r:id="rId10"/>
    <p:sldId id="263" r:id="rId11"/>
    <p:sldId id="257" r:id="rId12"/>
  </p:sldIdLst>
  <p:sldSz cx="12192000" cy="6858000"/>
  <p:notesSz cx="6794500" cy="9931400"/>
  <p:embeddedFontLst>
    <p:embeddedFont>
      <p:font typeface="Roboto Light" panose="020B0604020202020204" charset="0"/>
      <p:regular r:id="rId15"/>
      <p:italic r:id="rId16"/>
    </p:embeddedFont>
    <p:embeddedFont>
      <p:font typeface="Roboto Condensed Light" panose="020B0604020202020204" charset="0"/>
      <p:regular r:id="rId17"/>
      <p:italic r:id="rId18"/>
    </p:embeddedFont>
    <p:embeddedFont>
      <p:font typeface="Calibri" panose="020F0502020204030204" pitchFamily="34" charset="0"/>
      <p:regular r:id="rId19"/>
      <p:bold r:id="rId20"/>
      <p:italic r:id="rId21"/>
      <p:boldItalic r:id="rId22"/>
    </p:embeddedFont>
    <p:embeddedFont>
      <p:font typeface="Roboto Condensed" panose="020B0604020202020204" charset="0"/>
      <p:regular r:id="rId23"/>
      <p:bold r:id="rId24"/>
      <p:italic r:id="rId25"/>
      <p:boldItalic r:id="rId26"/>
    </p:embeddedFont>
    <p:embeddedFont>
      <p:font typeface="Calibri Light" panose="020F0302020204030204" pitchFamily="34" charset="0"/>
      <p:regular r:id="rId27"/>
      <p:italic r:id="rId28"/>
    </p:embeddedFont>
  </p:embeddedFontLst>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3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82406" autoAdjust="0"/>
  </p:normalViewPr>
  <p:slideViewPr>
    <p:cSldViewPr snapToGrid="0">
      <p:cViewPr varScale="1">
        <p:scale>
          <a:sx n="62" d="100"/>
          <a:sy n="62" d="100"/>
        </p:scale>
        <p:origin x="6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45C0AB-A94F-4D2D-B131-CC75CF8436EE}" type="doc">
      <dgm:prSet loTypeId="urn:microsoft.com/office/officeart/2005/8/layout/orgChart1" loCatId="hierarchy" qsTypeId="urn:microsoft.com/office/officeart/2005/8/quickstyle/simple1" qsCatId="simple" csTypeId="urn:microsoft.com/office/officeart/2005/8/colors/accent3_5" csCatId="accent3" phldr="1"/>
      <dgm:spPr/>
      <dgm:t>
        <a:bodyPr/>
        <a:lstStyle/>
        <a:p>
          <a:endParaRPr lang="en-AU"/>
        </a:p>
      </dgm:t>
    </dgm:pt>
    <dgm:pt modelId="{5092509C-C3B3-4055-B692-558F766E4716}">
      <dgm:prSet phldrT="[Text]"/>
      <dgm:spPr/>
      <dgm:t>
        <a:bodyPr/>
        <a:lstStyle/>
        <a:p>
          <a:r>
            <a:rPr lang="en-AU" dirty="0" smtClean="0">
              <a:solidFill>
                <a:schemeClr val="tx1"/>
              </a:solidFill>
              <a:latin typeface="Roboto Condensed Light" panose="02000000000000000000" pitchFamily="2" charset="0"/>
              <a:ea typeface="Roboto Condensed Light" panose="02000000000000000000" pitchFamily="2" charset="0"/>
            </a:rPr>
            <a:t>Chief Statistician</a:t>
          </a:r>
          <a:endParaRPr lang="en-AU" dirty="0">
            <a:solidFill>
              <a:schemeClr val="tx1"/>
            </a:solidFill>
            <a:latin typeface="Roboto Condensed Light" panose="02000000000000000000" pitchFamily="2" charset="0"/>
            <a:ea typeface="Roboto Condensed Light" panose="02000000000000000000" pitchFamily="2" charset="0"/>
          </a:endParaRPr>
        </a:p>
      </dgm:t>
    </dgm:pt>
    <dgm:pt modelId="{8B88C42E-B3CB-40E4-882A-B7801DBB3D88}" type="parTrans" cxnId="{6814F0B9-840E-43C4-9E29-DB72C7E75E89}">
      <dgm:prSet/>
      <dgm:spPr/>
      <dgm:t>
        <a:bodyPr/>
        <a:lstStyle/>
        <a:p>
          <a:endParaRPr lang="en-AU">
            <a:solidFill>
              <a:schemeClr val="tx1"/>
            </a:solidFill>
            <a:latin typeface="Roboto Condensed Light" panose="02000000000000000000" pitchFamily="2" charset="0"/>
            <a:ea typeface="Roboto Condensed Light" panose="02000000000000000000" pitchFamily="2" charset="0"/>
          </a:endParaRPr>
        </a:p>
      </dgm:t>
    </dgm:pt>
    <dgm:pt modelId="{0786FF62-790E-4859-B738-6D76ABE6785A}" type="sibTrans" cxnId="{6814F0B9-840E-43C4-9E29-DB72C7E75E89}">
      <dgm:prSet/>
      <dgm:spPr/>
      <dgm:t>
        <a:bodyPr/>
        <a:lstStyle/>
        <a:p>
          <a:endParaRPr lang="en-AU">
            <a:solidFill>
              <a:schemeClr val="tx1"/>
            </a:solidFill>
            <a:latin typeface="Roboto Condensed Light" panose="02000000000000000000" pitchFamily="2" charset="0"/>
            <a:ea typeface="Roboto Condensed Light" panose="02000000000000000000" pitchFamily="2" charset="0"/>
          </a:endParaRPr>
        </a:p>
      </dgm:t>
    </dgm:pt>
    <dgm:pt modelId="{AF37B060-1B0C-453C-B3F9-9701036E2AF9}">
      <dgm:prSet phldrT="[Text]"/>
      <dgm:spPr/>
      <dgm:t>
        <a:bodyPr/>
        <a:lstStyle/>
        <a:p>
          <a:r>
            <a:rPr lang="en-AU" dirty="0" smtClean="0">
              <a:solidFill>
                <a:schemeClr val="tx1"/>
              </a:solidFill>
              <a:latin typeface="Roboto Condensed Light" panose="02000000000000000000" pitchFamily="2" charset="0"/>
              <a:ea typeface="Roboto Condensed Light" panose="02000000000000000000" pitchFamily="2" charset="0"/>
            </a:rPr>
            <a:t>Operations: Quarterly crime statistics and custom data request</a:t>
          </a:r>
          <a:endParaRPr lang="en-AU" dirty="0">
            <a:solidFill>
              <a:schemeClr val="tx1"/>
            </a:solidFill>
            <a:latin typeface="Roboto Condensed Light" panose="02000000000000000000" pitchFamily="2" charset="0"/>
            <a:ea typeface="Roboto Condensed Light" panose="02000000000000000000" pitchFamily="2" charset="0"/>
          </a:endParaRPr>
        </a:p>
      </dgm:t>
    </dgm:pt>
    <dgm:pt modelId="{A2FD1184-93FB-468D-9B16-B7347966669B}" type="parTrans" cxnId="{DE3A12DB-7F0D-45A6-9B10-3511376A009F}">
      <dgm:prSet/>
      <dgm:spPr/>
      <dgm:t>
        <a:bodyPr/>
        <a:lstStyle/>
        <a:p>
          <a:endParaRPr lang="en-AU">
            <a:solidFill>
              <a:schemeClr val="tx1"/>
            </a:solidFill>
            <a:latin typeface="Roboto Condensed Light" panose="02000000000000000000" pitchFamily="2" charset="0"/>
            <a:ea typeface="Roboto Condensed Light" panose="02000000000000000000" pitchFamily="2" charset="0"/>
          </a:endParaRPr>
        </a:p>
      </dgm:t>
    </dgm:pt>
    <dgm:pt modelId="{6FBB02A7-0076-4E96-ADD5-7FAF20CB2355}" type="sibTrans" cxnId="{DE3A12DB-7F0D-45A6-9B10-3511376A009F}">
      <dgm:prSet/>
      <dgm:spPr/>
      <dgm:t>
        <a:bodyPr/>
        <a:lstStyle/>
        <a:p>
          <a:endParaRPr lang="en-AU">
            <a:solidFill>
              <a:schemeClr val="tx1"/>
            </a:solidFill>
            <a:latin typeface="Roboto Condensed Light" panose="02000000000000000000" pitchFamily="2" charset="0"/>
            <a:ea typeface="Roboto Condensed Light" panose="02000000000000000000" pitchFamily="2" charset="0"/>
          </a:endParaRPr>
        </a:p>
      </dgm:t>
    </dgm:pt>
    <dgm:pt modelId="{FBF75304-40DE-4353-ACBB-B2376AFBD4DC}">
      <dgm:prSet phldrT="[Text]"/>
      <dgm:spPr/>
      <dgm:t>
        <a:bodyPr/>
        <a:lstStyle/>
        <a:p>
          <a:r>
            <a:rPr lang="en-AU" dirty="0" smtClean="0">
              <a:solidFill>
                <a:schemeClr val="tx1"/>
              </a:solidFill>
              <a:latin typeface="Roboto Condensed Light" panose="02000000000000000000" pitchFamily="2" charset="0"/>
              <a:ea typeface="Roboto Condensed Light" panose="02000000000000000000" pitchFamily="2" charset="0"/>
            </a:rPr>
            <a:t>Development: Justice data linkage program</a:t>
          </a:r>
          <a:endParaRPr lang="en-AU" dirty="0">
            <a:solidFill>
              <a:schemeClr val="tx1"/>
            </a:solidFill>
            <a:latin typeface="Roboto Condensed Light" panose="02000000000000000000" pitchFamily="2" charset="0"/>
            <a:ea typeface="Roboto Condensed Light" panose="02000000000000000000" pitchFamily="2" charset="0"/>
          </a:endParaRPr>
        </a:p>
      </dgm:t>
    </dgm:pt>
    <dgm:pt modelId="{C128F6DE-EE93-4849-AC64-FF28BE803546}" type="parTrans" cxnId="{EFDE0ECE-4BFF-4A3F-9547-ED1796C5E827}">
      <dgm:prSet/>
      <dgm:spPr/>
      <dgm:t>
        <a:bodyPr/>
        <a:lstStyle/>
        <a:p>
          <a:endParaRPr lang="en-AU">
            <a:solidFill>
              <a:schemeClr val="tx1"/>
            </a:solidFill>
            <a:latin typeface="Roboto Condensed Light" panose="02000000000000000000" pitchFamily="2" charset="0"/>
            <a:ea typeface="Roboto Condensed Light" panose="02000000000000000000" pitchFamily="2" charset="0"/>
          </a:endParaRPr>
        </a:p>
      </dgm:t>
    </dgm:pt>
    <dgm:pt modelId="{E78211AF-4AB0-46B2-A674-1597BB7F4288}" type="sibTrans" cxnId="{EFDE0ECE-4BFF-4A3F-9547-ED1796C5E827}">
      <dgm:prSet/>
      <dgm:spPr/>
      <dgm:t>
        <a:bodyPr/>
        <a:lstStyle/>
        <a:p>
          <a:endParaRPr lang="en-AU">
            <a:solidFill>
              <a:schemeClr val="tx1"/>
            </a:solidFill>
            <a:latin typeface="Roboto Condensed Light" panose="02000000000000000000" pitchFamily="2" charset="0"/>
            <a:ea typeface="Roboto Condensed Light" panose="02000000000000000000" pitchFamily="2" charset="0"/>
          </a:endParaRPr>
        </a:p>
      </dgm:t>
    </dgm:pt>
    <dgm:pt modelId="{12E642C9-6708-4860-B11A-8404AE10E692}">
      <dgm:prSet phldrT="[Text]"/>
      <dgm:spPr/>
      <dgm:t>
        <a:bodyPr/>
        <a:lstStyle/>
        <a:p>
          <a:r>
            <a:rPr lang="en-AU" dirty="0" smtClean="0">
              <a:solidFill>
                <a:schemeClr val="tx1"/>
              </a:solidFill>
              <a:latin typeface="Roboto Condensed Light" panose="02000000000000000000" pitchFamily="2" charset="0"/>
              <a:ea typeface="Roboto Condensed Light" panose="02000000000000000000" pitchFamily="2" charset="0"/>
            </a:rPr>
            <a:t>Development: Family violence data improvement program</a:t>
          </a:r>
          <a:endParaRPr lang="en-AU" dirty="0">
            <a:solidFill>
              <a:schemeClr val="tx1"/>
            </a:solidFill>
            <a:latin typeface="Roboto Condensed Light" panose="02000000000000000000" pitchFamily="2" charset="0"/>
            <a:ea typeface="Roboto Condensed Light" panose="02000000000000000000" pitchFamily="2" charset="0"/>
          </a:endParaRPr>
        </a:p>
      </dgm:t>
    </dgm:pt>
    <dgm:pt modelId="{7D02A9B5-CBCF-4A37-9A64-BE759CEDD51B}" type="parTrans" cxnId="{51EB9BF4-CD36-4882-BB0E-89B8FB2B3B7E}">
      <dgm:prSet/>
      <dgm:spPr/>
      <dgm:t>
        <a:bodyPr/>
        <a:lstStyle/>
        <a:p>
          <a:endParaRPr lang="en-AU">
            <a:solidFill>
              <a:schemeClr val="tx1"/>
            </a:solidFill>
            <a:latin typeface="Roboto Condensed Light" panose="02000000000000000000" pitchFamily="2" charset="0"/>
            <a:ea typeface="Roboto Condensed Light" panose="02000000000000000000" pitchFamily="2" charset="0"/>
          </a:endParaRPr>
        </a:p>
      </dgm:t>
    </dgm:pt>
    <dgm:pt modelId="{0A633A85-2C2B-4596-BF85-809D14712DB1}" type="sibTrans" cxnId="{51EB9BF4-CD36-4882-BB0E-89B8FB2B3B7E}">
      <dgm:prSet/>
      <dgm:spPr/>
      <dgm:t>
        <a:bodyPr/>
        <a:lstStyle/>
        <a:p>
          <a:endParaRPr lang="en-AU">
            <a:solidFill>
              <a:schemeClr val="tx1"/>
            </a:solidFill>
            <a:latin typeface="Roboto Condensed Light" panose="02000000000000000000" pitchFamily="2" charset="0"/>
            <a:ea typeface="Roboto Condensed Light" panose="02000000000000000000" pitchFamily="2" charset="0"/>
          </a:endParaRPr>
        </a:p>
      </dgm:t>
    </dgm:pt>
    <dgm:pt modelId="{ED56E95F-E078-4878-8D2C-93B0AAB6C9D2}">
      <dgm:prSet/>
      <dgm:spPr/>
      <dgm:t>
        <a:bodyPr/>
        <a:lstStyle/>
        <a:p>
          <a:r>
            <a:rPr lang="en-AU" dirty="0" smtClean="0">
              <a:solidFill>
                <a:schemeClr val="tx1"/>
              </a:solidFill>
              <a:latin typeface="Roboto Condensed Light" panose="02000000000000000000" pitchFamily="2" charset="0"/>
              <a:ea typeface="Roboto Condensed Light" panose="02000000000000000000" pitchFamily="2" charset="0"/>
            </a:rPr>
            <a:t>Research and evaluation: Supporting evidence based approaches to criminal justice policy</a:t>
          </a:r>
          <a:endParaRPr lang="en-AU" dirty="0">
            <a:solidFill>
              <a:schemeClr val="tx1"/>
            </a:solidFill>
            <a:latin typeface="Roboto Condensed Light" panose="02000000000000000000" pitchFamily="2" charset="0"/>
            <a:ea typeface="Roboto Condensed Light" panose="02000000000000000000" pitchFamily="2" charset="0"/>
          </a:endParaRPr>
        </a:p>
      </dgm:t>
    </dgm:pt>
    <dgm:pt modelId="{7D285270-7061-4393-AE6F-4FFCF640970B}" type="parTrans" cxnId="{7C046157-5CE4-417C-A3AE-5A89501461D7}">
      <dgm:prSet/>
      <dgm:spPr/>
      <dgm:t>
        <a:bodyPr/>
        <a:lstStyle/>
        <a:p>
          <a:endParaRPr lang="en-AU">
            <a:solidFill>
              <a:schemeClr val="tx1"/>
            </a:solidFill>
            <a:latin typeface="Roboto Condensed Light" panose="02000000000000000000" pitchFamily="2" charset="0"/>
            <a:ea typeface="Roboto Condensed Light" panose="02000000000000000000" pitchFamily="2" charset="0"/>
          </a:endParaRPr>
        </a:p>
      </dgm:t>
    </dgm:pt>
    <dgm:pt modelId="{4875B121-2DD9-4625-9533-8761D53FB996}" type="sibTrans" cxnId="{7C046157-5CE4-417C-A3AE-5A89501461D7}">
      <dgm:prSet/>
      <dgm:spPr/>
      <dgm:t>
        <a:bodyPr/>
        <a:lstStyle/>
        <a:p>
          <a:endParaRPr lang="en-AU">
            <a:solidFill>
              <a:schemeClr val="tx1"/>
            </a:solidFill>
            <a:latin typeface="Roboto Condensed Light" panose="02000000000000000000" pitchFamily="2" charset="0"/>
            <a:ea typeface="Roboto Condensed Light" panose="02000000000000000000" pitchFamily="2" charset="0"/>
          </a:endParaRPr>
        </a:p>
      </dgm:t>
    </dgm:pt>
    <dgm:pt modelId="{A605EA46-068F-4DBA-A430-9775647D0E73}" type="pres">
      <dgm:prSet presAssocID="{EA45C0AB-A94F-4D2D-B131-CC75CF8436EE}" presName="hierChild1" presStyleCnt="0">
        <dgm:presLayoutVars>
          <dgm:orgChart val="1"/>
          <dgm:chPref val="1"/>
          <dgm:dir/>
          <dgm:animOne val="branch"/>
          <dgm:animLvl val="lvl"/>
          <dgm:resizeHandles/>
        </dgm:presLayoutVars>
      </dgm:prSet>
      <dgm:spPr/>
      <dgm:t>
        <a:bodyPr/>
        <a:lstStyle/>
        <a:p>
          <a:endParaRPr lang="en-AU"/>
        </a:p>
      </dgm:t>
    </dgm:pt>
    <dgm:pt modelId="{2CE21217-95EC-4CF1-9485-2AF3DF8F8EBA}" type="pres">
      <dgm:prSet presAssocID="{5092509C-C3B3-4055-B692-558F766E4716}" presName="hierRoot1" presStyleCnt="0">
        <dgm:presLayoutVars>
          <dgm:hierBranch val="init"/>
        </dgm:presLayoutVars>
      </dgm:prSet>
      <dgm:spPr/>
    </dgm:pt>
    <dgm:pt modelId="{1F5FD5E5-B5BA-460E-B744-BAC34FC4EC1F}" type="pres">
      <dgm:prSet presAssocID="{5092509C-C3B3-4055-B692-558F766E4716}" presName="rootComposite1" presStyleCnt="0"/>
      <dgm:spPr/>
    </dgm:pt>
    <dgm:pt modelId="{7309B421-EB0A-490A-BBB9-822C5BB5AFD8}" type="pres">
      <dgm:prSet presAssocID="{5092509C-C3B3-4055-B692-558F766E4716}" presName="rootText1" presStyleLbl="node0" presStyleIdx="0" presStyleCnt="1" custScaleY="36951">
        <dgm:presLayoutVars>
          <dgm:chPref val="3"/>
        </dgm:presLayoutVars>
      </dgm:prSet>
      <dgm:spPr/>
      <dgm:t>
        <a:bodyPr/>
        <a:lstStyle/>
        <a:p>
          <a:endParaRPr lang="en-AU"/>
        </a:p>
      </dgm:t>
    </dgm:pt>
    <dgm:pt modelId="{2D49634A-559B-43CF-9D6B-8FF9B78A93A2}" type="pres">
      <dgm:prSet presAssocID="{5092509C-C3B3-4055-B692-558F766E4716}" presName="rootConnector1" presStyleLbl="node1" presStyleIdx="0" presStyleCnt="0"/>
      <dgm:spPr/>
      <dgm:t>
        <a:bodyPr/>
        <a:lstStyle/>
        <a:p>
          <a:endParaRPr lang="en-AU"/>
        </a:p>
      </dgm:t>
    </dgm:pt>
    <dgm:pt modelId="{914C2C81-784A-4096-A398-C597E4DD0E03}" type="pres">
      <dgm:prSet presAssocID="{5092509C-C3B3-4055-B692-558F766E4716}" presName="hierChild2" presStyleCnt="0"/>
      <dgm:spPr/>
    </dgm:pt>
    <dgm:pt modelId="{5EA6D527-8024-49D8-A84B-D2567D0FA9AF}" type="pres">
      <dgm:prSet presAssocID="{A2FD1184-93FB-468D-9B16-B7347966669B}" presName="Name37" presStyleLbl="parChTrans1D2" presStyleIdx="0" presStyleCnt="4"/>
      <dgm:spPr/>
      <dgm:t>
        <a:bodyPr/>
        <a:lstStyle/>
        <a:p>
          <a:endParaRPr lang="en-AU"/>
        </a:p>
      </dgm:t>
    </dgm:pt>
    <dgm:pt modelId="{1ED91E40-8EE8-416A-9008-F46E6E4590E1}" type="pres">
      <dgm:prSet presAssocID="{AF37B060-1B0C-453C-B3F9-9701036E2AF9}" presName="hierRoot2" presStyleCnt="0">
        <dgm:presLayoutVars>
          <dgm:hierBranch val="init"/>
        </dgm:presLayoutVars>
      </dgm:prSet>
      <dgm:spPr/>
    </dgm:pt>
    <dgm:pt modelId="{A7A60E31-B897-443D-A575-ED0ADFA14D7E}" type="pres">
      <dgm:prSet presAssocID="{AF37B060-1B0C-453C-B3F9-9701036E2AF9}" presName="rootComposite" presStyleCnt="0"/>
      <dgm:spPr/>
    </dgm:pt>
    <dgm:pt modelId="{ACA9350B-443E-4EAC-BF81-BF702DFBF8AF}" type="pres">
      <dgm:prSet presAssocID="{AF37B060-1B0C-453C-B3F9-9701036E2AF9}" presName="rootText" presStyleLbl="node2" presStyleIdx="0" presStyleCnt="4">
        <dgm:presLayoutVars>
          <dgm:chPref val="3"/>
        </dgm:presLayoutVars>
      </dgm:prSet>
      <dgm:spPr/>
      <dgm:t>
        <a:bodyPr/>
        <a:lstStyle/>
        <a:p>
          <a:endParaRPr lang="en-AU"/>
        </a:p>
      </dgm:t>
    </dgm:pt>
    <dgm:pt modelId="{4071DED0-5800-40C4-B74C-B1079641AA73}" type="pres">
      <dgm:prSet presAssocID="{AF37B060-1B0C-453C-B3F9-9701036E2AF9}" presName="rootConnector" presStyleLbl="node2" presStyleIdx="0" presStyleCnt="4"/>
      <dgm:spPr/>
      <dgm:t>
        <a:bodyPr/>
        <a:lstStyle/>
        <a:p>
          <a:endParaRPr lang="en-AU"/>
        </a:p>
      </dgm:t>
    </dgm:pt>
    <dgm:pt modelId="{7CD19B94-734D-461D-B4DA-7810BF35F5EA}" type="pres">
      <dgm:prSet presAssocID="{AF37B060-1B0C-453C-B3F9-9701036E2AF9}" presName="hierChild4" presStyleCnt="0"/>
      <dgm:spPr/>
    </dgm:pt>
    <dgm:pt modelId="{16BEF2CE-D9D2-4BCE-85E0-C8C92ABD08C7}" type="pres">
      <dgm:prSet presAssocID="{AF37B060-1B0C-453C-B3F9-9701036E2AF9}" presName="hierChild5" presStyleCnt="0"/>
      <dgm:spPr/>
    </dgm:pt>
    <dgm:pt modelId="{06245D2B-54BA-48B7-9694-DC0B5AA04C81}" type="pres">
      <dgm:prSet presAssocID="{C128F6DE-EE93-4849-AC64-FF28BE803546}" presName="Name37" presStyleLbl="parChTrans1D2" presStyleIdx="1" presStyleCnt="4"/>
      <dgm:spPr/>
      <dgm:t>
        <a:bodyPr/>
        <a:lstStyle/>
        <a:p>
          <a:endParaRPr lang="en-AU"/>
        </a:p>
      </dgm:t>
    </dgm:pt>
    <dgm:pt modelId="{4D71AEC6-7353-4893-BF46-97BA01ECE398}" type="pres">
      <dgm:prSet presAssocID="{FBF75304-40DE-4353-ACBB-B2376AFBD4DC}" presName="hierRoot2" presStyleCnt="0">
        <dgm:presLayoutVars>
          <dgm:hierBranch val="init"/>
        </dgm:presLayoutVars>
      </dgm:prSet>
      <dgm:spPr/>
    </dgm:pt>
    <dgm:pt modelId="{C1BE3237-B611-4B03-BAFA-B3FD6C4AD092}" type="pres">
      <dgm:prSet presAssocID="{FBF75304-40DE-4353-ACBB-B2376AFBD4DC}" presName="rootComposite" presStyleCnt="0"/>
      <dgm:spPr/>
    </dgm:pt>
    <dgm:pt modelId="{BDB0D431-84F0-4F8E-8174-883D2F5DE57E}" type="pres">
      <dgm:prSet presAssocID="{FBF75304-40DE-4353-ACBB-B2376AFBD4DC}" presName="rootText" presStyleLbl="node2" presStyleIdx="1" presStyleCnt="4">
        <dgm:presLayoutVars>
          <dgm:chPref val="3"/>
        </dgm:presLayoutVars>
      </dgm:prSet>
      <dgm:spPr/>
      <dgm:t>
        <a:bodyPr/>
        <a:lstStyle/>
        <a:p>
          <a:endParaRPr lang="en-AU"/>
        </a:p>
      </dgm:t>
    </dgm:pt>
    <dgm:pt modelId="{E75B695C-8DE3-4416-A021-81A5089A8898}" type="pres">
      <dgm:prSet presAssocID="{FBF75304-40DE-4353-ACBB-B2376AFBD4DC}" presName="rootConnector" presStyleLbl="node2" presStyleIdx="1" presStyleCnt="4"/>
      <dgm:spPr/>
      <dgm:t>
        <a:bodyPr/>
        <a:lstStyle/>
        <a:p>
          <a:endParaRPr lang="en-AU"/>
        </a:p>
      </dgm:t>
    </dgm:pt>
    <dgm:pt modelId="{4A4F4839-910C-4ACB-9C25-24B147975C9A}" type="pres">
      <dgm:prSet presAssocID="{FBF75304-40DE-4353-ACBB-B2376AFBD4DC}" presName="hierChild4" presStyleCnt="0"/>
      <dgm:spPr/>
    </dgm:pt>
    <dgm:pt modelId="{EC503E17-2103-4509-B48B-AE5D7BCF6CEC}" type="pres">
      <dgm:prSet presAssocID="{FBF75304-40DE-4353-ACBB-B2376AFBD4DC}" presName="hierChild5" presStyleCnt="0"/>
      <dgm:spPr/>
    </dgm:pt>
    <dgm:pt modelId="{A1425B27-ACFB-4F08-93BB-C8616CFDF73F}" type="pres">
      <dgm:prSet presAssocID="{7D02A9B5-CBCF-4A37-9A64-BE759CEDD51B}" presName="Name37" presStyleLbl="parChTrans1D2" presStyleIdx="2" presStyleCnt="4"/>
      <dgm:spPr/>
      <dgm:t>
        <a:bodyPr/>
        <a:lstStyle/>
        <a:p>
          <a:endParaRPr lang="en-AU"/>
        </a:p>
      </dgm:t>
    </dgm:pt>
    <dgm:pt modelId="{252E53B9-A151-4E31-B180-87770ABE1FDB}" type="pres">
      <dgm:prSet presAssocID="{12E642C9-6708-4860-B11A-8404AE10E692}" presName="hierRoot2" presStyleCnt="0">
        <dgm:presLayoutVars>
          <dgm:hierBranch val="init"/>
        </dgm:presLayoutVars>
      </dgm:prSet>
      <dgm:spPr/>
    </dgm:pt>
    <dgm:pt modelId="{55119AC8-E3AA-40D3-A786-81EB272D24FA}" type="pres">
      <dgm:prSet presAssocID="{12E642C9-6708-4860-B11A-8404AE10E692}" presName="rootComposite" presStyleCnt="0"/>
      <dgm:spPr/>
    </dgm:pt>
    <dgm:pt modelId="{9A7D6A50-4B93-4BEE-ACFF-22490C32A399}" type="pres">
      <dgm:prSet presAssocID="{12E642C9-6708-4860-B11A-8404AE10E692}" presName="rootText" presStyleLbl="node2" presStyleIdx="2" presStyleCnt="4">
        <dgm:presLayoutVars>
          <dgm:chPref val="3"/>
        </dgm:presLayoutVars>
      </dgm:prSet>
      <dgm:spPr/>
      <dgm:t>
        <a:bodyPr/>
        <a:lstStyle/>
        <a:p>
          <a:endParaRPr lang="en-AU"/>
        </a:p>
      </dgm:t>
    </dgm:pt>
    <dgm:pt modelId="{5FA359E1-ADF1-4ABF-B1D1-890B791FBEB5}" type="pres">
      <dgm:prSet presAssocID="{12E642C9-6708-4860-B11A-8404AE10E692}" presName="rootConnector" presStyleLbl="node2" presStyleIdx="2" presStyleCnt="4"/>
      <dgm:spPr/>
      <dgm:t>
        <a:bodyPr/>
        <a:lstStyle/>
        <a:p>
          <a:endParaRPr lang="en-AU"/>
        </a:p>
      </dgm:t>
    </dgm:pt>
    <dgm:pt modelId="{DC5CA34F-FF0E-4534-96F5-38A0CF0BE0E1}" type="pres">
      <dgm:prSet presAssocID="{12E642C9-6708-4860-B11A-8404AE10E692}" presName="hierChild4" presStyleCnt="0"/>
      <dgm:spPr/>
    </dgm:pt>
    <dgm:pt modelId="{7D74B4F1-E31B-46C9-B083-F7CB2A7F988A}" type="pres">
      <dgm:prSet presAssocID="{12E642C9-6708-4860-B11A-8404AE10E692}" presName="hierChild5" presStyleCnt="0"/>
      <dgm:spPr/>
    </dgm:pt>
    <dgm:pt modelId="{D8E1D035-68C9-4715-AC4D-75F704EA546F}" type="pres">
      <dgm:prSet presAssocID="{7D285270-7061-4393-AE6F-4FFCF640970B}" presName="Name37" presStyleLbl="parChTrans1D2" presStyleIdx="3" presStyleCnt="4"/>
      <dgm:spPr/>
      <dgm:t>
        <a:bodyPr/>
        <a:lstStyle/>
        <a:p>
          <a:endParaRPr lang="en-AU"/>
        </a:p>
      </dgm:t>
    </dgm:pt>
    <dgm:pt modelId="{38DC1046-D7DF-493E-9148-B2C010600E40}" type="pres">
      <dgm:prSet presAssocID="{ED56E95F-E078-4878-8D2C-93B0AAB6C9D2}" presName="hierRoot2" presStyleCnt="0">
        <dgm:presLayoutVars>
          <dgm:hierBranch val="init"/>
        </dgm:presLayoutVars>
      </dgm:prSet>
      <dgm:spPr/>
    </dgm:pt>
    <dgm:pt modelId="{3BD71FEF-A4AA-4A40-9D35-70D92855EAC9}" type="pres">
      <dgm:prSet presAssocID="{ED56E95F-E078-4878-8D2C-93B0AAB6C9D2}" presName="rootComposite" presStyleCnt="0"/>
      <dgm:spPr/>
    </dgm:pt>
    <dgm:pt modelId="{B5DAC42F-30A6-4F91-8244-AAC4062518F9}" type="pres">
      <dgm:prSet presAssocID="{ED56E95F-E078-4878-8D2C-93B0AAB6C9D2}" presName="rootText" presStyleLbl="node2" presStyleIdx="3" presStyleCnt="4">
        <dgm:presLayoutVars>
          <dgm:chPref val="3"/>
        </dgm:presLayoutVars>
      </dgm:prSet>
      <dgm:spPr/>
      <dgm:t>
        <a:bodyPr/>
        <a:lstStyle/>
        <a:p>
          <a:endParaRPr lang="en-AU"/>
        </a:p>
      </dgm:t>
    </dgm:pt>
    <dgm:pt modelId="{B4F68AA8-AC7F-49FA-B5F0-611E593A1D31}" type="pres">
      <dgm:prSet presAssocID="{ED56E95F-E078-4878-8D2C-93B0AAB6C9D2}" presName="rootConnector" presStyleLbl="node2" presStyleIdx="3" presStyleCnt="4"/>
      <dgm:spPr/>
      <dgm:t>
        <a:bodyPr/>
        <a:lstStyle/>
        <a:p>
          <a:endParaRPr lang="en-AU"/>
        </a:p>
      </dgm:t>
    </dgm:pt>
    <dgm:pt modelId="{24BE2169-B4E2-4193-9E61-434B73AD3B4B}" type="pres">
      <dgm:prSet presAssocID="{ED56E95F-E078-4878-8D2C-93B0AAB6C9D2}" presName="hierChild4" presStyleCnt="0"/>
      <dgm:spPr/>
    </dgm:pt>
    <dgm:pt modelId="{4B05A0FA-EF59-4611-B1C8-A75B22B2CC57}" type="pres">
      <dgm:prSet presAssocID="{ED56E95F-E078-4878-8D2C-93B0AAB6C9D2}" presName="hierChild5" presStyleCnt="0"/>
      <dgm:spPr/>
    </dgm:pt>
    <dgm:pt modelId="{B0580BDF-E521-4122-AB2E-8CC76DDBE69A}" type="pres">
      <dgm:prSet presAssocID="{5092509C-C3B3-4055-B692-558F766E4716}" presName="hierChild3" presStyleCnt="0"/>
      <dgm:spPr/>
    </dgm:pt>
  </dgm:ptLst>
  <dgm:cxnLst>
    <dgm:cxn modelId="{0D782308-E8AE-4C4C-9BFD-CFBDD71180F0}" type="presOf" srcId="{12E642C9-6708-4860-B11A-8404AE10E692}" destId="{9A7D6A50-4B93-4BEE-ACFF-22490C32A399}" srcOrd="0" destOrd="0" presId="urn:microsoft.com/office/officeart/2005/8/layout/orgChart1"/>
    <dgm:cxn modelId="{EFDE0ECE-4BFF-4A3F-9547-ED1796C5E827}" srcId="{5092509C-C3B3-4055-B692-558F766E4716}" destId="{FBF75304-40DE-4353-ACBB-B2376AFBD4DC}" srcOrd="1" destOrd="0" parTransId="{C128F6DE-EE93-4849-AC64-FF28BE803546}" sibTransId="{E78211AF-4AB0-46B2-A674-1597BB7F4288}"/>
    <dgm:cxn modelId="{82FF1F14-654D-4F53-B0E7-F60BD2107502}" type="presOf" srcId="{7D02A9B5-CBCF-4A37-9A64-BE759CEDD51B}" destId="{A1425B27-ACFB-4F08-93BB-C8616CFDF73F}" srcOrd="0" destOrd="0" presId="urn:microsoft.com/office/officeart/2005/8/layout/orgChart1"/>
    <dgm:cxn modelId="{576EBF88-EFF5-4CC6-81DE-7838CC7F11CD}" type="presOf" srcId="{C128F6DE-EE93-4849-AC64-FF28BE803546}" destId="{06245D2B-54BA-48B7-9694-DC0B5AA04C81}" srcOrd="0" destOrd="0" presId="urn:microsoft.com/office/officeart/2005/8/layout/orgChart1"/>
    <dgm:cxn modelId="{B52077DA-B4CA-43AC-8F1A-254FC1A23A63}" type="presOf" srcId="{EA45C0AB-A94F-4D2D-B131-CC75CF8436EE}" destId="{A605EA46-068F-4DBA-A430-9775647D0E73}" srcOrd="0" destOrd="0" presId="urn:microsoft.com/office/officeart/2005/8/layout/orgChart1"/>
    <dgm:cxn modelId="{B60FC7B4-BA69-480A-BEAD-EC47D78A0AA4}" type="presOf" srcId="{12E642C9-6708-4860-B11A-8404AE10E692}" destId="{5FA359E1-ADF1-4ABF-B1D1-890B791FBEB5}" srcOrd="1" destOrd="0" presId="urn:microsoft.com/office/officeart/2005/8/layout/orgChart1"/>
    <dgm:cxn modelId="{282F715B-E74A-4E76-B2A0-244DEE0A1569}" type="presOf" srcId="{AF37B060-1B0C-453C-B3F9-9701036E2AF9}" destId="{4071DED0-5800-40C4-B74C-B1079641AA73}" srcOrd="1" destOrd="0" presId="urn:microsoft.com/office/officeart/2005/8/layout/orgChart1"/>
    <dgm:cxn modelId="{51EB9BF4-CD36-4882-BB0E-89B8FB2B3B7E}" srcId="{5092509C-C3B3-4055-B692-558F766E4716}" destId="{12E642C9-6708-4860-B11A-8404AE10E692}" srcOrd="2" destOrd="0" parTransId="{7D02A9B5-CBCF-4A37-9A64-BE759CEDD51B}" sibTransId="{0A633A85-2C2B-4596-BF85-809D14712DB1}"/>
    <dgm:cxn modelId="{7DD6475B-F077-49DB-AB40-270A77609351}" type="presOf" srcId="{5092509C-C3B3-4055-B692-558F766E4716}" destId="{7309B421-EB0A-490A-BBB9-822C5BB5AFD8}" srcOrd="0" destOrd="0" presId="urn:microsoft.com/office/officeart/2005/8/layout/orgChart1"/>
    <dgm:cxn modelId="{7C046157-5CE4-417C-A3AE-5A89501461D7}" srcId="{5092509C-C3B3-4055-B692-558F766E4716}" destId="{ED56E95F-E078-4878-8D2C-93B0AAB6C9D2}" srcOrd="3" destOrd="0" parTransId="{7D285270-7061-4393-AE6F-4FFCF640970B}" sibTransId="{4875B121-2DD9-4625-9533-8761D53FB996}"/>
    <dgm:cxn modelId="{309AB2D0-FF88-4230-98E9-F49DCBD50238}" type="presOf" srcId="{ED56E95F-E078-4878-8D2C-93B0AAB6C9D2}" destId="{B4F68AA8-AC7F-49FA-B5F0-611E593A1D31}" srcOrd="1" destOrd="0" presId="urn:microsoft.com/office/officeart/2005/8/layout/orgChart1"/>
    <dgm:cxn modelId="{D2084301-58CD-4C16-978A-DBA13DD7755A}" type="presOf" srcId="{7D285270-7061-4393-AE6F-4FFCF640970B}" destId="{D8E1D035-68C9-4715-AC4D-75F704EA546F}" srcOrd="0" destOrd="0" presId="urn:microsoft.com/office/officeart/2005/8/layout/orgChart1"/>
    <dgm:cxn modelId="{CA4F5CB2-C201-48BF-8430-E838E674B554}" type="presOf" srcId="{A2FD1184-93FB-468D-9B16-B7347966669B}" destId="{5EA6D527-8024-49D8-A84B-D2567D0FA9AF}" srcOrd="0" destOrd="0" presId="urn:microsoft.com/office/officeart/2005/8/layout/orgChart1"/>
    <dgm:cxn modelId="{3C98616A-B21A-4E95-946E-4C6FEBF4D3A8}" type="presOf" srcId="{5092509C-C3B3-4055-B692-558F766E4716}" destId="{2D49634A-559B-43CF-9D6B-8FF9B78A93A2}" srcOrd="1" destOrd="0" presId="urn:microsoft.com/office/officeart/2005/8/layout/orgChart1"/>
    <dgm:cxn modelId="{66C5B214-EB69-4DFF-B1E3-8BA0AB2828A2}" type="presOf" srcId="{FBF75304-40DE-4353-ACBB-B2376AFBD4DC}" destId="{E75B695C-8DE3-4416-A021-81A5089A8898}" srcOrd="1" destOrd="0" presId="urn:microsoft.com/office/officeart/2005/8/layout/orgChart1"/>
    <dgm:cxn modelId="{6814F0B9-840E-43C4-9E29-DB72C7E75E89}" srcId="{EA45C0AB-A94F-4D2D-B131-CC75CF8436EE}" destId="{5092509C-C3B3-4055-B692-558F766E4716}" srcOrd="0" destOrd="0" parTransId="{8B88C42E-B3CB-40E4-882A-B7801DBB3D88}" sibTransId="{0786FF62-790E-4859-B738-6D76ABE6785A}"/>
    <dgm:cxn modelId="{0B4ADA2D-58AC-45C5-BF8F-9BAB22D0EA45}" type="presOf" srcId="{FBF75304-40DE-4353-ACBB-B2376AFBD4DC}" destId="{BDB0D431-84F0-4F8E-8174-883D2F5DE57E}" srcOrd="0" destOrd="0" presId="urn:microsoft.com/office/officeart/2005/8/layout/orgChart1"/>
    <dgm:cxn modelId="{DE3A12DB-7F0D-45A6-9B10-3511376A009F}" srcId="{5092509C-C3B3-4055-B692-558F766E4716}" destId="{AF37B060-1B0C-453C-B3F9-9701036E2AF9}" srcOrd="0" destOrd="0" parTransId="{A2FD1184-93FB-468D-9B16-B7347966669B}" sibTransId="{6FBB02A7-0076-4E96-ADD5-7FAF20CB2355}"/>
    <dgm:cxn modelId="{E2D4CF45-8243-4427-B4EB-021A220E5F0F}" type="presOf" srcId="{ED56E95F-E078-4878-8D2C-93B0AAB6C9D2}" destId="{B5DAC42F-30A6-4F91-8244-AAC4062518F9}" srcOrd="0" destOrd="0" presId="urn:microsoft.com/office/officeart/2005/8/layout/orgChart1"/>
    <dgm:cxn modelId="{CCF835C4-0576-494A-A20E-008472DD8FB9}" type="presOf" srcId="{AF37B060-1B0C-453C-B3F9-9701036E2AF9}" destId="{ACA9350B-443E-4EAC-BF81-BF702DFBF8AF}" srcOrd="0" destOrd="0" presId="urn:microsoft.com/office/officeart/2005/8/layout/orgChart1"/>
    <dgm:cxn modelId="{E6617F18-7FEB-418D-828C-99DAF8C8AD69}" type="presParOf" srcId="{A605EA46-068F-4DBA-A430-9775647D0E73}" destId="{2CE21217-95EC-4CF1-9485-2AF3DF8F8EBA}" srcOrd="0" destOrd="0" presId="urn:microsoft.com/office/officeart/2005/8/layout/orgChart1"/>
    <dgm:cxn modelId="{EE1FEC86-E210-4F68-BF63-7B4E088BC828}" type="presParOf" srcId="{2CE21217-95EC-4CF1-9485-2AF3DF8F8EBA}" destId="{1F5FD5E5-B5BA-460E-B744-BAC34FC4EC1F}" srcOrd="0" destOrd="0" presId="urn:microsoft.com/office/officeart/2005/8/layout/orgChart1"/>
    <dgm:cxn modelId="{262C5AE7-670B-43BA-8975-1119740E5214}" type="presParOf" srcId="{1F5FD5E5-B5BA-460E-B744-BAC34FC4EC1F}" destId="{7309B421-EB0A-490A-BBB9-822C5BB5AFD8}" srcOrd="0" destOrd="0" presId="urn:microsoft.com/office/officeart/2005/8/layout/orgChart1"/>
    <dgm:cxn modelId="{38EE872B-2B09-448D-8259-33EBFE43D199}" type="presParOf" srcId="{1F5FD5E5-B5BA-460E-B744-BAC34FC4EC1F}" destId="{2D49634A-559B-43CF-9D6B-8FF9B78A93A2}" srcOrd="1" destOrd="0" presId="urn:microsoft.com/office/officeart/2005/8/layout/orgChart1"/>
    <dgm:cxn modelId="{4BA5E22C-3DEE-4531-90BA-B03D7AEA896C}" type="presParOf" srcId="{2CE21217-95EC-4CF1-9485-2AF3DF8F8EBA}" destId="{914C2C81-784A-4096-A398-C597E4DD0E03}" srcOrd="1" destOrd="0" presId="urn:microsoft.com/office/officeart/2005/8/layout/orgChart1"/>
    <dgm:cxn modelId="{62199A11-8876-45ED-A172-4353E4F1A0CE}" type="presParOf" srcId="{914C2C81-784A-4096-A398-C597E4DD0E03}" destId="{5EA6D527-8024-49D8-A84B-D2567D0FA9AF}" srcOrd="0" destOrd="0" presId="urn:microsoft.com/office/officeart/2005/8/layout/orgChart1"/>
    <dgm:cxn modelId="{74F37014-4B68-44C8-AE09-5E6CC9771A67}" type="presParOf" srcId="{914C2C81-784A-4096-A398-C597E4DD0E03}" destId="{1ED91E40-8EE8-416A-9008-F46E6E4590E1}" srcOrd="1" destOrd="0" presId="urn:microsoft.com/office/officeart/2005/8/layout/orgChart1"/>
    <dgm:cxn modelId="{6FB7B587-EE5A-4050-B8C6-8C762316E2F5}" type="presParOf" srcId="{1ED91E40-8EE8-416A-9008-F46E6E4590E1}" destId="{A7A60E31-B897-443D-A575-ED0ADFA14D7E}" srcOrd="0" destOrd="0" presId="urn:microsoft.com/office/officeart/2005/8/layout/orgChart1"/>
    <dgm:cxn modelId="{37C71DDA-A562-475A-BB77-C2512A9A6348}" type="presParOf" srcId="{A7A60E31-B897-443D-A575-ED0ADFA14D7E}" destId="{ACA9350B-443E-4EAC-BF81-BF702DFBF8AF}" srcOrd="0" destOrd="0" presId="urn:microsoft.com/office/officeart/2005/8/layout/orgChart1"/>
    <dgm:cxn modelId="{E44FA51B-B690-4A3F-BE70-2D9E2D798483}" type="presParOf" srcId="{A7A60E31-B897-443D-A575-ED0ADFA14D7E}" destId="{4071DED0-5800-40C4-B74C-B1079641AA73}" srcOrd="1" destOrd="0" presId="urn:microsoft.com/office/officeart/2005/8/layout/orgChart1"/>
    <dgm:cxn modelId="{67EFB143-43E1-4118-BC0D-3FEFF40E1E33}" type="presParOf" srcId="{1ED91E40-8EE8-416A-9008-F46E6E4590E1}" destId="{7CD19B94-734D-461D-B4DA-7810BF35F5EA}" srcOrd="1" destOrd="0" presId="urn:microsoft.com/office/officeart/2005/8/layout/orgChart1"/>
    <dgm:cxn modelId="{71CD80D8-1DC9-4876-8C54-B5D1D3AE30F4}" type="presParOf" srcId="{1ED91E40-8EE8-416A-9008-F46E6E4590E1}" destId="{16BEF2CE-D9D2-4BCE-85E0-C8C92ABD08C7}" srcOrd="2" destOrd="0" presId="urn:microsoft.com/office/officeart/2005/8/layout/orgChart1"/>
    <dgm:cxn modelId="{08F4EA59-DF39-42EF-80DB-54CB62298FB0}" type="presParOf" srcId="{914C2C81-784A-4096-A398-C597E4DD0E03}" destId="{06245D2B-54BA-48B7-9694-DC0B5AA04C81}" srcOrd="2" destOrd="0" presId="urn:microsoft.com/office/officeart/2005/8/layout/orgChart1"/>
    <dgm:cxn modelId="{F0432BB0-A23B-4007-AD41-5FB088D18DC1}" type="presParOf" srcId="{914C2C81-784A-4096-A398-C597E4DD0E03}" destId="{4D71AEC6-7353-4893-BF46-97BA01ECE398}" srcOrd="3" destOrd="0" presId="urn:microsoft.com/office/officeart/2005/8/layout/orgChart1"/>
    <dgm:cxn modelId="{2F8E52EE-D3D0-4C85-9FF6-009B01509EB0}" type="presParOf" srcId="{4D71AEC6-7353-4893-BF46-97BA01ECE398}" destId="{C1BE3237-B611-4B03-BAFA-B3FD6C4AD092}" srcOrd="0" destOrd="0" presId="urn:microsoft.com/office/officeart/2005/8/layout/orgChart1"/>
    <dgm:cxn modelId="{BDD380B9-68C0-48DB-9856-2F462B84F210}" type="presParOf" srcId="{C1BE3237-B611-4B03-BAFA-B3FD6C4AD092}" destId="{BDB0D431-84F0-4F8E-8174-883D2F5DE57E}" srcOrd="0" destOrd="0" presId="urn:microsoft.com/office/officeart/2005/8/layout/orgChart1"/>
    <dgm:cxn modelId="{4660AB4C-151E-4AA0-B0F2-E1E45390A019}" type="presParOf" srcId="{C1BE3237-B611-4B03-BAFA-B3FD6C4AD092}" destId="{E75B695C-8DE3-4416-A021-81A5089A8898}" srcOrd="1" destOrd="0" presId="urn:microsoft.com/office/officeart/2005/8/layout/orgChart1"/>
    <dgm:cxn modelId="{DB40AE86-097C-4F6D-8BE1-0EF7059A9AFB}" type="presParOf" srcId="{4D71AEC6-7353-4893-BF46-97BA01ECE398}" destId="{4A4F4839-910C-4ACB-9C25-24B147975C9A}" srcOrd="1" destOrd="0" presId="urn:microsoft.com/office/officeart/2005/8/layout/orgChart1"/>
    <dgm:cxn modelId="{C0008D5B-FB53-4FB3-B6ED-2FB7210BF0A7}" type="presParOf" srcId="{4D71AEC6-7353-4893-BF46-97BA01ECE398}" destId="{EC503E17-2103-4509-B48B-AE5D7BCF6CEC}" srcOrd="2" destOrd="0" presId="urn:microsoft.com/office/officeart/2005/8/layout/orgChart1"/>
    <dgm:cxn modelId="{ED69C6B3-D52D-4265-B195-36D54F1C0005}" type="presParOf" srcId="{914C2C81-784A-4096-A398-C597E4DD0E03}" destId="{A1425B27-ACFB-4F08-93BB-C8616CFDF73F}" srcOrd="4" destOrd="0" presId="urn:microsoft.com/office/officeart/2005/8/layout/orgChart1"/>
    <dgm:cxn modelId="{489A5B7E-BD1D-4175-8317-01F4DBDFAA0F}" type="presParOf" srcId="{914C2C81-784A-4096-A398-C597E4DD0E03}" destId="{252E53B9-A151-4E31-B180-87770ABE1FDB}" srcOrd="5" destOrd="0" presId="urn:microsoft.com/office/officeart/2005/8/layout/orgChart1"/>
    <dgm:cxn modelId="{7BD3F2DB-768F-4803-961B-E56B29709784}" type="presParOf" srcId="{252E53B9-A151-4E31-B180-87770ABE1FDB}" destId="{55119AC8-E3AA-40D3-A786-81EB272D24FA}" srcOrd="0" destOrd="0" presId="urn:microsoft.com/office/officeart/2005/8/layout/orgChart1"/>
    <dgm:cxn modelId="{70EA8815-09FE-4621-82BB-8CBCB424D8F7}" type="presParOf" srcId="{55119AC8-E3AA-40D3-A786-81EB272D24FA}" destId="{9A7D6A50-4B93-4BEE-ACFF-22490C32A399}" srcOrd="0" destOrd="0" presId="urn:microsoft.com/office/officeart/2005/8/layout/orgChart1"/>
    <dgm:cxn modelId="{01B31577-424A-4EB4-BAA8-BF3A42139C22}" type="presParOf" srcId="{55119AC8-E3AA-40D3-A786-81EB272D24FA}" destId="{5FA359E1-ADF1-4ABF-B1D1-890B791FBEB5}" srcOrd="1" destOrd="0" presId="urn:microsoft.com/office/officeart/2005/8/layout/orgChart1"/>
    <dgm:cxn modelId="{7C05F90E-9B0A-493F-A726-A497DF6973B7}" type="presParOf" srcId="{252E53B9-A151-4E31-B180-87770ABE1FDB}" destId="{DC5CA34F-FF0E-4534-96F5-38A0CF0BE0E1}" srcOrd="1" destOrd="0" presId="urn:microsoft.com/office/officeart/2005/8/layout/orgChart1"/>
    <dgm:cxn modelId="{B2162919-F540-4AE6-9FC0-14267932DC97}" type="presParOf" srcId="{252E53B9-A151-4E31-B180-87770ABE1FDB}" destId="{7D74B4F1-E31B-46C9-B083-F7CB2A7F988A}" srcOrd="2" destOrd="0" presId="urn:microsoft.com/office/officeart/2005/8/layout/orgChart1"/>
    <dgm:cxn modelId="{05F4FE80-F410-47C1-992D-2389426E2EDF}" type="presParOf" srcId="{914C2C81-784A-4096-A398-C597E4DD0E03}" destId="{D8E1D035-68C9-4715-AC4D-75F704EA546F}" srcOrd="6" destOrd="0" presId="urn:microsoft.com/office/officeart/2005/8/layout/orgChart1"/>
    <dgm:cxn modelId="{4D5FBEB6-FCE9-4827-B8C9-78092BE8F53E}" type="presParOf" srcId="{914C2C81-784A-4096-A398-C597E4DD0E03}" destId="{38DC1046-D7DF-493E-9148-B2C010600E40}" srcOrd="7" destOrd="0" presId="urn:microsoft.com/office/officeart/2005/8/layout/orgChart1"/>
    <dgm:cxn modelId="{5FECB112-C86D-4988-B84D-031D91FCA8A3}" type="presParOf" srcId="{38DC1046-D7DF-493E-9148-B2C010600E40}" destId="{3BD71FEF-A4AA-4A40-9D35-70D92855EAC9}" srcOrd="0" destOrd="0" presId="urn:microsoft.com/office/officeart/2005/8/layout/orgChart1"/>
    <dgm:cxn modelId="{F379D772-2BC8-471A-A2AD-7852AB787030}" type="presParOf" srcId="{3BD71FEF-A4AA-4A40-9D35-70D92855EAC9}" destId="{B5DAC42F-30A6-4F91-8244-AAC4062518F9}" srcOrd="0" destOrd="0" presId="urn:microsoft.com/office/officeart/2005/8/layout/orgChart1"/>
    <dgm:cxn modelId="{56857407-A32E-4CF5-B7A4-8EEF1DBF1FEE}" type="presParOf" srcId="{3BD71FEF-A4AA-4A40-9D35-70D92855EAC9}" destId="{B4F68AA8-AC7F-49FA-B5F0-611E593A1D31}" srcOrd="1" destOrd="0" presId="urn:microsoft.com/office/officeart/2005/8/layout/orgChart1"/>
    <dgm:cxn modelId="{80E302FC-B486-4AFB-A224-78FF90D3E185}" type="presParOf" srcId="{38DC1046-D7DF-493E-9148-B2C010600E40}" destId="{24BE2169-B4E2-4193-9E61-434B73AD3B4B}" srcOrd="1" destOrd="0" presId="urn:microsoft.com/office/officeart/2005/8/layout/orgChart1"/>
    <dgm:cxn modelId="{45119DFA-AF43-407D-A173-A6E2474FB72B}" type="presParOf" srcId="{38DC1046-D7DF-493E-9148-B2C010600E40}" destId="{4B05A0FA-EF59-4611-B1C8-A75B22B2CC57}" srcOrd="2" destOrd="0" presId="urn:microsoft.com/office/officeart/2005/8/layout/orgChart1"/>
    <dgm:cxn modelId="{119FA2FF-E61E-406B-9A18-D3DC9802ABF2}" type="presParOf" srcId="{2CE21217-95EC-4CF1-9485-2AF3DF8F8EBA}" destId="{B0580BDF-E521-4122-AB2E-8CC76DDBE69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7D7C0F-E282-46F2-9AAC-EFF9B6E06157}"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AU"/>
        </a:p>
      </dgm:t>
    </dgm:pt>
    <dgm:pt modelId="{0ADCFA61-884C-4F9D-90EF-94CF81C76498}">
      <dgm:prSet phldrT="[Text]"/>
      <dgm:spPr>
        <a:solidFill>
          <a:schemeClr val="bg1">
            <a:lumMod val="50000"/>
          </a:schemeClr>
        </a:solidFill>
      </dgm:spPr>
      <dgm:t>
        <a:bodyPr/>
        <a:lstStyle/>
        <a:p>
          <a:r>
            <a:rPr lang="en-AU" dirty="0" smtClean="0">
              <a:latin typeface="Roboto Light" panose="02000000000000000000" pitchFamily="2" charset="0"/>
              <a:ea typeface="Roboto Light" panose="02000000000000000000" pitchFamily="2" charset="0"/>
            </a:rPr>
            <a:t>Family Violence Database</a:t>
          </a:r>
          <a:endParaRPr lang="en-AU" dirty="0">
            <a:latin typeface="Roboto Light" panose="02000000000000000000" pitchFamily="2" charset="0"/>
            <a:ea typeface="Roboto Light" panose="02000000000000000000" pitchFamily="2" charset="0"/>
          </a:endParaRPr>
        </a:p>
      </dgm:t>
    </dgm:pt>
    <dgm:pt modelId="{0B7B711A-FECA-408B-B489-E4A4FCBCBED3}" type="parTrans" cxnId="{C8A2835D-D6C4-4E2C-B35F-FD7A667A81C8}">
      <dgm:prSet/>
      <dgm:spPr/>
      <dgm:t>
        <a:bodyPr/>
        <a:lstStyle/>
        <a:p>
          <a:endParaRPr lang="en-AU"/>
        </a:p>
      </dgm:t>
    </dgm:pt>
    <dgm:pt modelId="{9E2A87F9-7F2B-49BC-A164-9D1F01FBEB81}" type="sibTrans" cxnId="{C8A2835D-D6C4-4E2C-B35F-FD7A667A81C8}">
      <dgm:prSet/>
      <dgm:spPr/>
      <dgm:t>
        <a:bodyPr/>
        <a:lstStyle/>
        <a:p>
          <a:endParaRPr lang="en-AU"/>
        </a:p>
      </dgm:t>
    </dgm:pt>
    <dgm:pt modelId="{AF6A021C-EB93-449C-84C4-4F1BBC4C765E}">
      <dgm:prSet phldrT="[Text]"/>
      <dgm:spPr>
        <a:solidFill>
          <a:schemeClr val="bg1">
            <a:lumMod val="85000"/>
            <a:alpha val="90000"/>
          </a:schemeClr>
        </a:solidFill>
      </dgm:spPr>
      <dgm:t>
        <a:bodyPr/>
        <a:lstStyle/>
        <a:p>
          <a:pPr algn="l"/>
          <a:r>
            <a:rPr lang="en-AU" dirty="0" smtClean="0">
              <a:latin typeface="Roboto Condensed" panose="02000000000000000000" pitchFamily="2" charset="0"/>
              <a:ea typeface="Roboto Condensed" panose="02000000000000000000" pitchFamily="2" charset="0"/>
            </a:rPr>
            <a:t>Recommendation 205</a:t>
          </a:r>
        </a:p>
        <a:p>
          <a:pPr algn="l"/>
          <a:r>
            <a:rPr lang="en-AU" dirty="0" smtClean="0">
              <a:latin typeface="Roboto Condensed Light" panose="02000000000000000000" pitchFamily="2" charset="0"/>
              <a:ea typeface="Roboto Condensed Light" panose="02000000000000000000" pitchFamily="2" charset="0"/>
            </a:rPr>
            <a:t>Maintain and develop the Victorian Family Violence Database and consider what additional data sets should be incorporated in the database, and how links between all relevant data sets can be created</a:t>
          </a:r>
          <a:endParaRPr lang="en-AU" dirty="0">
            <a:latin typeface="Roboto Condensed Light" panose="02000000000000000000" pitchFamily="2" charset="0"/>
            <a:ea typeface="Roboto Condensed Light" panose="02000000000000000000" pitchFamily="2" charset="0"/>
          </a:endParaRPr>
        </a:p>
      </dgm:t>
    </dgm:pt>
    <dgm:pt modelId="{01A2C975-B7AD-4785-92DB-5DEFB90F6885}" type="parTrans" cxnId="{CEEE721E-80B8-4AC0-BEA7-E784696E5319}">
      <dgm:prSet/>
      <dgm:spPr/>
      <dgm:t>
        <a:bodyPr/>
        <a:lstStyle/>
        <a:p>
          <a:endParaRPr lang="en-AU"/>
        </a:p>
      </dgm:t>
    </dgm:pt>
    <dgm:pt modelId="{EB5DCD1F-7F2A-4AC5-916C-ECD589E15DF5}" type="sibTrans" cxnId="{CEEE721E-80B8-4AC0-BEA7-E784696E5319}">
      <dgm:prSet/>
      <dgm:spPr/>
      <dgm:t>
        <a:bodyPr/>
        <a:lstStyle/>
        <a:p>
          <a:endParaRPr lang="en-AU"/>
        </a:p>
      </dgm:t>
    </dgm:pt>
    <dgm:pt modelId="{8E7BE6D5-8C85-4C62-958C-441487110E34}">
      <dgm:prSet phldrT="[Text]"/>
      <dgm:spPr>
        <a:solidFill>
          <a:schemeClr val="bg1">
            <a:lumMod val="50000"/>
          </a:schemeClr>
        </a:solidFill>
      </dgm:spPr>
      <dgm:t>
        <a:bodyPr/>
        <a:lstStyle/>
        <a:p>
          <a:r>
            <a:rPr lang="en-AU" dirty="0" smtClean="0">
              <a:latin typeface="Roboto Light" panose="02000000000000000000" pitchFamily="2" charset="0"/>
              <a:ea typeface="Roboto Light" panose="02000000000000000000" pitchFamily="2" charset="0"/>
            </a:rPr>
            <a:t>Family Violence Data Framework</a:t>
          </a:r>
          <a:endParaRPr lang="en-AU" dirty="0">
            <a:latin typeface="Roboto Light" panose="02000000000000000000" pitchFamily="2" charset="0"/>
            <a:ea typeface="Roboto Light" panose="02000000000000000000" pitchFamily="2" charset="0"/>
          </a:endParaRPr>
        </a:p>
      </dgm:t>
    </dgm:pt>
    <dgm:pt modelId="{4EE359C6-5867-45A9-ADD2-E57B08FC6EF0}" type="parTrans" cxnId="{A6632D69-1A0D-4D8B-89E0-406F02D1AB39}">
      <dgm:prSet/>
      <dgm:spPr/>
      <dgm:t>
        <a:bodyPr/>
        <a:lstStyle/>
        <a:p>
          <a:endParaRPr lang="en-AU"/>
        </a:p>
      </dgm:t>
    </dgm:pt>
    <dgm:pt modelId="{6A96E780-ADA2-4DC8-ADEA-580B156600A1}" type="sibTrans" cxnId="{A6632D69-1A0D-4D8B-89E0-406F02D1AB39}">
      <dgm:prSet/>
      <dgm:spPr/>
      <dgm:t>
        <a:bodyPr/>
        <a:lstStyle/>
        <a:p>
          <a:endParaRPr lang="en-AU"/>
        </a:p>
      </dgm:t>
    </dgm:pt>
    <dgm:pt modelId="{7D6F60BF-89ED-46E0-88D9-0A71C02B6E5D}">
      <dgm:prSet phldrT="[Text]" custT="1"/>
      <dgm:spPr>
        <a:solidFill>
          <a:schemeClr val="bg1">
            <a:lumMod val="85000"/>
          </a:schemeClr>
        </a:solidFill>
      </dgm:spPr>
      <dgm:t>
        <a:bodyPr/>
        <a:lstStyle/>
        <a:p>
          <a:pPr algn="l"/>
          <a:r>
            <a:rPr lang="en-AU" sz="1400" b="0" dirty="0" smtClean="0">
              <a:latin typeface="Roboto Condensed" panose="02000000000000000000" pitchFamily="2" charset="0"/>
              <a:ea typeface="Roboto Condensed" panose="02000000000000000000" pitchFamily="2" charset="0"/>
            </a:rPr>
            <a:t>Recommendation 204</a:t>
          </a:r>
        </a:p>
        <a:p>
          <a:pPr algn="l"/>
          <a:r>
            <a:rPr lang="en-AU" sz="1400" dirty="0" smtClean="0">
              <a:latin typeface="Roboto Condensed Light" panose="02000000000000000000" pitchFamily="2" charset="0"/>
              <a:ea typeface="Roboto Condensed Light" panose="02000000000000000000" pitchFamily="2" charset="0"/>
            </a:rPr>
            <a:t>Develop a state-wide data framework with a particular focus on older people, people with disabilities, CALD and LGBTI communities</a:t>
          </a:r>
        </a:p>
        <a:p>
          <a:pPr algn="l"/>
          <a:r>
            <a:rPr lang="en-AU" sz="1400" dirty="0" smtClean="0">
              <a:latin typeface="Roboto Condensed Light" panose="02000000000000000000" pitchFamily="2" charset="0"/>
              <a:ea typeface="Roboto Condensed Light" panose="02000000000000000000" pitchFamily="2" charset="0"/>
            </a:rPr>
            <a:t>Explore opportunities for data linkage</a:t>
          </a:r>
          <a:endParaRPr lang="en-AU" sz="1400" dirty="0">
            <a:latin typeface="Roboto Condensed Light" panose="02000000000000000000" pitchFamily="2" charset="0"/>
            <a:ea typeface="Roboto Condensed Light" panose="02000000000000000000" pitchFamily="2" charset="0"/>
          </a:endParaRPr>
        </a:p>
      </dgm:t>
    </dgm:pt>
    <dgm:pt modelId="{2F5374B3-9827-41FD-BCC4-A21899285D12}" type="parTrans" cxnId="{25BA6DCA-BCE7-4CED-9660-5524E2640284}">
      <dgm:prSet/>
      <dgm:spPr/>
      <dgm:t>
        <a:bodyPr/>
        <a:lstStyle/>
        <a:p>
          <a:endParaRPr lang="en-AU"/>
        </a:p>
      </dgm:t>
    </dgm:pt>
    <dgm:pt modelId="{1F577706-74B2-43F9-AD69-DA7E6DC4D5ED}" type="sibTrans" cxnId="{25BA6DCA-BCE7-4CED-9660-5524E2640284}">
      <dgm:prSet/>
      <dgm:spPr/>
      <dgm:t>
        <a:bodyPr/>
        <a:lstStyle/>
        <a:p>
          <a:endParaRPr lang="en-AU"/>
        </a:p>
      </dgm:t>
    </dgm:pt>
    <dgm:pt modelId="{7FE811D4-7F86-493A-A8B0-B7B58B7C96B9}">
      <dgm:prSet phldrT="[Text]" custT="1"/>
      <dgm:spPr>
        <a:solidFill>
          <a:schemeClr val="bg1">
            <a:lumMod val="85000"/>
          </a:schemeClr>
        </a:solidFill>
      </dgm:spPr>
      <dgm:t>
        <a:bodyPr/>
        <a:lstStyle/>
        <a:p>
          <a:pPr algn="l"/>
          <a:r>
            <a:rPr lang="en-AU" sz="1400" b="0" dirty="0" smtClean="0">
              <a:latin typeface="Roboto Condensed" panose="02000000000000000000" pitchFamily="2" charset="0"/>
              <a:ea typeface="Roboto Condensed" panose="02000000000000000000" pitchFamily="2" charset="0"/>
            </a:rPr>
            <a:t>Recommendation 152</a:t>
          </a:r>
        </a:p>
        <a:p>
          <a:pPr algn="l"/>
          <a:r>
            <a:rPr lang="en-AU" sz="1400" dirty="0" smtClean="0">
              <a:latin typeface="Roboto Condensed Light" panose="02000000000000000000" pitchFamily="2" charset="0"/>
              <a:ea typeface="Roboto Condensed Light" panose="02000000000000000000" pitchFamily="2" charset="0"/>
            </a:rPr>
            <a:t>Improve the collection of Indigenous-specific data relating to family violence</a:t>
          </a:r>
          <a:endParaRPr lang="en-AU" sz="1400" dirty="0">
            <a:latin typeface="Roboto Condensed Light" panose="02000000000000000000" pitchFamily="2" charset="0"/>
            <a:ea typeface="Roboto Condensed Light" panose="02000000000000000000" pitchFamily="2" charset="0"/>
          </a:endParaRPr>
        </a:p>
      </dgm:t>
    </dgm:pt>
    <dgm:pt modelId="{42871FE8-7D50-41DF-8D24-E509E8358FE4}" type="parTrans" cxnId="{06844039-102D-4BD1-A74D-3808D5E125B9}">
      <dgm:prSet/>
      <dgm:spPr/>
      <dgm:t>
        <a:bodyPr/>
        <a:lstStyle/>
        <a:p>
          <a:endParaRPr lang="en-AU"/>
        </a:p>
      </dgm:t>
    </dgm:pt>
    <dgm:pt modelId="{51ED2200-ED54-4EA7-BAF9-3C625514EB55}" type="sibTrans" cxnId="{06844039-102D-4BD1-A74D-3808D5E125B9}">
      <dgm:prSet/>
      <dgm:spPr/>
      <dgm:t>
        <a:bodyPr/>
        <a:lstStyle/>
        <a:p>
          <a:endParaRPr lang="en-AU"/>
        </a:p>
      </dgm:t>
    </dgm:pt>
    <dgm:pt modelId="{CAA626E6-87BE-4612-837C-561D86D82F6A}">
      <dgm:prSet custT="1"/>
      <dgm:spPr>
        <a:solidFill>
          <a:schemeClr val="bg1">
            <a:lumMod val="85000"/>
          </a:schemeClr>
        </a:solidFill>
      </dgm:spPr>
      <dgm:t>
        <a:bodyPr/>
        <a:lstStyle/>
        <a:p>
          <a:pPr algn="l"/>
          <a:r>
            <a:rPr lang="en-AU" sz="1400" b="0" dirty="0" smtClean="0">
              <a:latin typeface="Roboto Condensed" panose="02000000000000000000" pitchFamily="2" charset="0"/>
              <a:ea typeface="Roboto Condensed" panose="02000000000000000000" pitchFamily="2" charset="0"/>
            </a:rPr>
            <a:t>Recommendation 174</a:t>
          </a:r>
        </a:p>
        <a:p>
          <a:pPr algn="l"/>
          <a:r>
            <a:rPr lang="en-AU" sz="1400" dirty="0" smtClean="0">
              <a:latin typeface="Roboto Condensed Light" panose="02000000000000000000" pitchFamily="2" charset="0"/>
              <a:ea typeface="Roboto Condensed Light" panose="02000000000000000000" pitchFamily="2" charset="0"/>
            </a:rPr>
            <a:t>Adopt a consistent and comprehensive approach to the collection of data on people with disabilities</a:t>
          </a:r>
          <a:endParaRPr lang="en-AU" sz="1400" dirty="0">
            <a:latin typeface="Roboto Condensed Light" panose="02000000000000000000" pitchFamily="2" charset="0"/>
            <a:ea typeface="Roboto Condensed Light" panose="02000000000000000000" pitchFamily="2" charset="0"/>
          </a:endParaRPr>
        </a:p>
      </dgm:t>
    </dgm:pt>
    <dgm:pt modelId="{BB8BDB64-AFCC-4EE9-BC48-844E879EF59F}" type="parTrans" cxnId="{306256DB-B6C6-4CF3-8CF7-EA9E11BAE3A1}">
      <dgm:prSet/>
      <dgm:spPr/>
      <dgm:t>
        <a:bodyPr/>
        <a:lstStyle/>
        <a:p>
          <a:endParaRPr lang="en-AU"/>
        </a:p>
      </dgm:t>
    </dgm:pt>
    <dgm:pt modelId="{70F929FB-7DA9-41D6-BDB3-DAB5758D524F}" type="sibTrans" cxnId="{306256DB-B6C6-4CF3-8CF7-EA9E11BAE3A1}">
      <dgm:prSet/>
      <dgm:spPr/>
      <dgm:t>
        <a:bodyPr/>
        <a:lstStyle/>
        <a:p>
          <a:endParaRPr lang="en-AU"/>
        </a:p>
      </dgm:t>
    </dgm:pt>
    <dgm:pt modelId="{519E67EB-1C02-451B-BA21-C7DCFFCA92F4}" type="pres">
      <dgm:prSet presAssocID="{997D7C0F-E282-46F2-9AAC-EFF9B6E06157}" presName="list" presStyleCnt="0">
        <dgm:presLayoutVars>
          <dgm:dir/>
          <dgm:animLvl val="lvl"/>
        </dgm:presLayoutVars>
      </dgm:prSet>
      <dgm:spPr/>
      <dgm:t>
        <a:bodyPr/>
        <a:lstStyle/>
        <a:p>
          <a:endParaRPr lang="en-AU"/>
        </a:p>
      </dgm:t>
    </dgm:pt>
    <dgm:pt modelId="{F6043ABF-64E1-4CB6-98AC-F06ED1CC6782}" type="pres">
      <dgm:prSet presAssocID="{0ADCFA61-884C-4F9D-90EF-94CF81C76498}" presName="posSpace" presStyleCnt="0"/>
      <dgm:spPr/>
    </dgm:pt>
    <dgm:pt modelId="{91A72612-FE96-4B4C-9AB5-4C573876A8D3}" type="pres">
      <dgm:prSet presAssocID="{0ADCFA61-884C-4F9D-90EF-94CF81C76498}" presName="vertFlow" presStyleCnt="0"/>
      <dgm:spPr/>
    </dgm:pt>
    <dgm:pt modelId="{571C08EF-B7BE-45F8-B95D-C2B9999C703C}" type="pres">
      <dgm:prSet presAssocID="{0ADCFA61-884C-4F9D-90EF-94CF81C76498}" presName="topSpace" presStyleCnt="0"/>
      <dgm:spPr/>
    </dgm:pt>
    <dgm:pt modelId="{CB828D12-8958-4591-AFF9-CD761AA8965B}" type="pres">
      <dgm:prSet presAssocID="{0ADCFA61-884C-4F9D-90EF-94CF81C76498}" presName="firstComp" presStyleCnt="0"/>
      <dgm:spPr/>
    </dgm:pt>
    <dgm:pt modelId="{A6FA5742-B3C7-4439-ADA4-17633DD495C4}" type="pres">
      <dgm:prSet presAssocID="{0ADCFA61-884C-4F9D-90EF-94CF81C76498}" presName="firstChild" presStyleLbl="bgAccFollowNode1" presStyleIdx="0" presStyleCnt="4" custScaleY="178843"/>
      <dgm:spPr/>
      <dgm:t>
        <a:bodyPr/>
        <a:lstStyle/>
        <a:p>
          <a:endParaRPr lang="en-AU"/>
        </a:p>
      </dgm:t>
    </dgm:pt>
    <dgm:pt modelId="{CAFEEE85-70C1-4184-A174-3D1A02C1C5CF}" type="pres">
      <dgm:prSet presAssocID="{0ADCFA61-884C-4F9D-90EF-94CF81C76498}" presName="firstChildTx" presStyleLbl="bgAccFollowNode1" presStyleIdx="0" presStyleCnt="4">
        <dgm:presLayoutVars>
          <dgm:bulletEnabled val="1"/>
        </dgm:presLayoutVars>
      </dgm:prSet>
      <dgm:spPr/>
      <dgm:t>
        <a:bodyPr/>
        <a:lstStyle/>
        <a:p>
          <a:endParaRPr lang="en-AU"/>
        </a:p>
      </dgm:t>
    </dgm:pt>
    <dgm:pt modelId="{D88A8931-AE80-4464-B3E0-6175D0A5055D}" type="pres">
      <dgm:prSet presAssocID="{0ADCFA61-884C-4F9D-90EF-94CF81C76498}" presName="negSpace" presStyleCnt="0"/>
      <dgm:spPr/>
    </dgm:pt>
    <dgm:pt modelId="{1FF31C35-542E-490C-9117-CE27B8059454}" type="pres">
      <dgm:prSet presAssocID="{0ADCFA61-884C-4F9D-90EF-94CF81C76498}" presName="circle" presStyleLbl="node1" presStyleIdx="0" presStyleCnt="2"/>
      <dgm:spPr/>
      <dgm:t>
        <a:bodyPr/>
        <a:lstStyle/>
        <a:p>
          <a:endParaRPr lang="en-AU"/>
        </a:p>
      </dgm:t>
    </dgm:pt>
    <dgm:pt modelId="{4E470939-5DA1-4238-A312-579A5EA01A3B}" type="pres">
      <dgm:prSet presAssocID="{9E2A87F9-7F2B-49BC-A164-9D1F01FBEB81}" presName="transSpace" presStyleCnt="0"/>
      <dgm:spPr/>
    </dgm:pt>
    <dgm:pt modelId="{6B169D3A-CB08-44D6-810C-B3FE514ABCD6}" type="pres">
      <dgm:prSet presAssocID="{8E7BE6D5-8C85-4C62-958C-441487110E34}" presName="posSpace" presStyleCnt="0"/>
      <dgm:spPr/>
    </dgm:pt>
    <dgm:pt modelId="{19BBDEB3-64C9-43B5-873F-69FA192F8F73}" type="pres">
      <dgm:prSet presAssocID="{8E7BE6D5-8C85-4C62-958C-441487110E34}" presName="vertFlow" presStyleCnt="0"/>
      <dgm:spPr/>
    </dgm:pt>
    <dgm:pt modelId="{8B9F0AA5-43C7-4BC9-A35F-38DCB53EACAA}" type="pres">
      <dgm:prSet presAssocID="{8E7BE6D5-8C85-4C62-958C-441487110E34}" presName="topSpace" presStyleCnt="0"/>
      <dgm:spPr/>
    </dgm:pt>
    <dgm:pt modelId="{1AA799F5-02EA-434F-9D16-653FE28AF852}" type="pres">
      <dgm:prSet presAssocID="{8E7BE6D5-8C85-4C62-958C-441487110E34}" presName="firstComp" presStyleCnt="0"/>
      <dgm:spPr/>
    </dgm:pt>
    <dgm:pt modelId="{FEB70009-C835-44C8-9BB7-C0C1A7ED64E9}" type="pres">
      <dgm:prSet presAssocID="{8E7BE6D5-8C85-4C62-958C-441487110E34}" presName="firstChild" presStyleLbl="bgAccFollowNode1" presStyleIdx="1" presStyleCnt="4" custScaleY="149304"/>
      <dgm:spPr/>
      <dgm:t>
        <a:bodyPr/>
        <a:lstStyle/>
        <a:p>
          <a:endParaRPr lang="en-AU"/>
        </a:p>
      </dgm:t>
    </dgm:pt>
    <dgm:pt modelId="{A5CEFA3F-45D1-4CEC-9E72-8228B98067A8}" type="pres">
      <dgm:prSet presAssocID="{8E7BE6D5-8C85-4C62-958C-441487110E34}" presName="firstChildTx" presStyleLbl="bgAccFollowNode1" presStyleIdx="1" presStyleCnt="4">
        <dgm:presLayoutVars>
          <dgm:bulletEnabled val="1"/>
        </dgm:presLayoutVars>
      </dgm:prSet>
      <dgm:spPr/>
      <dgm:t>
        <a:bodyPr/>
        <a:lstStyle/>
        <a:p>
          <a:endParaRPr lang="en-AU"/>
        </a:p>
      </dgm:t>
    </dgm:pt>
    <dgm:pt modelId="{062D4728-0F55-4BB5-BAA4-86E1769166C2}" type="pres">
      <dgm:prSet presAssocID="{7FE811D4-7F86-493A-A8B0-B7B58B7C96B9}" presName="comp" presStyleCnt="0"/>
      <dgm:spPr/>
    </dgm:pt>
    <dgm:pt modelId="{BB69BB71-F1D4-4588-9885-A6BD40B95FCA}" type="pres">
      <dgm:prSet presAssocID="{7FE811D4-7F86-493A-A8B0-B7B58B7C96B9}" presName="child" presStyleLbl="bgAccFollowNode1" presStyleIdx="2" presStyleCnt="4"/>
      <dgm:spPr/>
      <dgm:t>
        <a:bodyPr/>
        <a:lstStyle/>
        <a:p>
          <a:endParaRPr lang="en-AU"/>
        </a:p>
      </dgm:t>
    </dgm:pt>
    <dgm:pt modelId="{5CE330E8-0516-4FEC-B8F4-0AD8B5DFF6CA}" type="pres">
      <dgm:prSet presAssocID="{7FE811D4-7F86-493A-A8B0-B7B58B7C96B9}" presName="childTx" presStyleLbl="bgAccFollowNode1" presStyleIdx="2" presStyleCnt="4">
        <dgm:presLayoutVars>
          <dgm:bulletEnabled val="1"/>
        </dgm:presLayoutVars>
      </dgm:prSet>
      <dgm:spPr/>
      <dgm:t>
        <a:bodyPr/>
        <a:lstStyle/>
        <a:p>
          <a:endParaRPr lang="en-AU"/>
        </a:p>
      </dgm:t>
    </dgm:pt>
    <dgm:pt modelId="{5A4FCF6F-6FD1-4C50-8BDE-FC9FD2EBEEF2}" type="pres">
      <dgm:prSet presAssocID="{CAA626E6-87BE-4612-837C-561D86D82F6A}" presName="comp" presStyleCnt="0"/>
      <dgm:spPr/>
    </dgm:pt>
    <dgm:pt modelId="{5E09E7B8-D3D1-446B-BE48-E112499A2396}" type="pres">
      <dgm:prSet presAssocID="{CAA626E6-87BE-4612-837C-561D86D82F6A}" presName="child" presStyleLbl="bgAccFollowNode1" presStyleIdx="3" presStyleCnt="4"/>
      <dgm:spPr/>
      <dgm:t>
        <a:bodyPr/>
        <a:lstStyle/>
        <a:p>
          <a:endParaRPr lang="en-AU"/>
        </a:p>
      </dgm:t>
    </dgm:pt>
    <dgm:pt modelId="{036AAAC7-4A26-4C9C-83F9-39D6A8935F6A}" type="pres">
      <dgm:prSet presAssocID="{CAA626E6-87BE-4612-837C-561D86D82F6A}" presName="childTx" presStyleLbl="bgAccFollowNode1" presStyleIdx="3" presStyleCnt="4">
        <dgm:presLayoutVars>
          <dgm:bulletEnabled val="1"/>
        </dgm:presLayoutVars>
      </dgm:prSet>
      <dgm:spPr/>
      <dgm:t>
        <a:bodyPr/>
        <a:lstStyle/>
        <a:p>
          <a:endParaRPr lang="en-AU"/>
        </a:p>
      </dgm:t>
    </dgm:pt>
    <dgm:pt modelId="{1888A7CB-39C2-4300-929E-DA487E7BE2C6}" type="pres">
      <dgm:prSet presAssocID="{8E7BE6D5-8C85-4C62-958C-441487110E34}" presName="negSpace" presStyleCnt="0"/>
      <dgm:spPr/>
    </dgm:pt>
    <dgm:pt modelId="{6B13E64E-72F0-42EF-8BA6-8F83B9372FC0}" type="pres">
      <dgm:prSet presAssocID="{8E7BE6D5-8C85-4C62-958C-441487110E34}" presName="circle" presStyleLbl="node1" presStyleIdx="1" presStyleCnt="2"/>
      <dgm:spPr/>
      <dgm:t>
        <a:bodyPr/>
        <a:lstStyle/>
        <a:p>
          <a:endParaRPr lang="en-AU"/>
        </a:p>
      </dgm:t>
    </dgm:pt>
  </dgm:ptLst>
  <dgm:cxnLst>
    <dgm:cxn modelId="{5EBB90F9-2E47-40C9-8727-E3B19898F587}" type="presOf" srcId="{AF6A021C-EB93-449C-84C4-4F1BBC4C765E}" destId="{A6FA5742-B3C7-4439-ADA4-17633DD495C4}" srcOrd="0" destOrd="0" presId="urn:microsoft.com/office/officeart/2005/8/layout/hList9"/>
    <dgm:cxn modelId="{25BA6DCA-BCE7-4CED-9660-5524E2640284}" srcId="{8E7BE6D5-8C85-4C62-958C-441487110E34}" destId="{7D6F60BF-89ED-46E0-88D9-0A71C02B6E5D}" srcOrd="0" destOrd="0" parTransId="{2F5374B3-9827-41FD-BCC4-A21899285D12}" sibTransId="{1F577706-74B2-43F9-AD69-DA7E6DC4D5ED}"/>
    <dgm:cxn modelId="{E9CF14B5-9CCD-4D70-B8E5-B1F3D8E7D7FB}" type="presOf" srcId="{CAA626E6-87BE-4612-837C-561D86D82F6A}" destId="{5E09E7B8-D3D1-446B-BE48-E112499A2396}" srcOrd="0" destOrd="0" presId="urn:microsoft.com/office/officeart/2005/8/layout/hList9"/>
    <dgm:cxn modelId="{CEEE721E-80B8-4AC0-BEA7-E784696E5319}" srcId="{0ADCFA61-884C-4F9D-90EF-94CF81C76498}" destId="{AF6A021C-EB93-449C-84C4-4F1BBC4C765E}" srcOrd="0" destOrd="0" parTransId="{01A2C975-B7AD-4785-92DB-5DEFB90F6885}" sibTransId="{EB5DCD1F-7F2A-4AC5-916C-ECD589E15DF5}"/>
    <dgm:cxn modelId="{66E5592E-B5A4-4DB6-9E22-AC303B1B6892}" type="presOf" srcId="{0ADCFA61-884C-4F9D-90EF-94CF81C76498}" destId="{1FF31C35-542E-490C-9117-CE27B8059454}" srcOrd="0" destOrd="0" presId="urn:microsoft.com/office/officeart/2005/8/layout/hList9"/>
    <dgm:cxn modelId="{306256DB-B6C6-4CF3-8CF7-EA9E11BAE3A1}" srcId="{8E7BE6D5-8C85-4C62-958C-441487110E34}" destId="{CAA626E6-87BE-4612-837C-561D86D82F6A}" srcOrd="2" destOrd="0" parTransId="{BB8BDB64-AFCC-4EE9-BC48-844E879EF59F}" sibTransId="{70F929FB-7DA9-41D6-BDB3-DAB5758D524F}"/>
    <dgm:cxn modelId="{7C7C9653-629C-46A1-89BC-6EAC2D1179A4}" type="presOf" srcId="{997D7C0F-E282-46F2-9AAC-EFF9B6E06157}" destId="{519E67EB-1C02-451B-BA21-C7DCFFCA92F4}" srcOrd="0" destOrd="0" presId="urn:microsoft.com/office/officeart/2005/8/layout/hList9"/>
    <dgm:cxn modelId="{CCB734A5-D45C-4370-A40A-6ED3471D33C8}" type="presOf" srcId="{7FE811D4-7F86-493A-A8B0-B7B58B7C96B9}" destId="{5CE330E8-0516-4FEC-B8F4-0AD8B5DFF6CA}" srcOrd="1" destOrd="0" presId="urn:microsoft.com/office/officeart/2005/8/layout/hList9"/>
    <dgm:cxn modelId="{06844039-102D-4BD1-A74D-3808D5E125B9}" srcId="{8E7BE6D5-8C85-4C62-958C-441487110E34}" destId="{7FE811D4-7F86-493A-A8B0-B7B58B7C96B9}" srcOrd="1" destOrd="0" parTransId="{42871FE8-7D50-41DF-8D24-E509E8358FE4}" sibTransId="{51ED2200-ED54-4EA7-BAF9-3C625514EB55}"/>
    <dgm:cxn modelId="{027EBB80-F258-42D4-90A4-9F82B97418A9}" type="presOf" srcId="{7D6F60BF-89ED-46E0-88D9-0A71C02B6E5D}" destId="{FEB70009-C835-44C8-9BB7-C0C1A7ED64E9}" srcOrd="0" destOrd="0" presId="urn:microsoft.com/office/officeart/2005/8/layout/hList9"/>
    <dgm:cxn modelId="{A6632D69-1A0D-4D8B-89E0-406F02D1AB39}" srcId="{997D7C0F-E282-46F2-9AAC-EFF9B6E06157}" destId="{8E7BE6D5-8C85-4C62-958C-441487110E34}" srcOrd="1" destOrd="0" parTransId="{4EE359C6-5867-45A9-ADD2-E57B08FC6EF0}" sibTransId="{6A96E780-ADA2-4DC8-ADEA-580B156600A1}"/>
    <dgm:cxn modelId="{DB29482A-96DD-406E-88C0-0A287B2162A6}" type="presOf" srcId="{7FE811D4-7F86-493A-A8B0-B7B58B7C96B9}" destId="{BB69BB71-F1D4-4588-9885-A6BD40B95FCA}" srcOrd="0" destOrd="0" presId="urn:microsoft.com/office/officeart/2005/8/layout/hList9"/>
    <dgm:cxn modelId="{7BBE1352-BE89-40C6-BE07-6669FFEE21F1}" type="presOf" srcId="{8E7BE6D5-8C85-4C62-958C-441487110E34}" destId="{6B13E64E-72F0-42EF-8BA6-8F83B9372FC0}" srcOrd="0" destOrd="0" presId="urn:microsoft.com/office/officeart/2005/8/layout/hList9"/>
    <dgm:cxn modelId="{2D5636CA-6658-4D3C-8BD1-AE14E24CABFB}" type="presOf" srcId="{7D6F60BF-89ED-46E0-88D9-0A71C02B6E5D}" destId="{A5CEFA3F-45D1-4CEC-9E72-8228B98067A8}" srcOrd="1" destOrd="0" presId="urn:microsoft.com/office/officeart/2005/8/layout/hList9"/>
    <dgm:cxn modelId="{686F72DE-7D09-4234-B022-3A702BAF08DC}" type="presOf" srcId="{AF6A021C-EB93-449C-84C4-4F1BBC4C765E}" destId="{CAFEEE85-70C1-4184-A174-3D1A02C1C5CF}" srcOrd="1" destOrd="0" presId="urn:microsoft.com/office/officeart/2005/8/layout/hList9"/>
    <dgm:cxn modelId="{C8A2835D-D6C4-4E2C-B35F-FD7A667A81C8}" srcId="{997D7C0F-E282-46F2-9AAC-EFF9B6E06157}" destId="{0ADCFA61-884C-4F9D-90EF-94CF81C76498}" srcOrd="0" destOrd="0" parTransId="{0B7B711A-FECA-408B-B489-E4A4FCBCBED3}" sibTransId="{9E2A87F9-7F2B-49BC-A164-9D1F01FBEB81}"/>
    <dgm:cxn modelId="{89273F76-7618-4018-9974-304F4E893708}" type="presOf" srcId="{CAA626E6-87BE-4612-837C-561D86D82F6A}" destId="{036AAAC7-4A26-4C9C-83F9-39D6A8935F6A}" srcOrd="1" destOrd="0" presId="urn:microsoft.com/office/officeart/2005/8/layout/hList9"/>
    <dgm:cxn modelId="{779A52DC-7102-4C0A-BF9D-BE8D439EAE1D}" type="presParOf" srcId="{519E67EB-1C02-451B-BA21-C7DCFFCA92F4}" destId="{F6043ABF-64E1-4CB6-98AC-F06ED1CC6782}" srcOrd="0" destOrd="0" presId="urn:microsoft.com/office/officeart/2005/8/layout/hList9"/>
    <dgm:cxn modelId="{308A3FD1-990D-477D-9CD1-2237E58DA5E5}" type="presParOf" srcId="{519E67EB-1C02-451B-BA21-C7DCFFCA92F4}" destId="{91A72612-FE96-4B4C-9AB5-4C573876A8D3}" srcOrd="1" destOrd="0" presId="urn:microsoft.com/office/officeart/2005/8/layout/hList9"/>
    <dgm:cxn modelId="{8DEE1EBB-9FD0-4232-8453-7F6D764F8C5D}" type="presParOf" srcId="{91A72612-FE96-4B4C-9AB5-4C573876A8D3}" destId="{571C08EF-B7BE-45F8-B95D-C2B9999C703C}" srcOrd="0" destOrd="0" presId="urn:microsoft.com/office/officeart/2005/8/layout/hList9"/>
    <dgm:cxn modelId="{F3F0C927-3EEC-411F-ABA4-038705B3CA40}" type="presParOf" srcId="{91A72612-FE96-4B4C-9AB5-4C573876A8D3}" destId="{CB828D12-8958-4591-AFF9-CD761AA8965B}" srcOrd="1" destOrd="0" presId="urn:microsoft.com/office/officeart/2005/8/layout/hList9"/>
    <dgm:cxn modelId="{EE925348-5D5B-49B9-A4B5-469E7C66DCB7}" type="presParOf" srcId="{CB828D12-8958-4591-AFF9-CD761AA8965B}" destId="{A6FA5742-B3C7-4439-ADA4-17633DD495C4}" srcOrd="0" destOrd="0" presId="urn:microsoft.com/office/officeart/2005/8/layout/hList9"/>
    <dgm:cxn modelId="{2EEE7007-0D1A-4A98-A6A7-7546A393D683}" type="presParOf" srcId="{CB828D12-8958-4591-AFF9-CD761AA8965B}" destId="{CAFEEE85-70C1-4184-A174-3D1A02C1C5CF}" srcOrd="1" destOrd="0" presId="urn:microsoft.com/office/officeart/2005/8/layout/hList9"/>
    <dgm:cxn modelId="{B9DF0930-7B7D-4A9D-9E63-AD6F237F94B0}" type="presParOf" srcId="{519E67EB-1C02-451B-BA21-C7DCFFCA92F4}" destId="{D88A8931-AE80-4464-B3E0-6175D0A5055D}" srcOrd="2" destOrd="0" presId="urn:microsoft.com/office/officeart/2005/8/layout/hList9"/>
    <dgm:cxn modelId="{765D87DE-4997-44F9-AE30-D53DBA314F76}" type="presParOf" srcId="{519E67EB-1C02-451B-BA21-C7DCFFCA92F4}" destId="{1FF31C35-542E-490C-9117-CE27B8059454}" srcOrd="3" destOrd="0" presId="urn:microsoft.com/office/officeart/2005/8/layout/hList9"/>
    <dgm:cxn modelId="{ACA1066D-4C23-4EAC-BDD2-0E366BD1C1A1}" type="presParOf" srcId="{519E67EB-1C02-451B-BA21-C7DCFFCA92F4}" destId="{4E470939-5DA1-4238-A312-579A5EA01A3B}" srcOrd="4" destOrd="0" presId="urn:microsoft.com/office/officeart/2005/8/layout/hList9"/>
    <dgm:cxn modelId="{14CCF58D-E5FC-40A8-8EAB-9792B91F8AD0}" type="presParOf" srcId="{519E67EB-1C02-451B-BA21-C7DCFFCA92F4}" destId="{6B169D3A-CB08-44D6-810C-B3FE514ABCD6}" srcOrd="5" destOrd="0" presId="urn:microsoft.com/office/officeart/2005/8/layout/hList9"/>
    <dgm:cxn modelId="{8310976A-70BA-4C07-9900-850A340CF617}" type="presParOf" srcId="{519E67EB-1C02-451B-BA21-C7DCFFCA92F4}" destId="{19BBDEB3-64C9-43B5-873F-69FA192F8F73}" srcOrd="6" destOrd="0" presId="urn:microsoft.com/office/officeart/2005/8/layout/hList9"/>
    <dgm:cxn modelId="{D4F3DC37-C9D9-4DE4-B8A0-2EFC85C52982}" type="presParOf" srcId="{19BBDEB3-64C9-43B5-873F-69FA192F8F73}" destId="{8B9F0AA5-43C7-4BC9-A35F-38DCB53EACAA}" srcOrd="0" destOrd="0" presId="urn:microsoft.com/office/officeart/2005/8/layout/hList9"/>
    <dgm:cxn modelId="{6300B3AD-642E-4297-AC89-FFC779BDB834}" type="presParOf" srcId="{19BBDEB3-64C9-43B5-873F-69FA192F8F73}" destId="{1AA799F5-02EA-434F-9D16-653FE28AF852}" srcOrd="1" destOrd="0" presId="urn:microsoft.com/office/officeart/2005/8/layout/hList9"/>
    <dgm:cxn modelId="{6F14CCB0-BDD9-4637-8CBC-53E768BBA111}" type="presParOf" srcId="{1AA799F5-02EA-434F-9D16-653FE28AF852}" destId="{FEB70009-C835-44C8-9BB7-C0C1A7ED64E9}" srcOrd="0" destOrd="0" presId="urn:microsoft.com/office/officeart/2005/8/layout/hList9"/>
    <dgm:cxn modelId="{36D5A86D-0AEF-4CAA-BFDE-43A603345E2B}" type="presParOf" srcId="{1AA799F5-02EA-434F-9D16-653FE28AF852}" destId="{A5CEFA3F-45D1-4CEC-9E72-8228B98067A8}" srcOrd="1" destOrd="0" presId="urn:microsoft.com/office/officeart/2005/8/layout/hList9"/>
    <dgm:cxn modelId="{8FB9D224-153B-426F-8716-147D752B74CA}" type="presParOf" srcId="{19BBDEB3-64C9-43B5-873F-69FA192F8F73}" destId="{062D4728-0F55-4BB5-BAA4-86E1769166C2}" srcOrd="2" destOrd="0" presId="urn:microsoft.com/office/officeart/2005/8/layout/hList9"/>
    <dgm:cxn modelId="{7A00570C-8595-4777-832A-E29939BFBA6F}" type="presParOf" srcId="{062D4728-0F55-4BB5-BAA4-86E1769166C2}" destId="{BB69BB71-F1D4-4588-9885-A6BD40B95FCA}" srcOrd="0" destOrd="0" presId="urn:microsoft.com/office/officeart/2005/8/layout/hList9"/>
    <dgm:cxn modelId="{73BBAC48-F2E1-4A6D-864A-C2DF91C72C7D}" type="presParOf" srcId="{062D4728-0F55-4BB5-BAA4-86E1769166C2}" destId="{5CE330E8-0516-4FEC-B8F4-0AD8B5DFF6CA}" srcOrd="1" destOrd="0" presId="urn:microsoft.com/office/officeart/2005/8/layout/hList9"/>
    <dgm:cxn modelId="{B99A5E20-0F7D-4AB7-8D71-22BF2AEFCE9C}" type="presParOf" srcId="{19BBDEB3-64C9-43B5-873F-69FA192F8F73}" destId="{5A4FCF6F-6FD1-4C50-8BDE-FC9FD2EBEEF2}" srcOrd="3" destOrd="0" presId="urn:microsoft.com/office/officeart/2005/8/layout/hList9"/>
    <dgm:cxn modelId="{AD50CDED-3570-46B7-8A03-CC72F2949DC0}" type="presParOf" srcId="{5A4FCF6F-6FD1-4C50-8BDE-FC9FD2EBEEF2}" destId="{5E09E7B8-D3D1-446B-BE48-E112499A2396}" srcOrd="0" destOrd="0" presId="urn:microsoft.com/office/officeart/2005/8/layout/hList9"/>
    <dgm:cxn modelId="{B706AC11-13E5-4BDD-BF86-2F11913B4C4E}" type="presParOf" srcId="{5A4FCF6F-6FD1-4C50-8BDE-FC9FD2EBEEF2}" destId="{036AAAC7-4A26-4C9C-83F9-39D6A8935F6A}" srcOrd="1" destOrd="0" presId="urn:microsoft.com/office/officeart/2005/8/layout/hList9"/>
    <dgm:cxn modelId="{90CE9431-B5A1-4AE6-9997-19866218B1D5}" type="presParOf" srcId="{519E67EB-1C02-451B-BA21-C7DCFFCA92F4}" destId="{1888A7CB-39C2-4300-929E-DA487E7BE2C6}" srcOrd="7" destOrd="0" presId="urn:microsoft.com/office/officeart/2005/8/layout/hList9"/>
    <dgm:cxn modelId="{FC862F75-C55E-433C-8448-E89A35DAD69E}" type="presParOf" srcId="{519E67EB-1C02-451B-BA21-C7DCFFCA92F4}" destId="{6B13E64E-72F0-42EF-8BA6-8F83B9372FC0}"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E90FAFE8-FDB1-4AE4-9D6C-C7E4ADF1D791}" type="datetimeFigureOut">
              <a:rPr lang="en-AU" smtClean="0"/>
              <a:t>20/03/2018</a:t>
            </a:fld>
            <a:endParaRPr lang="en-AU"/>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6A409F17-9BD0-4632-AE2D-45D784B27C1C}" type="slidenum">
              <a:rPr lang="en-AU" smtClean="0"/>
              <a:t>‹#›</a:t>
            </a:fld>
            <a:endParaRPr lang="en-AU"/>
          </a:p>
        </p:txBody>
      </p:sp>
    </p:spTree>
    <p:extLst>
      <p:ext uri="{BB962C8B-B14F-4D97-AF65-F5344CB8AC3E}">
        <p14:creationId xmlns:p14="http://schemas.microsoft.com/office/powerpoint/2010/main" val="2207962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53D5E5B9-9D16-41F4-9FC2-DE6918FC1397}" type="datetimeFigureOut">
              <a:rPr lang="en-AU" smtClean="0"/>
              <a:t>20/03/2018</a:t>
            </a:fld>
            <a:endParaRPr lang="en-AU"/>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77EA35AA-0223-4DCE-BD0A-196AC1E8DAF0}" type="slidenum">
              <a:rPr lang="en-AU" smtClean="0"/>
              <a:t>‹#›</a:t>
            </a:fld>
            <a:endParaRPr lang="en-AU"/>
          </a:p>
        </p:txBody>
      </p:sp>
    </p:spTree>
    <p:extLst>
      <p:ext uri="{BB962C8B-B14F-4D97-AF65-F5344CB8AC3E}">
        <p14:creationId xmlns:p14="http://schemas.microsoft.com/office/powerpoint/2010/main" val="23395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A60C17F-35AB-4271-A94C-D4AE19268785}" type="datetimeFigureOut">
              <a:rPr lang="en-AU" smtClean="0"/>
              <a:t>20/03/2018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FFE023-9208-46A1-A0C3-46E40F4E9B53}" type="slidenum">
              <a:rPr lang="en-AU" smtClean="0"/>
              <a:t>‹#›</a:t>
            </a:fld>
            <a:endParaRPr lang="en-AU"/>
          </a:p>
        </p:txBody>
      </p:sp>
    </p:spTree>
    <p:extLst>
      <p:ext uri="{BB962C8B-B14F-4D97-AF65-F5344CB8AC3E}">
        <p14:creationId xmlns:p14="http://schemas.microsoft.com/office/powerpoint/2010/main" val="427665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A60C17F-35AB-4271-A94C-D4AE19268785}" type="datetimeFigureOut">
              <a:rPr lang="en-AU" smtClean="0"/>
              <a:t>20/03/2018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FFE023-9208-46A1-A0C3-46E40F4E9B53}" type="slidenum">
              <a:rPr lang="en-AU" smtClean="0"/>
              <a:t>‹#›</a:t>
            </a:fld>
            <a:endParaRPr lang="en-AU"/>
          </a:p>
        </p:txBody>
      </p:sp>
    </p:spTree>
    <p:extLst>
      <p:ext uri="{BB962C8B-B14F-4D97-AF65-F5344CB8AC3E}">
        <p14:creationId xmlns:p14="http://schemas.microsoft.com/office/powerpoint/2010/main" val="246776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A60C17F-35AB-4271-A94C-D4AE19268785}" type="datetimeFigureOut">
              <a:rPr lang="en-AU" smtClean="0"/>
              <a:t>20/03/2018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FFE023-9208-46A1-A0C3-46E40F4E9B53}" type="slidenum">
              <a:rPr lang="en-AU" smtClean="0"/>
              <a:t>‹#›</a:t>
            </a:fld>
            <a:endParaRPr lang="en-AU"/>
          </a:p>
        </p:txBody>
      </p:sp>
    </p:spTree>
    <p:extLst>
      <p:ext uri="{BB962C8B-B14F-4D97-AF65-F5344CB8AC3E}">
        <p14:creationId xmlns:p14="http://schemas.microsoft.com/office/powerpoint/2010/main" val="304111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A60C17F-35AB-4271-A94C-D4AE19268785}" type="datetimeFigureOut">
              <a:rPr lang="en-AU" smtClean="0"/>
              <a:t>20/03/2018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FFE023-9208-46A1-A0C3-46E40F4E9B53}" type="slidenum">
              <a:rPr lang="en-AU" smtClean="0"/>
              <a:t>‹#›</a:t>
            </a:fld>
            <a:endParaRPr lang="en-AU"/>
          </a:p>
        </p:txBody>
      </p:sp>
    </p:spTree>
    <p:extLst>
      <p:ext uri="{BB962C8B-B14F-4D97-AF65-F5344CB8AC3E}">
        <p14:creationId xmlns:p14="http://schemas.microsoft.com/office/powerpoint/2010/main" val="186094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60C17F-35AB-4271-A94C-D4AE19268785}" type="datetimeFigureOut">
              <a:rPr lang="en-AU" smtClean="0"/>
              <a:t>20/03/2018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FFE023-9208-46A1-A0C3-46E40F4E9B53}" type="slidenum">
              <a:rPr lang="en-AU" smtClean="0"/>
              <a:t>‹#›</a:t>
            </a:fld>
            <a:endParaRPr lang="en-AU"/>
          </a:p>
        </p:txBody>
      </p:sp>
    </p:spTree>
    <p:extLst>
      <p:ext uri="{BB962C8B-B14F-4D97-AF65-F5344CB8AC3E}">
        <p14:creationId xmlns:p14="http://schemas.microsoft.com/office/powerpoint/2010/main" val="396822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A60C17F-35AB-4271-A94C-D4AE19268785}" type="datetimeFigureOut">
              <a:rPr lang="en-AU" smtClean="0"/>
              <a:t>20/03/2018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3FFE023-9208-46A1-A0C3-46E40F4E9B53}" type="slidenum">
              <a:rPr lang="en-AU" smtClean="0"/>
              <a:t>‹#›</a:t>
            </a:fld>
            <a:endParaRPr lang="en-AU"/>
          </a:p>
        </p:txBody>
      </p:sp>
    </p:spTree>
    <p:extLst>
      <p:ext uri="{BB962C8B-B14F-4D97-AF65-F5344CB8AC3E}">
        <p14:creationId xmlns:p14="http://schemas.microsoft.com/office/powerpoint/2010/main" val="148636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A60C17F-35AB-4271-A94C-D4AE19268785}" type="datetimeFigureOut">
              <a:rPr lang="en-AU" smtClean="0"/>
              <a:t>20/03/2018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3FFE023-9208-46A1-A0C3-46E40F4E9B53}" type="slidenum">
              <a:rPr lang="en-AU" smtClean="0"/>
              <a:t>‹#›</a:t>
            </a:fld>
            <a:endParaRPr lang="en-AU"/>
          </a:p>
        </p:txBody>
      </p:sp>
    </p:spTree>
    <p:extLst>
      <p:ext uri="{BB962C8B-B14F-4D97-AF65-F5344CB8AC3E}">
        <p14:creationId xmlns:p14="http://schemas.microsoft.com/office/powerpoint/2010/main" val="383534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A60C17F-35AB-4271-A94C-D4AE19268785}" type="datetimeFigureOut">
              <a:rPr lang="en-AU" smtClean="0"/>
              <a:t>20/03/2018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3FFE023-9208-46A1-A0C3-46E40F4E9B53}" type="slidenum">
              <a:rPr lang="en-AU" smtClean="0"/>
              <a:t>‹#›</a:t>
            </a:fld>
            <a:endParaRPr lang="en-AU"/>
          </a:p>
        </p:txBody>
      </p:sp>
    </p:spTree>
    <p:extLst>
      <p:ext uri="{BB962C8B-B14F-4D97-AF65-F5344CB8AC3E}">
        <p14:creationId xmlns:p14="http://schemas.microsoft.com/office/powerpoint/2010/main" val="122217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0C17F-35AB-4271-A94C-D4AE19268785}" type="datetimeFigureOut">
              <a:rPr lang="en-AU" smtClean="0"/>
              <a:t>20/03/2018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3FFE023-9208-46A1-A0C3-46E40F4E9B53}" type="slidenum">
              <a:rPr lang="en-AU" smtClean="0"/>
              <a:t>‹#›</a:t>
            </a:fld>
            <a:endParaRPr lang="en-AU"/>
          </a:p>
        </p:txBody>
      </p:sp>
    </p:spTree>
    <p:extLst>
      <p:ext uri="{BB962C8B-B14F-4D97-AF65-F5344CB8AC3E}">
        <p14:creationId xmlns:p14="http://schemas.microsoft.com/office/powerpoint/2010/main" val="3352679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0C17F-35AB-4271-A94C-D4AE19268785}" type="datetimeFigureOut">
              <a:rPr lang="en-AU" smtClean="0"/>
              <a:t>20/03/2018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3FFE023-9208-46A1-A0C3-46E40F4E9B53}" type="slidenum">
              <a:rPr lang="en-AU" smtClean="0"/>
              <a:t>‹#›</a:t>
            </a:fld>
            <a:endParaRPr lang="en-AU"/>
          </a:p>
        </p:txBody>
      </p:sp>
    </p:spTree>
    <p:extLst>
      <p:ext uri="{BB962C8B-B14F-4D97-AF65-F5344CB8AC3E}">
        <p14:creationId xmlns:p14="http://schemas.microsoft.com/office/powerpoint/2010/main" val="34897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0C17F-35AB-4271-A94C-D4AE19268785}" type="datetimeFigureOut">
              <a:rPr lang="en-AU" smtClean="0"/>
              <a:t>20/03/2018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3FFE023-9208-46A1-A0C3-46E40F4E9B53}" type="slidenum">
              <a:rPr lang="en-AU" smtClean="0"/>
              <a:t>‹#›</a:t>
            </a:fld>
            <a:endParaRPr lang="en-AU"/>
          </a:p>
        </p:txBody>
      </p:sp>
    </p:spTree>
    <p:extLst>
      <p:ext uri="{BB962C8B-B14F-4D97-AF65-F5344CB8AC3E}">
        <p14:creationId xmlns:p14="http://schemas.microsoft.com/office/powerpoint/2010/main" val="1995496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0C17F-35AB-4271-A94C-D4AE19268785}" type="datetimeFigureOut">
              <a:rPr lang="en-AU" smtClean="0"/>
              <a:t>20/03/2018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FE023-9208-46A1-A0C3-46E40F4E9B53}" type="slidenum">
              <a:rPr lang="en-AU" smtClean="0"/>
              <a:t>‹#›</a:t>
            </a:fld>
            <a:endParaRPr lang="en-AU"/>
          </a:p>
        </p:txBody>
      </p:sp>
    </p:spTree>
    <p:extLst>
      <p:ext uri="{BB962C8B-B14F-4D97-AF65-F5344CB8AC3E}">
        <p14:creationId xmlns:p14="http://schemas.microsoft.com/office/powerpoint/2010/main" val="41995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salog01\SASDepot\CSA Design Package\2. Logos\White-bg-Red-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5713" y="0"/>
            <a:ext cx="19700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37857"/>
          <a:stretch/>
        </p:blipFill>
        <p:spPr>
          <a:xfrm>
            <a:off x="-1" y="3619500"/>
            <a:ext cx="12192001" cy="3238500"/>
          </a:xfrm>
          <a:prstGeom prst="rect">
            <a:avLst/>
          </a:prstGeom>
        </p:spPr>
      </p:pic>
      <p:sp>
        <p:nvSpPr>
          <p:cNvPr id="6" name="TextBox 5"/>
          <p:cNvSpPr txBox="1"/>
          <p:nvPr/>
        </p:nvSpPr>
        <p:spPr>
          <a:xfrm>
            <a:off x="1114425" y="1755775"/>
            <a:ext cx="7820025" cy="1754326"/>
          </a:xfrm>
          <a:prstGeom prst="rect">
            <a:avLst/>
          </a:prstGeom>
          <a:noFill/>
        </p:spPr>
        <p:txBody>
          <a:bodyPr wrap="square" rtlCol="0">
            <a:spAutoFit/>
          </a:bodyPr>
          <a:lstStyle/>
          <a:p>
            <a:r>
              <a:rPr lang="en-AU" sz="2800" dirty="0" smtClean="0">
                <a:latin typeface="Roboto Light" panose="02000000000000000000" pitchFamily="2" charset="0"/>
                <a:ea typeface="Roboto Light" panose="02000000000000000000" pitchFamily="2" charset="0"/>
              </a:rPr>
              <a:t>Crime Statistics Agency</a:t>
            </a:r>
          </a:p>
          <a:p>
            <a:endParaRPr lang="en-AU" sz="2000" dirty="0" smtClean="0">
              <a:latin typeface="Roboto Light" panose="02000000000000000000" pitchFamily="2" charset="0"/>
              <a:ea typeface="Roboto Light" panose="02000000000000000000" pitchFamily="2" charset="0"/>
            </a:endParaRPr>
          </a:p>
          <a:p>
            <a:r>
              <a:rPr lang="en-AU" sz="2000" dirty="0" smtClean="0">
                <a:latin typeface="Roboto Light" panose="02000000000000000000" pitchFamily="2" charset="0"/>
                <a:ea typeface="Roboto Light" panose="02000000000000000000" pitchFamily="2" charset="0"/>
              </a:rPr>
              <a:t>Presentation to Municipal Association of Victoria</a:t>
            </a:r>
          </a:p>
          <a:p>
            <a:endParaRPr lang="en-AU" sz="2000" dirty="0">
              <a:latin typeface="Roboto Light" panose="02000000000000000000" pitchFamily="2" charset="0"/>
              <a:ea typeface="Roboto Light" panose="02000000000000000000" pitchFamily="2" charset="0"/>
            </a:endParaRPr>
          </a:p>
          <a:p>
            <a:r>
              <a:rPr lang="en-AU" sz="2000" dirty="0" smtClean="0">
                <a:latin typeface="Roboto Condensed Light" panose="02000000000000000000" pitchFamily="2" charset="0"/>
                <a:ea typeface="Roboto Condensed Light" panose="02000000000000000000" pitchFamily="2" charset="0"/>
              </a:rPr>
              <a:t>December 2017</a:t>
            </a:r>
          </a:p>
        </p:txBody>
      </p:sp>
    </p:spTree>
    <p:extLst>
      <p:ext uri="{BB962C8B-B14F-4D97-AF65-F5344CB8AC3E}">
        <p14:creationId xmlns:p14="http://schemas.microsoft.com/office/powerpoint/2010/main" val="2687228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7976"/>
            <a:ext cx="10515600" cy="596900"/>
          </a:xfrm>
        </p:spPr>
        <p:txBody>
          <a:bodyPr>
            <a:normAutofit fontScale="90000"/>
          </a:bodyPr>
          <a:lstStyle/>
          <a:p>
            <a:r>
              <a:rPr lang="en-AU" dirty="0" smtClean="0">
                <a:latin typeface="Roboto Light" panose="02000000000000000000" pitchFamily="2" charset="0"/>
                <a:ea typeface="Roboto Light" panose="02000000000000000000" pitchFamily="2" charset="0"/>
              </a:rPr>
              <a:t>Who we are</a:t>
            </a:r>
            <a:endParaRPr lang="en-AU" dirty="0">
              <a:latin typeface="Roboto Light" panose="02000000000000000000" pitchFamily="2" charset="0"/>
              <a:ea typeface="Roboto Light" panose="02000000000000000000" pitchFamily="2" charset="0"/>
            </a:endParaRPr>
          </a:p>
        </p:txBody>
      </p:sp>
      <p:sp>
        <p:nvSpPr>
          <p:cNvPr id="3" name="Content Placeholder 2"/>
          <p:cNvSpPr>
            <a:spLocks noGrp="1"/>
          </p:cNvSpPr>
          <p:nvPr>
            <p:ph idx="1"/>
          </p:nvPr>
        </p:nvSpPr>
        <p:spPr>
          <a:xfrm>
            <a:off x="857250" y="1333500"/>
            <a:ext cx="9115425" cy="2657475"/>
          </a:xfrm>
        </p:spPr>
        <p:txBody>
          <a:bodyPr>
            <a:normAutofit lnSpcReduction="10000"/>
          </a:bodyPr>
          <a:lstStyle/>
          <a:p>
            <a:pPr>
              <a:spcAft>
                <a:spcPts val="1200"/>
              </a:spcAft>
            </a:pPr>
            <a:r>
              <a:rPr lang="en-AU" sz="2400" dirty="0" smtClean="0">
                <a:latin typeface="Roboto Condensed Light" panose="02000000000000000000" pitchFamily="2" charset="0"/>
                <a:ea typeface="Roboto Condensed Light" panose="02000000000000000000" pitchFamily="2" charset="0"/>
              </a:rPr>
              <a:t>Crime Statistics Agency (CSA) was established in 2014 and commenced public operations on 1 January 2015</a:t>
            </a:r>
          </a:p>
          <a:p>
            <a:pPr>
              <a:spcAft>
                <a:spcPts val="1200"/>
              </a:spcAft>
            </a:pPr>
            <a:r>
              <a:rPr lang="en-AU" sz="2400" dirty="0" smtClean="0">
                <a:latin typeface="Roboto Condensed Light" panose="02000000000000000000" pitchFamily="2" charset="0"/>
                <a:ea typeface="Roboto Condensed Light" panose="02000000000000000000" pitchFamily="2" charset="0"/>
              </a:rPr>
              <a:t>Business unit within the Department of Justice &amp; Regulation</a:t>
            </a:r>
          </a:p>
          <a:p>
            <a:pPr>
              <a:spcAft>
                <a:spcPts val="1200"/>
              </a:spcAft>
            </a:pPr>
            <a:r>
              <a:rPr lang="en-AU" sz="2400" dirty="0" smtClean="0">
                <a:latin typeface="Roboto Condensed Light" panose="02000000000000000000" pitchFamily="2" charset="0"/>
                <a:ea typeface="Roboto Condensed Light" panose="02000000000000000000" pitchFamily="2" charset="0"/>
              </a:rPr>
              <a:t>Crime Statistics Act 2014 establishes the role of the Chief Statistician to:</a:t>
            </a:r>
          </a:p>
          <a:p>
            <a:pPr lvl="1"/>
            <a:r>
              <a:rPr lang="en-AU" sz="1800" dirty="0">
                <a:latin typeface="Roboto Condensed Light" panose="02000000000000000000" pitchFamily="2" charset="0"/>
                <a:ea typeface="Roboto Condensed Light" panose="02000000000000000000" pitchFamily="2" charset="0"/>
              </a:rPr>
              <a:t>p</a:t>
            </a:r>
            <a:r>
              <a:rPr lang="en-AU" sz="1800" dirty="0" smtClean="0">
                <a:latin typeface="Roboto Condensed Light" panose="02000000000000000000" pitchFamily="2" charset="0"/>
                <a:ea typeface="Roboto Condensed Light" panose="02000000000000000000" pitchFamily="2" charset="0"/>
              </a:rPr>
              <a:t>ublish and release statistical information relating to crime in Victoria</a:t>
            </a:r>
          </a:p>
          <a:p>
            <a:pPr lvl="1"/>
            <a:r>
              <a:rPr lang="en-AU" sz="1800" dirty="0">
                <a:latin typeface="Roboto Condensed Light" panose="02000000000000000000" pitchFamily="2" charset="0"/>
                <a:ea typeface="Roboto Condensed Light" panose="02000000000000000000" pitchFamily="2" charset="0"/>
              </a:rPr>
              <a:t>u</a:t>
            </a:r>
            <a:r>
              <a:rPr lang="en-AU" sz="1800" dirty="0" smtClean="0">
                <a:latin typeface="Roboto Condensed Light" panose="02000000000000000000" pitchFamily="2" charset="0"/>
                <a:ea typeface="Roboto Condensed Light" panose="02000000000000000000" pitchFamily="2" charset="0"/>
              </a:rPr>
              <a:t>ndertake research into and analysis of crime and criminal justice issues and trends in Victoria</a:t>
            </a:r>
            <a:endParaRPr lang="en-AU" sz="1800" dirty="0">
              <a:latin typeface="Roboto Condensed Light" panose="02000000000000000000" pitchFamily="2" charset="0"/>
              <a:ea typeface="Roboto Condensed Light" panose="02000000000000000000" pitchFamily="2" charset="0"/>
            </a:endParaRPr>
          </a:p>
        </p:txBody>
      </p:sp>
      <p:pic>
        <p:nvPicPr>
          <p:cNvPr id="4" name="Picture 3" descr="\\csalog01\SASDepot\CSA Design Package\2. Logos\White-bg-Red-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5713" y="0"/>
            <a:ext cx="19700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1112978636"/>
              </p:ext>
            </p:extLst>
          </p:nvPr>
        </p:nvGraphicFramePr>
        <p:xfrm>
          <a:off x="1555750" y="4419599"/>
          <a:ext cx="9169400" cy="1823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6976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361948"/>
            <a:ext cx="9405938" cy="813595"/>
          </a:xfrm>
        </p:spPr>
        <p:txBody>
          <a:bodyPr>
            <a:normAutofit fontScale="90000"/>
          </a:bodyPr>
          <a:lstStyle/>
          <a:p>
            <a:r>
              <a:rPr lang="en-AU" sz="3600" dirty="0" smtClean="0">
                <a:latin typeface="Roboto Light" panose="02000000000000000000" pitchFamily="2" charset="0"/>
                <a:ea typeface="Roboto Light" panose="02000000000000000000" pitchFamily="2" charset="0"/>
              </a:rPr>
              <a:t>Brief history of our family violence data program</a:t>
            </a:r>
            <a:endParaRPr lang="en-AU" sz="3600" dirty="0">
              <a:latin typeface="Roboto Light" panose="02000000000000000000" pitchFamily="2" charset="0"/>
              <a:ea typeface="Roboto Light" panose="02000000000000000000" pitchFamily="2" charset="0"/>
            </a:endParaRPr>
          </a:p>
        </p:txBody>
      </p:sp>
      <p:sp>
        <p:nvSpPr>
          <p:cNvPr id="3" name="Content Placeholder 2"/>
          <p:cNvSpPr>
            <a:spLocks noGrp="1"/>
          </p:cNvSpPr>
          <p:nvPr>
            <p:ph idx="1"/>
          </p:nvPr>
        </p:nvSpPr>
        <p:spPr>
          <a:xfrm>
            <a:off x="442913" y="1856580"/>
            <a:ext cx="11263312" cy="4504115"/>
          </a:xfrm>
        </p:spPr>
        <p:txBody>
          <a:bodyPr>
            <a:normAutofit/>
          </a:bodyPr>
          <a:lstStyle/>
          <a:p>
            <a:pPr>
              <a:spcAft>
                <a:spcPts val="1200"/>
              </a:spcAft>
            </a:pPr>
            <a:r>
              <a:rPr lang="en-AU" sz="2700" dirty="0" smtClean="0">
                <a:latin typeface="Roboto Condensed" panose="02000000000000000000" pitchFamily="2" charset="0"/>
                <a:ea typeface="Roboto Condensed" panose="02000000000000000000" pitchFamily="2" charset="0"/>
              </a:rPr>
              <a:t>August 2015 - </a:t>
            </a:r>
            <a:r>
              <a:rPr lang="en-AU" sz="2700" dirty="0" smtClean="0">
                <a:latin typeface="Roboto Condensed Light" panose="02000000000000000000" pitchFamily="2" charset="0"/>
                <a:ea typeface="Roboto Condensed Light" panose="02000000000000000000" pitchFamily="2" charset="0"/>
              </a:rPr>
              <a:t>Commissioned to produce an update to the Family Violence Database for the Royal Commission into Family Violence</a:t>
            </a:r>
          </a:p>
          <a:p>
            <a:pPr>
              <a:spcAft>
                <a:spcPts val="1200"/>
              </a:spcAft>
            </a:pPr>
            <a:r>
              <a:rPr lang="en-AU" sz="2700" dirty="0" smtClean="0">
                <a:latin typeface="Roboto Condensed" panose="02000000000000000000" pitchFamily="2" charset="0"/>
                <a:ea typeface="Roboto Condensed" panose="02000000000000000000" pitchFamily="2" charset="0"/>
              </a:rPr>
              <a:t>March 2016 – </a:t>
            </a:r>
            <a:r>
              <a:rPr lang="en-AU" sz="2700" dirty="0" smtClean="0">
                <a:latin typeface="Roboto Condensed Light" panose="02000000000000000000" pitchFamily="2" charset="0"/>
                <a:ea typeface="Roboto Condensed Light" panose="02000000000000000000" pitchFamily="2" charset="0"/>
              </a:rPr>
              <a:t>Royal Commission into Family Violence handed down recommendations relating to family violence data collection </a:t>
            </a:r>
          </a:p>
          <a:p>
            <a:pPr>
              <a:spcAft>
                <a:spcPts val="1200"/>
              </a:spcAft>
            </a:pPr>
            <a:r>
              <a:rPr lang="en-AU" sz="2700" dirty="0" smtClean="0">
                <a:latin typeface="Roboto Condensed" panose="02000000000000000000" pitchFamily="2" charset="0"/>
                <a:ea typeface="Roboto Condensed" panose="02000000000000000000" pitchFamily="2" charset="0"/>
              </a:rPr>
              <a:t>December 2016– </a:t>
            </a:r>
            <a:r>
              <a:rPr lang="en-AU" sz="2700" dirty="0" smtClean="0">
                <a:latin typeface="Roboto Condensed Light" panose="02000000000000000000" pitchFamily="2" charset="0"/>
                <a:ea typeface="Roboto Condensed Light" panose="02000000000000000000" pitchFamily="2" charset="0"/>
              </a:rPr>
              <a:t>Family violence data improvement program initiated at the CSA</a:t>
            </a:r>
          </a:p>
          <a:p>
            <a:pPr>
              <a:spcAft>
                <a:spcPts val="1200"/>
              </a:spcAft>
            </a:pPr>
            <a:r>
              <a:rPr lang="en-AU" sz="2700" dirty="0" smtClean="0">
                <a:latin typeface="Roboto Condensed" panose="02000000000000000000" pitchFamily="2" charset="0"/>
                <a:ea typeface="Roboto Condensed" panose="02000000000000000000" pitchFamily="2" charset="0"/>
              </a:rPr>
              <a:t>January to December 2017– </a:t>
            </a:r>
            <a:r>
              <a:rPr lang="en-AU" sz="2700" dirty="0" smtClean="0">
                <a:latin typeface="Roboto Condensed Light" panose="02000000000000000000" pitchFamily="2" charset="0"/>
                <a:ea typeface="Roboto Condensed Light" panose="02000000000000000000" pitchFamily="2" charset="0"/>
              </a:rPr>
              <a:t>The team have been updating and maintaining the Family Violence Database, releasing information in May and December 2017</a:t>
            </a:r>
          </a:p>
        </p:txBody>
      </p:sp>
      <p:pic>
        <p:nvPicPr>
          <p:cNvPr id="4" name="Picture 3" descr="\\csalog01\SASDepot\CSA Design Package\2. Logos\White-bg-Red-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5713" y="0"/>
            <a:ext cx="19700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649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AU" sz="4000" dirty="0" smtClean="0">
                <a:latin typeface="Roboto Light" panose="02000000000000000000" pitchFamily="2" charset="0"/>
                <a:ea typeface="Roboto Light" panose="02000000000000000000" pitchFamily="2" charset="0"/>
              </a:rPr>
              <a:t>Royal Commission into Family Violence</a:t>
            </a:r>
            <a:r>
              <a:rPr lang="en-AU" dirty="0" smtClean="0">
                <a:latin typeface="Roboto Light" panose="02000000000000000000" pitchFamily="2" charset="0"/>
                <a:ea typeface="Roboto Light" panose="02000000000000000000" pitchFamily="2" charset="0"/>
              </a:rPr>
              <a:t/>
            </a:r>
            <a:br>
              <a:rPr lang="en-AU" dirty="0" smtClean="0">
                <a:latin typeface="Roboto Light" panose="02000000000000000000" pitchFamily="2" charset="0"/>
                <a:ea typeface="Roboto Light" panose="02000000000000000000" pitchFamily="2" charset="0"/>
              </a:rPr>
            </a:br>
            <a:r>
              <a:rPr lang="en-AU" sz="3200" dirty="0" smtClean="0">
                <a:latin typeface="Roboto Light" panose="02000000000000000000" pitchFamily="2" charset="0"/>
                <a:ea typeface="Roboto Light" panose="02000000000000000000" pitchFamily="2" charset="0"/>
              </a:rPr>
              <a:t>Data related recommendations</a:t>
            </a:r>
            <a:endParaRPr lang="en-AU" sz="3200" dirty="0">
              <a:latin typeface="Roboto Light" panose="02000000000000000000" pitchFamily="2" charset="0"/>
              <a:ea typeface="Roboto Light" panose="02000000000000000000" pitchFamily="2" charset="0"/>
            </a:endParaRPr>
          </a:p>
        </p:txBody>
      </p:sp>
      <p:graphicFrame>
        <p:nvGraphicFramePr>
          <p:cNvPr id="5" name="Diagram 4"/>
          <p:cNvGraphicFramePr/>
          <p:nvPr>
            <p:extLst>
              <p:ext uri="{D42A27DB-BD31-4B8C-83A1-F6EECF244321}">
                <p14:modId xmlns:p14="http://schemas.microsoft.com/office/powerpoint/2010/main" val="2979148435"/>
              </p:ext>
            </p:extLst>
          </p:nvPr>
        </p:nvGraphicFramePr>
        <p:xfrm>
          <a:off x="1343024" y="1220790"/>
          <a:ext cx="9045575" cy="5459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csalog01\SASDepot\CSA Design Package\2. Logos\White-bg-Red-writ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45713" y="0"/>
            <a:ext cx="19700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912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269875"/>
            <a:ext cx="8058150" cy="854075"/>
          </a:xfrm>
        </p:spPr>
        <p:txBody>
          <a:bodyPr>
            <a:normAutofit fontScale="90000"/>
          </a:bodyPr>
          <a:lstStyle/>
          <a:p>
            <a:r>
              <a:rPr lang="en-AU" dirty="0" smtClean="0">
                <a:latin typeface="Roboto Light" panose="02000000000000000000" pitchFamily="2" charset="0"/>
                <a:ea typeface="Roboto Light" panose="02000000000000000000" pitchFamily="2" charset="0"/>
              </a:rPr>
              <a:t>Family Violence Database 2015-16</a:t>
            </a:r>
            <a:endParaRPr lang="en-AU" dirty="0">
              <a:latin typeface="Roboto Light" panose="02000000000000000000" pitchFamily="2" charset="0"/>
              <a:ea typeface="Roboto Light" panose="02000000000000000000" pitchFamily="2" charset="0"/>
            </a:endParaRPr>
          </a:p>
        </p:txBody>
      </p:sp>
      <p:sp>
        <p:nvSpPr>
          <p:cNvPr id="3" name="Content Placeholder 2"/>
          <p:cNvSpPr>
            <a:spLocks noGrp="1"/>
          </p:cNvSpPr>
          <p:nvPr>
            <p:ph idx="1"/>
          </p:nvPr>
        </p:nvSpPr>
        <p:spPr>
          <a:xfrm>
            <a:off x="714374" y="1568450"/>
            <a:ext cx="10525125" cy="4845050"/>
          </a:xfrm>
        </p:spPr>
        <p:txBody>
          <a:bodyPr>
            <a:normAutofit/>
          </a:bodyPr>
          <a:lstStyle/>
          <a:p>
            <a:r>
              <a:rPr lang="en-AU" dirty="0" smtClean="0">
                <a:latin typeface="Roboto Condensed Light" panose="02000000000000000000" pitchFamily="2" charset="0"/>
                <a:ea typeface="Roboto Condensed Light" panose="02000000000000000000" pitchFamily="2" charset="0"/>
              </a:rPr>
              <a:t>Most recent release – December 2017</a:t>
            </a:r>
          </a:p>
          <a:p>
            <a:r>
              <a:rPr lang="en-AU" dirty="0" smtClean="0">
                <a:latin typeface="Roboto Condensed Light" panose="02000000000000000000" pitchFamily="2" charset="0"/>
                <a:ea typeface="Roboto Condensed Light" panose="02000000000000000000" pitchFamily="2" charset="0"/>
              </a:rPr>
              <a:t>Covers five year period from July 2012 to June 2017</a:t>
            </a:r>
          </a:p>
          <a:p>
            <a:r>
              <a:rPr lang="en-AU" dirty="0" smtClean="0">
                <a:latin typeface="Roboto Condensed Light" panose="02000000000000000000" pitchFamily="2" charset="0"/>
                <a:ea typeface="Roboto Condensed Light" panose="02000000000000000000" pitchFamily="2" charset="0"/>
              </a:rPr>
              <a:t>Incorporated data from:</a:t>
            </a:r>
          </a:p>
          <a:p>
            <a:pPr lvl="1"/>
            <a:r>
              <a:rPr lang="en-AU" dirty="0" smtClean="0">
                <a:latin typeface="Roboto Condensed Light" panose="02000000000000000000" pitchFamily="2" charset="0"/>
                <a:ea typeface="Roboto Condensed Light" panose="02000000000000000000" pitchFamily="2" charset="0"/>
              </a:rPr>
              <a:t>Victoria Police</a:t>
            </a:r>
          </a:p>
          <a:p>
            <a:pPr lvl="1"/>
            <a:r>
              <a:rPr lang="en-AU" dirty="0" smtClean="0">
                <a:latin typeface="Roboto Condensed Light" panose="02000000000000000000" pitchFamily="2" charset="0"/>
                <a:ea typeface="Roboto Condensed Light" panose="02000000000000000000" pitchFamily="2" charset="0"/>
              </a:rPr>
              <a:t>Magistrates’ Court</a:t>
            </a:r>
          </a:p>
          <a:p>
            <a:pPr lvl="1"/>
            <a:r>
              <a:rPr lang="en-AU" dirty="0" smtClean="0">
                <a:latin typeface="Roboto Condensed Light" panose="02000000000000000000" pitchFamily="2" charset="0"/>
                <a:ea typeface="Roboto Condensed Light" panose="02000000000000000000" pitchFamily="2" charset="0"/>
              </a:rPr>
              <a:t>Children’s Court</a:t>
            </a:r>
          </a:p>
          <a:p>
            <a:pPr lvl="1"/>
            <a:r>
              <a:rPr lang="en-AU" dirty="0" smtClean="0">
                <a:latin typeface="Roboto Condensed Light" panose="02000000000000000000" pitchFamily="2" charset="0"/>
                <a:ea typeface="Roboto Condensed Light" panose="02000000000000000000" pitchFamily="2" charset="0"/>
              </a:rPr>
              <a:t>Victoria Legal Aid</a:t>
            </a:r>
          </a:p>
          <a:p>
            <a:pPr lvl="1"/>
            <a:r>
              <a:rPr lang="en-AU" dirty="0" smtClean="0">
                <a:latin typeface="Roboto Condensed Light" panose="02000000000000000000" pitchFamily="2" charset="0"/>
                <a:ea typeface="Roboto Condensed Light" panose="02000000000000000000" pitchFamily="2" charset="0"/>
              </a:rPr>
              <a:t>Men’s Behaviour Change Programs (IRIS)</a:t>
            </a:r>
          </a:p>
          <a:p>
            <a:pPr lvl="1"/>
            <a:r>
              <a:rPr lang="en-AU" dirty="0" smtClean="0">
                <a:latin typeface="Roboto Condensed Light" panose="02000000000000000000" pitchFamily="2" charset="0"/>
                <a:ea typeface="Roboto Condensed Light" panose="02000000000000000000" pitchFamily="2" charset="0"/>
              </a:rPr>
              <a:t>Family Violence Services for Women and </a:t>
            </a:r>
            <a:r>
              <a:rPr lang="en-AU" dirty="0">
                <a:latin typeface="Roboto Condensed Light" panose="02000000000000000000" pitchFamily="2" charset="0"/>
                <a:ea typeface="Roboto Condensed Light" panose="02000000000000000000" pitchFamily="2" charset="0"/>
              </a:rPr>
              <a:t>Children (</a:t>
            </a:r>
            <a:r>
              <a:rPr lang="en-AU" dirty="0" smtClean="0">
                <a:latin typeface="Roboto Condensed Light" panose="02000000000000000000" pitchFamily="2" charset="0"/>
                <a:ea typeface="Roboto Condensed Light" panose="02000000000000000000" pitchFamily="2" charset="0"/>
              </a:rPr>
              <a:t>IRIS)</a:t>
            </a:r>
          </a:p>
          <a:p>
            <a:pPr lvl="1"/>
            <a:r>
              <a:rPr lang="en-AU" dirty="0" smtClean="0">
                <a:latin typeface="Roboto Condensed Light" panose="02000000000000000000" pitchFamily="2" charset="0"/>
                <a:ea typeface="Roboto Condensed Light" panose="02000000000000000000" pitchFamily="2" charset="0"/>
              </a:rPr>
              <a:t>Victorian Emergency Minimum Dataset</a:t>
            </a:r>
          </a:p>
          <a:p>
            <a:pPr lvl="1"/>
            <a:r>
              <a:rPr lang="en-AU" dirty="0" smtClean="0">
                <a:latin typeface="Roboto Condensed Light" panose="02000000000000000000" pitchFamily="2" charset="0"/>
                <a:ea typeface="Roboto Condensed Light" panose="02000000000000000000" pitchFamily="2" charset="0"/>
              </a:rPr>
              <a:t>Victim Support Agency</a:t>
            </a:r>
          </a:p>
          <a:p>
            <a:pPr lvl="1"/>
            <a:endParaRPr lang="en-AU" dirty="0">
              <a:latin typeface="Roboto Condensed Light" panose="02000000000000000000" pitchFamily="2" charset="0"/>
              <a:ea typeface="Roboto Condensed Light" panose="02000000000000000000" pitchFamily="2" charset="0"/>
            </a:endParaRPr>
          </a:p>
        </p:txBody>
      </p:sp>
      <p:pic>
        <p:nvPicPr>
          <p:cNvPr id="4" name="Picture 3" descr="\\csalog01\SASDepot\CSA Design Package\2. Logos\White-bg-Red-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5713" y="0"/>
            <a:ext cx="19700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522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salog01\SASDepot\CSA Design Package\2. Logos\White-bg-Red-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5713" y="0"/>
            <a:ext cx="19700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3" y="0"/>
            <a:ext cx="9036963" cy="6858000"/>
          </a:xfrm>
          <a:prstGeom prst="rect">
            <a:avLst/>
          </a:prstGeom>
        </p:spPr>
      </p:pic>
    </p:spTree>
    <p:extLst>
      <p:ext uri="{BB962C8B-B14F-4D97-AF65-F5344CB8AC3E}">
        <p14:creationId xmlns:p14="http://schemas.microsoft.com/office/powerpoint/2010/main" val="2576193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067" y="204788"/>
            <a:ext cx="7724775" cy="882650"/>
          </a:xfrm>
        </p:spPr>
        <p:txBody>
          <a:bodyPr>
            <a:normAutofit/>
          </a:bodyPr>
          <a:lstStyle/>
          <a:p>
            <a:r>
              <a:rPr lang="en-AU" dirty="0" smtClean="0">
                <a:latin typeface="Roboto Light" panose="02000000000000000000" pitchFamily="2" charset="0"/>
                <a:ea typeface="Roboto Light" panose="02000000000000000000" pitchFamily="2" charset="0"/>
              </a:rPr>
              <a:t>Further work</a:t>
            </a:r>
            <a:endParaRPr lang="en-AU" dirty="0">
              <a:latin typeface="Roboto Light" panose="02000000000000000000" pitchFamily="2" charset="0"/>
              <a:ea typeface="Roboto Light" panose="02000000000000000000" pitchFamily="2" charset="0"/>
            </a:endParaRPr>
          </a:p>
        </p:txBody>
      </p:sp>
      <p:sp>
        <p:nvSpPr>
          <p:cNvPr id="3" name="Content Placeholder 2"/>
          <p:cNvSpPr>
            <a:spLocks noGrp="1"/>
          </p:cNvSpPr>
          <p:nvPr>
            <p:ph idx="1"/>
          </p:nvPr>
        </p:nvSpPr>
        <p:spPr>
          <a:xfrm>
            <a:off x="942975" y="1292225"/>
            <a:ext cx="9273687" cy="5232400"/>
          </a:xfrm>
        </p:spPr>
        <p:txBody>
          <a:bodyPr>
            <a:normAutofit fontScale="92500" lnSpcReduction="10000"/>
          </a:bodyPr>
          <a:lstStyle/>
          <a:p>
            <a:r>
              <a:rPr lang="en-AU" dirty="0" smtClean="0">
                <a:latin typeface="Roboto Condensed Light" panose="02000000000000000000" pitchFamily="2" charset="0"/>
                <a:ea typeface="Roboto Condensed Light" panose="02000000000000000000" pitchFamily="2" charset="0"/>
              </a:rPr>
              <a:t>Ongoing maintenance of the database</a:t>
            </a:r>
          </a:p>
          <a:p>
            <a:pPr lvl="1"/>
            <a:r>
              <a:rPr lang="en-AU" dirty="0" smtClean="0">
                <a:latin typeface="Roboto Condensed Light" panose="02000000000000000000" pitchFamily="2" charset="0"/>
                <a:ea typeface="Roboto Condensed Light" panose="02000000000000000000" pitchFamily="2" charset="0"/>
              </a:rPr>
              <a:t>Regular release each December for the financial year reference period</a:t>
            </a:r>
          </a:p>
          <a:p>
            <a:pPr marL="457200" lvl="1" indent="0">
              <a:buNone/>
            </a:pPr>
            <a:endParaRPr lang="en-AU" dirty="0" smtClean="0">
              <a:latin typeface="Roboto Condensed Light" panose="02000000000000000000" pitchFamily="2" charset="0"/>
              <a:ea typeface="Roboto Condensed Light" panose="02000000000000000000" pitchFamily="2" charset="0"/>
            </a:endParaRPr>
          </a:p>
          <a:p>
            <a:r>
              <a:rPr lang="en-AU" dirty="0" smtClean="0">
                <a:latin typeface="Roboto Condensed Light" panose="02000000000000000000" pitchFamily="2" charset="0"/>
                <a:ea typeface="Roboto Condensed Light" panose="02000000000000000000" pitchFamily="2" charset="0"/>
              </a:rPr>
              <a:t>Thematic analysis using existing data sources</a:t>
            </a:r>
          </a:p>
          <a:p>
            <a:pPr marL="0" indent="0">
              <a:buNone/>
            </a:pPr>
            <a:endParaRPr lang="en-AU" sz="1300" dirty="0" smtClean="0">
              <a:latin typeface="Roboto Condensed Light" panose="02000000000000000000" pitchFamily="2" charset="0"/>
              <a:ea typeface="Roboto Condensed Light" panose="02000000000000000000" pitchFamily="2" charset="0"/>
            </a:endParaRPr>
          </a:p>
          <a:p>
            <a:r>
              <a:rPr lang="en-AU" dirty="0" smtClean="0">
                <a:latin typeface="Roboto Condensed Light" panose="02000000000000000000" pitchFamily="2" charset="0"/>
                <a:ea typeface="Roboto Condensed Light" panose="02000000000000000000" pitchFamily="2" charset="0"/>
              </a:rPr>
              <a:t>Expanding the database</a:t>
            </a:r>
          </a:p>
          <a:p>
            <a:pPr lvl="1"/>
            <a:r>
              <a:rPr lang="en-AU" dirty="0" smtClean="0">
                <a:latin typeface="Roboto Condensed Light" panose="02000000000000000000" pitchFamily="2" charset="0"/>
                <a:ea typeface="Roboto Condensed Light" panose="02000000000000000000" pitchFamily="2" charset="0"/>
              </a:rPr>
              <a:t>Coroner’s Court of Victoria</a:t>
            </a:r>
          </a:p>
          <a:p>
            <a:pPr lvl="1"/>
            <a:r>
              <a:rPr lang="en-AU" dirty="0" smtClean="0">
                <a:latin typeface="Roboto Condensed Light" panose="02000000000000000000" pitchFamily="2" charset="0"/>
                <a:ea typeface="Roboto Condensed Light" panose="02000000000000000000" pitchFamily="2" charset="0"/>
              </a:rPr>
              <a:t>Child protection</a:t>
            </a:r>
          </a:p>
          <a:p>
            <a:pPr lvl="1"/>
            <a:r>
              <a:rPr lang="en-AU" dirty="0" smtClean="0">
                <a:latin typeface="Roboto Condensed Light" panose="02000000000000000000" pitchFamily="2" charset="0"/>
                <a:ea typeface="Roboto Condensed Light" panose="02000000000000000000" pitchFamily="2" charset="0"/>
              </a:rPr>
              <a:t>Ambulance Victoria</a:t>
            </a:r>
          </a:p>
          <a:p>
            <a:pPr lvl="1"/>
            <a:r>
              <a:rPr lang="en-AU" dirty="0" smtClean="0">
                <a:latin typeface="Roboto Condensed Light" panose="02000000000000000000" pitchFamily="2" charset="0"/>
                <a:ea typeface="Roboto Condensed Light" panose="02000000000000000000" pitchFamily="2" charset="0"/>
              </a:rPr>
              <a:t>Homelessness services</a:t>
            </a:r>
          </a:p>
          <a:p>
            <a:pPr lvl="1"/>
            <a:r>
              <a:rPr lang="en-AU" dirty="0" smtClean="0">
                <a:latin typeface="Roboto Condensed Light" panose="02000000000000000000" pitchFamily="2" charset="0"/>
                <a:ea typeface="Roboto Condensed Light" panose="02000000000000000000" pitchFamily="2" charset="0"/>
              </a:rPr>
              <a:t>Community Legal </a:t>
            </a:r>
            <a:r>
              <a:rPr lang="en-AU" dirty="0">
                <a:latin typeface="Roboto Condensed Light" panose="02000000000000000000" pitchFamily="2" charset="0"/>
                <a:ea typeface="Roboto Condensed Light" panose="02000000000000000000" pitchFamily="2" charset="0"/>
              </a:rPr>
              <a:t>C</a:t>
            </a:r>
            <a:r>
              <a:rPr lang="en-AU" dirty="0" smtClean="0">
                <a:latin typeface="Roboto Condensed Light" panose="02000000000000000000" pitchFamily="2" charset="0"/>
                <a:ea typeface="Roboto Condensed Light" panose="02000000000000000000" pitchFamily="2" charset="0"/>
              </a:rPr>
              <a:t>entres</a:t>
            </a:r>
          </a:p>
          <a:p>
            <a:pPr marL="914400" lvl="2" indent="0">
              <a:buNone/>
            </a:pPr>
            <a:endParaRPr lang="en-AU" dirty="0" smtClean="0">
              <a:latin typeface="Roboto Condensed Light" panose="02000000000000000000" pitchFamily="2" charset="0"/>
              <a:ea typeface="Roboto Condensed Light" panose="02000000000000000000" pitchFamily="2" charset="0"/>
            </a:endParaRPr>
          </a:p>
          <a:p>
            <a:r>
              <a:rPr lang="en-AU" dirty="0" smtClean="0">
                <a:latin typeface="Roboto Condensed Light" panose="02000000000000000000" pitchFamily="2" charset="0"/>
                <a:ea typeface="Roboto Condensed Light" panose="02000000000000000000" pitchFamily="2" charset="0"/>
              </a:rPr>
              <a:t>Linking datasets</a:t>
            </a:r>
          </a:p>
          <a:p>
            <a:pPr lvl="1"/>
            <a:r>
              <a:rPr lang="en-AU" dirty="0" smtClean="0">
                <a:latin typeface="Roboto Condensed Light" panose="02000000000000000000" pitchFamily="2" charset="0"/>
                <a:ea typeface="Roboto Condensed Light" panose="02000000000000000000" pitchFamily="2" charset="0"/>
              </a:rPr>
              <a:t>Linking data at the person level to track a person’s experience through the system</a:t>
            </a:r>
          </a:p>
        </p:txBody>
      </p:sp>
      <p:pic>
        <p:nvPicPr>
          <p:cNvPr id="4" name="Picture 3" descr="\\csalog01\SASDepot\CSA Design Package\2. Logos\White-bg-Red-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5713" y="0"/>
            <a:ext cx="19700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891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37857"/>
          <a:stretch/>
        </p:blipFill>
        <p:spPr>
          <a:xfrm>
            <a:off x="-1" y="3619500"/>
            <a:ext cx="12192001" cy="3238500"/>
          </a:xfrm>
          <a:prstGeom prst="rect">
            <a:avLst/>
          </a:prstGeom>
        </p:spPr>
      </p:pic>
      <p:pic>
        <p:nvPicPr>
          <p:cNvPr id="6" name="Picture 5" descr="\\csalog01\SASDepot\CSA Design Package\2. Logos\White-bg-Red-wri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5713" y="0"/>
            <a:ext cx="19700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a:spLocks noChangeArrowheads="1"/>
          </p:cNvSpPr>
          <p:nvPr/>
        </p:nvSpPr>
        <p:spPr bwMode="auto">
          <a:xfrm>
            <a:off x="395288" y="630238"/>
            <a:ext cx="352901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AU" altLang="en-US" sz="1400" dirty="0" smtClean="0">
                <a:solidFill>
                  <a:srgbClr val="CE3429"/>
                </a:solidFill>
                <a:latin typeface="Roboto Condensed Light" panose="02000000000000000000" pitchFamily="2" charset="0"/>
                <a:ea typeface="Roboto Condensed Light" panose="02000000000000000000" pitchFamily="2" charset="0"/>
                <a:cs typeface="Roboto Condensed Light" panose="02000000000000000000" pitchFamily="2" charset="0"/>
              </a:rPr>
              <a:t>Fiona </a:t>
            </a:r>
            <a:r>
              <a:rPr lang="en-AU" altLang="en-US" sz="1400" dirty="0" err="1" smtClean="0">
                <a:solidFill>
                  <a:srgbClr val="CE3429"/>
                </a:solidFill>
                <a:latin typeface="Roboto Condensed Light" panose="02000000000000000000" pitchFamily="2" charset="0"/>
                <a:ea typeface="Roboto Condensed Light" panose="02000000000000000000" pitchFamily="2" charset="0"/>
                <a:cs typeface="Roboto Condensed Light" panose="02000000000000000000" pitchFamily="2" charset="0"/>
              </a:rPr>
              <a:t>Dowsley</a:t>
            </a:r>
            <a:endParaRPr lang="en-AU" altLang="en-US" sz="1400" dirty="0">
              <a:solidFill>
                <a:srgbClr val="CE3429"/>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a:spcBef>
                <a:spcPct val="0"/>
              </a:spcBef>
              <a:buNone/>
            </a:pPr>
            <a:r>
              <a:rPr lang="en-AU" altLang="en-US" sz="14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Chief Statistician</a:t>
            </a:r>
          </a:p>
          <a:p>
            <a:pPr>
              <a:spcBef>
                <a:spcPct val="0"/>
              </a:spcBef>
              <a:buNone/>
            </a:pPr>
            <a:r>
              <a:rPr lang="en-AU" altLang="en-US" sz="1400" u="sng"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fiona.dowsley@crimestatistics.vic.gov.au</a:t>
            </a:r>
            <a:endParaRPr lang="en-AU" altLang="en-US" sz="1400" u="sng"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pPr>
              <a:spcBef>
                <a:spcPct val="0"/>
              </a:spcBef>
              <a:buNone/>
            </a:pPr>
            <a:r>
              <a:rPr lang="en-AU" altLang="en-US" sz="1400" dirty="0">
                <a:latin typeface="Roboto Condensed Light" panose="02000000000000000000" pitchFamily="2" charset="0"/>
                <a:ea typeface="Roboto Condensed Light" panose="02000000000000000000" pitchFamily="2" charset="0"/>
                <a:cs typeface="Roboto Condensed Light" panose="02000000000000000000" pitchFamily="2" charset="0"/>
              </a:rPr>
              <a:t>03 8684 </a:t>
            </a:r>
            <a:r>
              <a:rPr lang="en-AU" altLang="en-US" sz="14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1808</a:t>
            </a:r>
            <a:endParaRPr lang="en-AU" altLang="en-US" sz="14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pPr eaLnBrk="1" hangingPunct="1">
              <a:spcBef>
                <a:spcPct val="0"/>
              </a:spcBef>
              <a:buFontTx/>
              <a:buNone/>
            </a:pPr>
            <a:endParaRPr lang="en-AU" altLang="en-US" sz="1400" dirty="0" smtClean="0">
              <a:solidFill>
                <a:srgbClr val="CE3429"/>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eaLnBrk="1" hangingPunct="1">
              <a:spcBef>
                <a:spcPct val="0"/>
              </a:spcBef>
              <a:buFontTx/>
              <a:buNone/>
            </a:pPr>
            <a:r>
              <a:rPr lang="en-AU" altLang="en-US" sz="1400" dirty="0" smtClean="0">
                <a:solidFill>
                  <a:srgbClr val="CE3429"/>
                </a:solidFill>
                <a:latin typeface="Roboto Condensed Light" panose="02000000000000000000" pitchFamily="2" charset="0"/>
                <a:ea typeface="Roboto Condensed Light" panose="02000000000000000000" pitchFamily="2" charset="0"/>
                <a:cs typeface="Roboto Condensed Light" panose="02000000000000000000" pitchFamily="2" charset="0"/>
              </a:rPr>
              <a:t>Courtney Van Tongeren</a:t>
            </a:r>
            <a:endParaRPr lang="en-AU" altLang="en-US" sz="1400" dirty="0">
              <a:solidFill>
                <a:srgbClr val="CE3429"/>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eaLnBrk="1" hangingPunct="1">
              <a:spcBef>
                <a:spcPct val="0"/>
              </a:spcBef>
              <a:buFontTx/>
              <a:buNone/>
            </a:pPr>
            <a:r>
              <a:rPr lang="en-AU" altLang="en-US" sz="14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Family Violence team</a:t>
            </a:r>
            <a:endParaRPr lang="en-AU" altLang="en-US" sz="14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pPr eaLnBrk="1" hangingPunct="1">
              <a:spcBef>
                <a:spcPct val="0"/>
              </a:spcBef>
              <a:buFontTx/>
              <a:buNone/>
            </a:pPr>
            <a:r>
              <a:rPr lang="en-AU" altLang="en-US" sz="1400" u="sng" dirty="0">
                <a:latin typeface="Roboto Condensed Light" panose="02000000000000000000" pitchFamily="2" charset="0"/>
                <a:ea typeface="Roboto Condensed Light" panose="02000000000000000000" pitchFamily="2" charset="0"/>
                <a:cs typeface="Roboto Condensed Light" panose="02000000000000000000" pitchFamily="2" charset="0"/>
              </a:rPr>
              <a:t>c</a:t>
            </a:r>
            <a:r>
              <a:rPr lang="en-AU" altLang="en-US" sz="1400" u="sng"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ourtney.vantongeren@crimestatistics.vic.gov.au</a:t>
            </a:r>
            <a:endParaRPr lang="en-AU" altLang="en-US" sz="1400" u="sng"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pPr eaLnBrk="1" hangingPunct="1">
              <a:spcBef>
                <a:spcPct val="0"/>
              </a:spcBef>
              <a:buFontTx/>
              <a:buNone/>
            </a:pPr>
            <a:r>
              <a:rPr lang="en-AU" altLang="en-US" sz="1400" dirty="0">
                <a:latin typeface="Roboto Condensed Light" panose="02000000000000000000" pitchFamily="2" charset="0"/>
                <a:ea typeface="Roboto Condensed Light" panose="02000000000000000000" pitchFamily="2" charset="0"/>
                <a:cs typeface="Roboto Condensed Light" panose="02000000000000000000" pitchFamily="2" charset="0"/>
              </a:rPr>
              <a:t>03 8684 </a:t>
            </a:r>
            <a:r>
              <a:rPr lang="en-AU" altLang="en-US" sz="14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1803</a:t>
            </a:r>
            <a:endParaRPr lang="en-AU" altLang="en-US" sz="14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pPr eaLnBrk="1" hangingPunct="1">
              <a:spcBef>
                <a:spcPct val="0"/>
              </a:spcBef>
              <a:buFontTx/>
              <a:buNone/>
            </a:pPr>
            <a:endParaRPr lang="en-AU" altLang="en-US" sz="14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pPr eaLnBrk="1" hangingPunct="1">
              <a:spcBef>
                <a:spcPct val="0"/>
              </a:spcBef>
              <a:buFontTx/>
              <a:buNone/>
            </a:pPr>
            <a:endParaRPr lang="en-AU" altLang="en-US" sz="14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10" name="TextBox 9"/>
          <p:cNvSpPr txBox="1"/>
          <p:nvPr/>
        </p:nvSpPr>
        <p:spPr>
          <a:xfrm>
            <a:off x="395288" y="2981325"/>
            <a:ext cx="3057525" cy="369332"/>
          </a:xfrm>
          <a:prstGeom prst="rect">
            <a:avLst/>
          </a:prstGeom>
          <a:noFill/>
        </p:spPr>
        <p:txBody>
          <a:bodyPr wrap="square" rtlCol="0">
            <a:spAutoFit/>
          </a:bodyPr>
          <a:lstStyle/>
          <a:p>
            <a:r>
              <a:rPr lang="en-AU" dirty="0" smtClean="0"/>
              <a:t>www.crimestatistics.vic.gov.au</a:t>
            </a:r>
            <a:endParaRPr lang="en-AU" dirty="0"/>
          </a:p>
        </p:txBody>
      </p:sp>
    </p:spTree>
    <p:extLst>
      <p:ext uri="{BB962C8B-B14F-4D97-AF65-F5344CB8AC3E}">
        <p14:creationId xmlns:p14="http://schemas.microsoft.com/office/powerpoint/2010/main" val="20932299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UNIQUEIDENTIFIER" val="a3590806-b514-46ed-b623-890c31804ac4"/>
  <p:tag name="_AMO_REPORTCONTROLSVISIBLE" val="Empty"/>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C72B406EC4FF44A494E2EC2B5D0974" ma:contentTypeVersion="3" ma:contentTypeDescription="Create a new document." ma:contentTypeScope="" ma:versionID="f55130897ef6ffcf67a78f26ba36383b">
  <xsd:schema xmlns:xsd="http://www.w3.org/2001/XMLSchema" xmlns:xs="http://www.w3.org/2001/XMLSchema" xmlns:p="http://schemas.microsoft.com/office/2006/metadata/properties" xmlns:ns2="b2999bd9-dba0-46e4-8521-1f182c80fbb9" xmlns:ns4="c9f238dd-bb73-4aef-a7a5-d644ad823e52" targetNamespace="http://schemas.microsoft.com/office/2006/metadata/properties" ma:root="true" ma:fieldsID="afdec5cad4fa6870f71747e3fae521e1" ns2:_="" ns4:_="">
    <xsd:import namespace="b2999bd9-dba0-46e4-8521-1f182c80fbb9"/>
    <xsd:import namespace="c9f238dd-bb73-4aef-a7a5-d644ad823e52"/>
    <xsd:element name="properties">
      <xsd:complexType>
        <xsd:sequence>
          <xsd:element name="documentManagement">
            <xsd:complexType>
              <xsd:all>
                <xsd:element ref="ns2:AGLSSubjectTaxHTField1" minOccurs="0"/>
                <xsd:element ref="ns4:AGLSSubjectHTField0"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999bd9-dba0-46e4-8521-1f182c80fbb9" elementFormDefault="qualified">
    <xsd:import namespace="http://schemas.microsoft.com/office/2006/documentManagement/types"/>
    <xsd:import namespace="http://schemas.microsoft.com/office/infopath/2007/PartnerControls"/>
    <xsd:element name="AGLSSubjectTaxHTField1" ma:index="8" nillable="true" ma:displayName="DC.Subject_1" ma:hidden="true" ma:internalName="AGLSSubjectTaxHTField1">
      <xsd:simpleType>
        <xsd:restriction base="dms:Note"/>
      </xsd:simpleType>
    </xsd:element>
    <xsd:element name="TaxCatchAll" ma:index="11" nillable="true" ma:displayName="Taxonomy Catch All Column" ma:description="" ma:hidden="true" ma:list="{ff9c2cd2-d0e6-477d-a921-5f7152752030}" ma:internalName="TaxCatchAll" ma:showField="CatchAllData" ma:web="b2999bd9-dba0-46e4-8521-1f182c80fb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AGLSSubjectHTField0" ma:index="10" ma:taxonomy="true" ma:internalName="AGLSSubjectHTField0" ma:taxonomyFieldName="AGLSSubject" ma:displayName="DC.Subject" ma:default="" ma:fieldId="{d8fece8f-c1b1-4f04-a86c-25e52362e650}" ma:sspId="2283e515-f1ad-4c86-85fd-a7bc38926309" ma:termSetId="bd09e9e4-4fd3-4785-8f8f-05e1704e9b31"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GLSSubjectTaxHTField1 xmlns="b2999bd9-dba0-46e4-8521-1f182c80fbb9" xsi:nil="true"/>
    <AGLSSubjectHTField0 xmlns="c9f238dd-bb73-4aef-a7a5-d644ad823e52">
      <Terms xmlns="http://schemas.microsoft.com/office/infopath/2007/PartnerControls">
        <TermInfo xmlns="http://schemas.microsoft.com/office/infopath/2007/PartnerControls">
          <TermName xmlns="http://schemas.microsoft.com/office/infopath/2007/PartnerControls">Family violence</TermName>
          <TermId xmlns="http://schemas.microsoft.com/office/infopath/2007/PartnerControls">a925b0ef-05da-49ea-b419-827af8496195</TermId>
        </TermInfo>
      </Terms>
    </AGLSSubjectHTField0>
    <TaxCatchAll xmlns="b2999bd9-dba0-46e4-8521-1f182c80fbb9">
      <Value>165</Value>
    </TaxCatchAll>
  </documentManagement>
</p:properties>
</file>

<file path=customXml/itemProps1.xml><?xml version="1.0" encoding="utf-8"?>
<ds:datastoreItem xmlns:ds="http://schemas.openxmlformats.org/officeDocument/2006/customXml" ds:itemID="{ED328FCF-7E16-4CCA-83EF-6A1FF1C88E6C}">
  <ds:schemaRefs>
    <ds:schemaRef ds:uri="http://schemas.microsoft.com/sharepoint/v3/contenttype/forms"/>
  </ds:schemaRefs>
</ds:datastoreItem>
</file>

<file path=customXml/itemProps2.xml><?xml version="1.0" encoding="utf-8"?>
<ds:datastoreItem xmlns:ds="http://schemas.openxmlformats.org/officeDocument/2006/customXml" ds:itemID="{346CB1B6-FD5D-4133-9C0F-D6F07BB026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999bd9-dba0-46e4-8521-1f182c80fbb9"/>
    <ds:schemaRef ds:uri="c9f238dd-bb73-4aef-a7a5-d644ad823e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00DD0D-A60A-4CA6-A27F-FD942BD14A28}">
  <ds:schemaRefs>
    <ds:schemaRef ds:uri="http://schemas.openxmlformats.org/package/2006/metadata/core-properties"/>
    <ds:schemaRef ds:uri="c9f238dd-bb73-4aef-a7a5-d644ad823e52"/>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b2999bd9-dba0-46e4-8521-1f182c80fbb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6083</TotalTime>
  <Words>431</Words>
  <Application>Microsoft Office PowerPoint</Application>
  <PresentationFormat>Widescreen</PresentationFormat>
  <Paragraphs>70</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Roboto Light</vt:lpstr>
      <vt:lpstr>Roboto Condensed Light</vt:lpstr>
      <vt:lpstr>Calibri</vt:lpstr>
      <vt:lpstr>Roboto Condensed</vt:lpstr>
      <vt:lpstr>Calibri Light</vt:lpstr>
      <vt:lpstr>Arial</vt:lpstr>
      <vt:lpstr>Office Theme</vt:lpstr>
      <vt:lpstr>PowerPoint Presentation</vt:lpstr>
      <vt:lpstr>Who we are</vt:lpstr>
      <vt:lpstr>Brief history of our family violence data program</vt:lpstr>
      <vt:lpstr>Royal Commission into Family Violence Data related recommendations</vt:lpstr>
      <vt:lpstr>Family Violence Database 2015-16</vt:lpstr>
      <vt:lpstr>PowerPoint Presentation</vt:lpstr>
      <vt:lpstr>Further work</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Van Tongeren</dc:creator>
  <cp:lastModifiedBy>Zachary Tangey</cp:lastModifiedBy>
  <cp:revision>62</cp:revision>
  <cp:lastPrinted>2017-12-12T23:55:28Z</cp:lastPrinted>
  <dcterms:created xsi:type="dcterms:W3CDTF">2017-08-17T00:11:48Z</dcterms:created>
  <dcterms:modified xsi:type="dcterms:W3CDTF">2018-03-19T23:04:38Z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0x01010079C72B406EC4FF44A494E2EC2B5D0974</vt:lpwstr>
  </property>
  <property fmtid="{D5CDD505-2E9C-101B-9397-08002B2CF9AE}" pid="3" name="AGLSSubject">
    <vt:lpwstr>165;#Family violence|a925b0ef-05da-49ea-b419-827af8496195</vt:lpwstr>
  </property>
</Properties>
</file>