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2" r:id="rId5"/>
    <p:sldId id="297" r:id="rId6"/>
    <p:sldId id="288" r:id="rId7"/>
    <p:sldId id="287" r:id="rId8"/>
    <p:sldId id="284" r:id="rId9"/>
    <p:sldId id="290" r:id="rId10"/>
    <p:sldId id="293" r:id="rId11"/>
    <p:sldId id="294" r:id="rId12"/>
    <p:sldId id="291" r:id="rId13"/>
    <p:sldId id="296" r:id="rId14"/>
    <p:sldId id="292" r:id="rId15"/>
    <p:sldId id="285" r:id="rId16"/>
    <p:sldId id="286"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248"/>
    <a:srgbClr val="E0C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7531C-C54F-4CA2-8F8A-5E0CB1255B63}" v="15" dt="2023-03-08T05:56:49.004"/>
    <p1510:client id="{81F84875-2961-4F76-816F-33CCD28217D3}" v="95" dt="2023-03-08T22:44:43.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24"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ity Beissmann" userId="be11c939-408d-4fc7-8be1-e24ce6b9cf44" providerId="ADAL" clId="{81F84875-2961-4F76-816F-33CCD28217D3}"/>
    <pc:docChg chg="undo custSel addSld delSld modSld sldOrd">
      <pc:chgData name="Felicity Beissmann" userId="be11c939-408d-4fc7-8be1-e24ce6b9cf44" providerId="ADAL" clId="{81F84875-2961-4F76-816F-33CCD28217D3}" dt="2023-03-08T22:45:45.069" v="4879" actId="2696"/>
      <pc:docMkLst>
        <pc:docMk/>
      </pc:docMkLst>
      <pc:sldChg chg="del">
        <pc:chgData name="Felicity Beissmann" userId="be11c939-408d-4fc7-8be1-e24ce6b9cf44" providerId="ADAL" clId="{81F84875-2961-4F76-816F-33CCD28217D3}" dt="2023-03-08T05:57:41.377" v="87" actId="2696"/>
        <pc:sldMkLst>
          <pc:docMk/>
          <pc:sldMk cId="1116507088" sldId="259"/>
        </pc:sldMkLst>
      </pc:sldChg>
      <pc:sldChg chg="addSp delSp modSp">
        <pc:chgData name="Felicity Beissmann" userId="be11c939-408d-4fc7-8be1-e24ce6b9cf44" providerId="ADAL" clId="{81F84875-2961-4F76-816F-33CCD28217D3}" dt="2023-03-08T22:37:41.569" v="4822" actId="20577"/>
        <pc:sldMkLst>
          <pc:docMk/>
          <pc:sldMk cId="3952308686" sldId="265"/>
        </pc:sldMkLst>
        <pc:spChg chg="mod">
          <ac:chgData name="Felicity Beissmann" userId="be11c939-408d-4fc7-8be1-e24ce6b9cf44" providerId="ADAL" clId="{81F84875-2961-4F76-816F-33CCD28217D3}" dt="2023-03-08T22:37:29.647" v="4812" actId="1076"/>
          <ac:spMkLst>
            <pc:docMk/>
            <pc:sldMk cId="3952308686" sldId="265"/>
            <ac:spMk id="3" creationId="{3BC8BEB4-E0A2-4977-AB86-6AAB03CEC9FA}"/>
          </ac:spMkLst>
        </pc:spChg>
        <pc:spChg chg="del">
          <ac:chgData name="Felicity Beissmann" userId="be11c939-408d-4fc7-8be1-e24ce6b9cf44" providerId="ADAL" clId="{81F84875-2961-4F76-816F-33CCD28217D3}" dt="2023-03-08T05:57:49.030" v="88" actId="478"/>
          <ac:spMkLst>
            <pc:docMk/>
            <pc:sldMk cId="3952308686" sldId="265"/>
            <ac:spMk id="6" creationId="{AD91C918-85A0-4BEF-87C1-A65236369EE8}"/>
          </ac:spMkLst>
        </pc:spChg>
        <pc:spChg chg="del">
          <ac:chgData name="Felicity Beissmann" userId="be11c939-408d-4fc7-8be1-e24ce6b9cf44" providerId="ADAL" clId="{81F84875-2961-4F76-816F-33CCD28217D3}" dt="2023-03-08T22:36:32.228" v="4716" actId="478"/>
          <ac:spMkLst>
            <pc:docMk/>
            <pc:sldMk cId="3952308686" sldId="265"/>
            <ac:spMk id="13" creationId="{CE95E497-1350-4722-80C4-81BBF2A2F75D}"/>
          </ac:spMkLst>
        </pc:spChg>
        <pc:spChg chg="add ord">
          <ac:chgData name="Felicity Beissmann" userId="be11c939-408d-4fc7-8be1-e24ce6b9cf44" providerId="ADAL" clId="{81F84875-2961-4F76-816F-33CCD28217D3}" dt="2023-03-08T05:57:54.987" v="90" actId="167"/>
          <ac:spMkLst>
            <pc:docMk/>
            <pc:sldMk cId="3952308686" sldId="265"/>
            <ac:spMk id="17" creationId="{7703A7D5-3AC1-4BCE-ACD3-50BDF1400378}"/>
          </ac:spMkLst>
        </pc:spChg>
        <pc:spChg chg="del">
          <ac:chgData name="Felicity Beissmann" userId="be11c939-408d-4fc7-8be1-e24ce6b9cf44" providerId="ADAL" clId="{81F84875-2961-4F76-816F-33CCD28217D3}" dt="2023-03-08T22:36:32.228" v="4716" actId="478"/>
          <ac:spMkLst>
            <pc:docMk/>
            <pc:sldMk cId="3952308686" sldId="265"/>
            <ac:spMk id="18" creationId="{191D0FDA-4AEE-46B1-85B7-567570956176}"/>
          </ac:spMkLst>
        </pc:spChg>
        <pc:spChg chg="del">
          <ac:chgData name="Felicity Beissmann" userId="be11c939-408d-4fc7-8be1-e24ce6b9cf44" providerId="ADAL" clId="{81F84875-2961-4F76-816F-33CCD28217D3}" dt="2023-03-08T22:36:32.228" v="4716" actId="478"/>
          <ac:spMkLst>
            <pc:docMk/>
            <pc:sldMk cId="3952308686" sldId="265"/>
            <ac:spMk id="19" creationId="{B36128E3-A3B8-4700-B5F6-BAEED6F46DFA}"/>
          </ac:spMkLst>
        </pc:spChg>
        <pc:spChg chg="del">
          <ac:chgData name="Felicity Beissmann" userId="be11c939-408d-4fc7-8be1-e24ce6b9cf44" providerId="ADAL" clId="{81F84875-2961-4F76-816F-33CCD28217D3}" dt="2023-03-08T22:36:32.228" v="4716" actId="478"/>
          <ac:spMkLst>
            <pc:docMk/>
            <pc:sldMk cId="3952308686" sldId="265"/>
            <ac:spMk id="21" creationId="{33F12FA9-BF11-4A16-BBD6-D1E44293D373}"/>
          </ac:spMkLst>
        </pc:spChg>
        <pc:spChg chg="add mod ord">
          <ac:chgData name="Felicity Beissmann" userId="be11c939-408d-4fc7-8be1-e24ce6b9cf44" providerId="ADAL" clId="{81F84875-2961-4F76-816F-33CCD28217D3}" dt="2023-03-08T05:58:08.315" v="93" actId="1076"/>
          <ac:spMkLst>
            <pc:docMk/>
            <pc:sldMk cId="3952308686" sldId="265"/>
            <ac:spMk id="22" creationId="{89CCCB90-611E-41B2-A440-6E58272404F0}"/>
          </ac:spMkLst>
        </pc:spChg>
        <pc:spChg chg="del">
          <ac:chgData name="Felicity Beissmann" userId="be11c939-408d-4fc7-8be1-e24ce6b9cf44" providerId="ADAL" clId="{81F84875-2961-4F76-816F-33CCD28217D3}" dt="2023-03-08T22:36:32.228" v="4716" actId="478"/>
          <ac:spMkLst>
            <pc:docMk/>
            <pc:sldMk cId="3952308686" sldId="265"/>
            <ac:spMk id="24" creationId="{C12D14C7-6FB3-4890-AE62-8316666556A0}"/>
          </ac:spMkLst>
        </pc:spChg>
        <pc:spChg chg="del">
          <ac:chgData name="Felicity Beissmann" userId="be11c939-408d-4fc7-8be1-e24ce6b9cf44" providerId="ADAL" clId="{81F84875-2961-4F76-816F-33CCD28217D3}" dt="2023-03-08T22:36:32.228" v="4716" actId="478"/>
          <ac:spMkLst>
            <pc:docMk/>
            <pc:sldMk cId="3952308686" sldId="265"/>
            <ac:spMk id="26" creationId="{7EC391A8-59CE-450E-B24D-8B479A94E3F3}"/>
          </ac:spMkLst>
        </pc:spChg>
        <pc:spChg chg="add mod">
          <ac:chgData name="Felicity Beissmann" userId="be11c939-408d-4fc7-8be1-e24ce6b9cf44" providerId="ADAL" clId="{81F84875-2961-4F76-816F-33CCD28217D3}" dt="2023-03-08T22:37:35.776" v="4814" actId="1076"/>
          <ac:spMkLst>
            <pc:docMk/>
            <pc:sldMk cId="3952308686" sldId="265"/>
            <ac:spMk id="27" creationId="{E990E4C0-1B20-46C9-8FC7-36179D19D8DB}"/>
          </ac:spMkLst>
        </pc:spChg>
        <pc:spChg chg="add mod">
          <ac:chgData name="Felicity Beissmann" userId="be11c939-408d-4fc7-8be1-e24ce6b9cf44" providerId="ADAL" clId="{81F84875-2961-4F76-816F-33CCD28217D3}" dt="2023-03-08T22:37:41.569" v="4822" actId="20577"/>
          <ac:spMkLst>
            <pc:docMk/>
            <pc:sldMk cId="3952308686" sldId="265"/>
            <ac:spMk id="29" creationId="{35C6263A-CAE4-4557-A91C-6666FACD9E2D}"/>
          </ac:spMkLst>
        </pc:spChg>
        <pc:picChg chg="del">
          <ac:chgData name="Felicity Beissmann" userId="be11c939-408d-4fc7-8be1-e24ce6b9cf44" providerId="ADAL" clId="{81F84875-2961-4F76-816F-33CCD28217D3}" dt="2023-03-08T22:36:32.228" v="4716" actId="478"/>
          <ac:picMkLst>
            <pc:docMk/>
            <pc:sldMk cId="3952308686" sldId="265"/>
            <ac:picMk id="12" creationId="{DE35FAC7-A71E-48AF-ADD2-7A48B1836D5B}"/>
          </ac:picMkLst>
        </pc:picChg>
        <pc:picChg chg="del">
          <ac:chgData name="Felicity Beissmann" userId="be11c939-408d-4fc7-8be1-e24ce6b9cf44" providerId="ADAL" clId="{81F84875-2961-4F76-816F-33CCD28217D3}" dt="2023-03-08T22:36:32.228" v="4716" actId="478"/>
          <ac:picMkLst>
            <pc:docMk/>
            <pc:sldMk cId="3952308686" sldId="265"/>
            <ac:picMk id="14" creationId="{42994E4C-3045-49D7-9A9B-6266C1A5D319}"/>
          </ac:picMkLst>
        </pc:picChg>
        <pc:picChg chg="del">
          <ac:chgData name="Felicity Beissmann" userId="be11c939-408d-4fc7-8be1-e24ce6b9cf44" providerId="ADAL" clId="{81F84875-2961-4F76-816F-33CCD28217D3}" dt="2023-03-08T22:36:32.228" v="4716" actId="478"/>
          <ac:picMkLst>
            <pc:docMk/>
            <pc:sldMk cId="3952308686" sldId="265"/>
            <ac:picMk id="20" creationId="{3C99E3AA-1293-43DB-87D0-C4BF84CA084C}"/>
          </ac:picMkLst>
        </pc:picChg>
        <pc:picChg chg="del">
          <ac:chgData name="Felicity Beissmann" userId="be11c939-408d-4fc7-8be1-e24ce6b9cf44" providerId="ADAL" clId="{81F84875-2961-4F76-816F-33CCD28217D3}" dt="2023-03-08T22:36:32.228" v="4716" actId="478"/>
          <ac:picMkLst>
            <pc:docMk/>
            <pc:sldMk cId="3952308686" sldId="265"/>
            <ac:picMk id="23" creationId="{0A0A7276-3D2F-4A7C-B392-EF001FFF88D9}"/>
          </ac:picMkLst>
        </pc:picChg>
        <pc:picChg chg="del">
          <ac:chgData name="Felicity Beissmann" userId="be11c939-408d-4fc7-8be1-e24ce6b9cf44" providerId="ADAL" clId="{81F84875-2961-4F76-816F-33CCD28217D3}" dt="2023-03-08T22:36:32.228" v="4716" actId="478"/>
          <ac:picMkLst>
            <pc:docMk/>
            <pc:sldMk cId="3952308686" sldId="265"/>
            <ac:picMk id="25" creationId="{6F35DCF9-3705-48E7-82B4-C5984A170FC3}"/>
          </ac:picMkLst>
        </pc:picChg>
        <pc:cxnChg chg="mod">
          <ac:chgData name="Felicity Beissmann" userId="be11c939-408d-4fc7-8be1-e24ce6b9cf44" providerId="ADAL" clId="{81F84875-2961-4F76-816F-33CCD28217D3}" dt="2023-03-08T22:37:31.567" v="4813" actId="1076"/>
          <ac:cxnSpMkLst>
            <pc:docMk/>
            <pc:sldMk cId="3952308686" sldId="265"/>
            <ac:cxnSpMk id="5" creationId="{1E260C13-30CF-4060-B283-8C304A31F873}"/>
          </ac:cxnSpMkLst>
        </pc:cxnChg>
        <pc:cxnChg chg="add mod">
          <ac:chgData name="Felicity Beissmann" userId="be11c939-408d-4fc7-8be1-e24ce6b9cf44" providerId="ADAL" clId="{81F84875-2961-4F76-816F-33CCD28217D3}" dt="2023-03-08T22:37:35.776" v="4814" actId="1076"/>
          <ac:cxnSpMkLst>
            <pc:docMk/>
            <pc:sldMk cId="3952308686" sldId="265"/>
            <ac:cxnSpMk id="28" creationId="{87882BC7-ED15-4453-A835-B53167F6609F}"/>
          </ac:cxnSpMkLst>
        </pc:cxnChg>
        <pc:cxnChg chg="add del mod">
          <ac:chgData name="Felicity Beissmann" userId="be11c939-408d-4fc7-8be1-e24ce6b9cf44" providerId="ADAL" clId="{81F84875-2961-4F76-816F-33CCD28217D3}" dt="2023-03-08T22:37:13.805" v="4810" actId="478"/>
          <ac:cxnSpMkLst>
            <pc:docMk/>
            <pc:sldMk cId="3952308686" sldId="265"/>
            <ac:cxnSpMk id="30" creationId="{B06AF66B-0EC9-4AE9-806F-B248288774C3}"/>
          </ac:cxnSpMkLst>
        </pc:cxnChg>
      </pc:sldChg>
      <pc:sldChg chg="addSp modSp">
        <pc:chgData name="Felicity Beissmann" userId="be11c939-408d-4fc7-8be1-e24ce6b9cf44" providerId="ADAL" clId="{81F84875-2961-4F76-816F-33CCD28217D3}" dt="2023-03-08T21:32:02.400" v="324" actId="1076"/>
        <pc:sldMkLst>
          <pc:docMk/>
          <pc:sldMk cId="3442625363" sldId="282"/>
        </pc:sldMkLst>
        <pc:spChg chg="mod">
          <ac:chgData name="Felicity Beissmann" userId="be11c939-408d-4fc7-8be1-e24ce6b9cf44" providerId="ADAL" clId="{81F84875-2961-4F76-816F-33CCD28217D3}" dt="2023-03-08T05:57:18.889" v="81" actId="1076"/>
          <ac:spMkLst>
            <pc:docMk/>
            <pc:sldMk cId="3442625363" sldId="282"/>
            <ac:spMk id="3" creationId="{4064EC35-27CB-4243-9557-257A74241AA7}"/>
          </ac:spMkLst>
        </pc:spChg>
        <pc:spChg chg="add mod">
          <ac:chgData name="Felicity Beissmann" userId="be11c939-408d-4fc7-8be1-e24ce6b9cf44" providerId="ADAL" clId="{81F84875-2961-4F76-816F-33CCD28217D3}" dt="2023-03-08T21:32:02.400" v="324" actId="1076"/>
          <ac:spMkLst>
            <pc:docMk/>
            <pc:sldMk cId="3442625363" sldId="282"/>
            <ac:spMk id="4" creationId="{21B5B79D-5723-4C4C-B750-4ADD0905D682}"/>
          </ac:spMkLst>
        </pc:spChg>
        <pc:spChg chg="mod">
          <ac:chgData name="Felicity Beissmann" userId="be11c939-408d-4fc7-8be1-e24ce6b9cf44" providerId="ADAL" clId="{81F84875-2961-4F76-816F-33CCD28217D3}" dt="2023-03-08T05:57:34.162" v="86" actId="1076"/>
          <ac:spMkLst>
            <pc:docMk/>
            <pc:sldMk cId="3442625363" sldId="282"/>
            <ac:spMk id="7" creationId="{BDCE7F4B-487E-4B8F-B2CC-BE061271C21D}"/>
          </ac:spMkLst>
        </pc:spChg>
        <pc:spChg chg="mod">
          <ac:chgData name="Felicity Beissmann" userId="be11c939-408d-4fc7-8be1-e24ce6b9cf44" providerId="ADAL" clId="{81F84875-2961-4F76-816F-33CCD28217D3}" dt="2023-03-08T05:57:32.274" v="85" actId="1076"/>
          <ac:spMkLst>
            <pc:docMk/>
            <pc:sldMk cId="3442625363" sldId="282"/>
            <ac:spMk id="11" creationId="{DAFA92D4-55E5-4614-AD1C-527F77B96ED7}"/>
          </ac:spMkLst>
        </pc:spChg>
        <pc:cxnChg chg="mod">
          <ac:chgData name="Felicity Beissmann" userId="be11c939-408d-4fc7-8be1-e24ce6b9cf44" providerId="ADAL" clId="{81F84875-2961-4F76-816F-33CCD28217D3}" dt="2023-03-08T05:57:25.018" v="83" actId="14100"/>
          <ac:cxnSpMkLst>
            <pc:docMk/>
            <pc:sldMk cId="3442625363" sldId="282"/>
            <ac:cxnSpMk id="10" creationId="{BCA4680C-18BA-4DA6-BD8E-43C5D9D33970}"/>
          </ac:cxnSpMkLst>
        </pc:cxnChg>
      </pc:sldChg>
      <pc:sldChg chg="add del">
        <pc:chgData name="Felicity Beissmann" userId="be11c939-408d-4fc7-8be1-e24ce6b9cf44" providerId="ADAL" clId="{81F84875-2961-4F76-816F-33CCD28217D3}" dt="2023-03-08T22:37:46.132" v="4823" actId="2696"/>
        <pc:sldMkLst>
          <pc:docMk/>
          <pc:sldMk cId="1088508672" sldId="283"/>
        </pc:sldMkLst>
      </pc:sldChg>
      <pc:sldChg chg="addSp delSp modSp add ord">
        <pc:chgData name="Felicity Beissmann" userId="be11c939-408d-4fc7-8be1-e24ce6b9cf44" providerId="ADAL" clId="{81F84875-2961-4F76-816F-33CCD28217D3}" dt="2023-03-08T22:42:43.114" v="4855"/>
        <pc:sldMkLst>
          <pc:docMk/>
          <pc:sldMk cId="2557944001" sldId="284"/>
        </pc:sldMkLst>
        <pc:spChg chg="del">
          <ac:chgData name="Felicity Beissmann" userId="be11c939-408d-4fc7-8be1-e24ce6b9cf44" providerId="ADAL" clId="{81F84875-2961-4F76-816F-33CCD28217D3}" dt="2023-03-08T05:58:26.259" v="96" actId="478"/>
          <ac:spMkLst>
            <pc:docMk/>
            <pc:sldMk cId="2557944001" sldId="284"/>
            <ac:spMk id="3" creationId="{4064EC35-27CB-4243-9557-257A74241AA7}"/>
          </ac:spMkLst>
        </pc:spChg>
        <pc:spChg chg="del">
          <ac:chgData name="Felicity Beissmann" userId="be11c939-408d-4fc7-8be1-e24ce6b9cf44" providerId="ADAL" clId="{81F84875-2961-4F76-816F-33CCD28217D3}" dt="2023-03-08T05:58:28.230" v="98" actId="478"/>
          <ac:spMkLst>
            <pc:docMk/>
            <pc:sldMk cId="2557944001" sldId="284"/>
            <ac:spMk id="11" creationId="{DAFA92D4-55E5-4614-AD1C-527F77B96ED7}"/>
          </ac:spMkLst>
        </pc:spChg>
        <pc:picChg chg="del">
          <ac:chgData name="Felicity Beissmann" userId="be11c939-408d-4fc7-8be1-e24ce6b9cf44" providerId="ADAL" clId="{81F84875-2961-4F76-816F-33CCD28217D3}" dt="2023-03-08T05:58:30.707" v="99" actId="478"/>
          <ac:picMkLst>
            <pc:docMk/>
            <pc:sldMk cId="2557944001" sldId="284"/>
            <ac:picMk id="2" creationId="{0082C017-B28B-4C38-8B1F-33CD79DAFDEC}"/>
          </ac:picMkLst>
        </pc:picChg>
        <pc:picChg chg="add mod">
          <ac:chgData name="Felicity Beissmann" userId="be11c939-408d-4fc7-8be1-e24ce6b9cf44" providerId="ADAL" clId="{81F84875-2961-4F76-816F-33CCD28217D3}" dt="2023-03-08T21:30:21.745" v="305" actId="1440"/>
          <ac:picMkLst>
            <pc:docMk/>
            <pc:sldMk cId="2557944001" sldId="284"/>
            <ac:picMk id="3" creationId="{6533085A-F637-477C-905A-BD4E56B21CA0}"/>
          </ac:picMkLst>
        </pc:picChg>
        <pc:picChg chg="add del mod">
          <ac:chgData name="Felicity Beissmann" userId="be11c939-408d-4fc7-8be1-e24ce6b9cf44" providerId="ADAL" clId="{81F84875-2961-4F76-816F-33CCD28217D3}" dt="2023-03-08T21:30:11.719" v="303" actId="478"/>
          <ac:picMkLst>
            <pc:docMk/>
            <pc:sldMk cId="2557944001" sldId="284"/>
            <ac:picMk id="5" creationId="{5E9BA264-C203-4AFB-975C-0E6443F2B408}"/>
          </ac:picMkLst>
        </pc:picChg>
        <pc:picChg chg="add mod">
          <ac:chgData name="Felicity Beissmann" userId="be11c939-408d-4fc7-8be1-e24ce6b9cf44" providerId="ADAL" clId="{81F84875-2961-4F76-816F-33CCD28217D3}" dt="2023-03-08T22:04:41.313" v="1980" actId="1076"/>
          <ac:picMkLst>
            <pc:docMk/>
            <pc:sldMk cId="2557944001" sldId="284"/>
            <ac:picMk id="8" creationId="{3EAD2138-7A71-436E-81FD-1828A0A6AA27}"/>
          </ac:picMkLst>
        </pc:picChg>
        <pc:cxnChg chg="del">
          <ac:chgData name="Felicity Beissmann" userId="be11c939-408d-4fc7-8be1-e24ce6b9cf44" providerId="ADAL" clId="{81F84875-2961-4F76-816F-33CCD28217D3}" dt="2023-03-08T05:58:26.940" v="97" actId="478"/>
          <ac:cxnSpMkLst>
            <pc:docMk/>
            <pc:sldMk cId="2557944001" sldId="284"/>
            <ac:cxnSpMk id="10" creationId="{BCA4680C-18BA-4DA6-BD8E-43C5D9D33970}"/>
          </ac:cxnSpMkLst>
        </pc:cxnChg>
      </pc:sldChg>
      <pc:sldChg chg="addSp delSp modSp add">
        <pc:chgData name="Felicity Beissmann" userId="be11c939-408d-4fc7-8be1-e24ce6b9cf44" providerId="ADAL" clId="{81F84875-2961-4F76-816F-33CCD28217D3}" dt="2023-03-08T22:45:12.846" v="4878" actId="14100"/>
        <pc:sldMkLst>
          <pc:docMk/>
          <pc:sldMk cId="2160957027" sldId="285"/>
        </pc:sldMkLst>
        <pc:spChg chg="add mod">
          <ac:chgData name="Felicity Beissmann" userId="be11c939-408d-4fc7-8be1-e24ce6b9cf44" providerId="ADAL" clId="{81F84875-2961-4F76-816F-33CCD28217D3}" dt="2023-03-08T22:45:12.846" v="4878" actId="14100"/>
          <ac:spMkLst>
            <pc:docMk/>
            <pc:sldMk cId="2160957027" sldId="285"/>
            <ac:spMk id="2" creationId="{4D8303C7-9486-4F5D-AF94-82FCEFCA77E0}"/>
          </ac:spMkLst>
        </pc:spChg>
        <pc:picChg chg="del">
          <ac:chgData name="Felicity Beissmann" userId="be11c939-408d-4fc7-8be1-e24ce6b9cf44" providerId="ADAL" clId="{81F84875-2961-4F76-816F-33CCD28217D3}" dt="2023-03-08T06:00:09.062" v="105" actId="478"/>
          <ac:picMkLst>
            <pc:docMk/>
            <pc:sldMk cId="2160957027" sldId="285"/>
            <ac:picMk id="5" creationId="{5E9BA264-C203-4AFB-975C-0E6443F2B408}"/>
          </ac:picMkLst>
        </pc:picChg>
      </pc:sldChg>
      <pc:sldChg chg="addSp delSp modSp add">
        <pc:chgData name="Felicity Beissmann" userId="be11c939-408d-4fc7-8be1-e24ce6b9cf44" providerId="ADAL" clId="{81F84875-2961-4F76-816F-33CCD28217D3}" dt="2023-03-08T22:33:44.255" v="4667" actId="1076"/>
        <pc:sldMkLst>
          <pc:docMk/>
          <pc:sldMk cId="2358467037" sldId="286"/>
        </pc:sldMkLst>
        <pc:spChg chg="del mod">
          <ac:chgData name="Felicity Beissmann" userId="be11c939-408d-4fc7-8be1-e24ce6b9cf44" providerId="ADAL" clId="{81F84875-2961-4F76-816F-33CCD28217D3}" dt="2023-03-08T22:27:52.042" v="4003" actId="478"/>
          <ac:spMkLst>
            <pc:docMk/>
            <pc:sldMk cId="2358467037" sldId="286"/>
            <ac:spMk id="2" creationId="{4D8303C7-9486-4F5D-AF94-82FCEFCA77E0}"/>
          </ac:spMkLst>
        </pc:spChg>
        <pc:spChg chg="add mod">
          <ac:chgData name="Felicity Beissmann" userId="be11c939-408d-4fc7-8be1-e24ce6b9cf44" providerId="ADAL" clId="{81F84875-2961-4F76-816F-33CCD28217D3}" dt="2023-03-08T22:31:47.015" v="4468" actId="6549"/>
          <ac:spMkLst>
            <pc:docMk/>
            <pc:sldMk cId="2358467037" sldId="286"/>
            <ac:spMk id="5" creationId="{E7F6DA35-6FA6-453F-A1D3-E0068BD6596E}"/>
          </ac:spMkLst>
        </pc:spChg>
        <pc:spChg chg="add del">
          <ac:chgData name="Felicity Beissmann" userId="be11c939-408d-4fc7-8be1-e24ce6b9cf44" providerId="ADAL" clId="{81F84875-2961-4F76-816F-33CCD28217D3}" dt="2023-03-08T22:27:49.357" v="4002" actId="478"/>
          <ac:spMkLst>
            <pc:docMk/>
            <pc:sldMk cId="2358467037" sldId="286"/>
            <ac:spMk id="6" creationId="{F980C248-AEAC-4F61-8ED1-C948BA94C4B7}"/>
          </ac:spMkLst>
        </pc:spChg>
        <pc:spChg chg="add mod">
          <ac:chgData name="Felicity Beissmann" userId="be11c939-408d-4fc7-8be1-e24ce6b9cf44" providerId="ADAL" clId="{81F84875-2961-4F76-816F-33CCD28217D3}" dt="2023-03-08T22:33:44.255" v="4667" actId="1076"/>
          <ac:spMkLst>
            <pc:docMk/>
            <pc:sldMk cId="2358467037" sldId="286"/>
            <ac:spMk id="8" creationId="{4C0A78BB-DD4C-4E25-92FD-FAC5C855EEBB}"/>
          </ac:spMkLst>
        </pc:spChg>
        <pc:picChg chg="add mod">
          <ac:chgData name="Felicity Beissmann" userId="be11c939-408d-4fc7-8be1-e24ce6b9cf44" providerId="ADAL" clId="{81F84875-2961-4F76-816F-33CCD28217D3}" dt="2023-03-08T22:28:02.422" v="4006" actId="1076"/>
          <ac:picMkLst>
            <pc:docMk/>
            <pc:sldMk cId="2358467037" sldId="286"/>
            <ac:picMk id="4" creationId="{297AFA40-A3E1-499F-AEA7-FE506A314D1E}"/>
          </ac:picMkLst>
        </pc:picChg>
      </pc:sldChg>
      <pc:sldChg chg="addSp delSp modSp add ord">
        <pc:chgData name="Felicity Beissmann" userId="be11c939-408d-4fc7-8be1-e24ce6b9cf44" providerId="ADAL" clId="{81F84875-2961-4F76-816F-33CCD28217D3}" dt="2023-03-08T22:42:39.033" v="4854"/>
        <pc:sldMkLst>
          <pc:docMk/>
          <pc:sldMk cId="107378157" sldId="287"/>
        </pc:sldMkLst>
        <pc:spChg chg="add del mod">
          <ac:chgData name="Felicity Beissmann" userId="be11c939-408d-4fc7-8be1-e24ce6b9cf44" providerId="ADAL" clId="{81F84875-2961-4F76-816F-33CCD28217D3}" dt="2023-03-08T06:06:59.177" v="298" actId="478"/>
          <ac:spMkLst>
            <pc:docMk/>
            <pc:sldMk cId="107378157" sldId="287"/>
            <ac:spMk id="2" creationId="{1EEBD1EA-9165-4C21-8860-4C41DDC34491}"/>
          </ac:spMkLst>
        </pc:spChg>
        <pc:picChg chg="add mod">
          <ac:chgData name="Felicity Beissmann" userId="be11c939-408d-4fc7-8be1-e24ce6b9cf44" providerId="ADAL" clId="{81F84875-2961-4F76-816F-33CCD28217D3}" dt="2023-03-08T22:42:05.921" v="4852" actId="1076"/>
          <ac:picMkLst>
            <pc:docMk/>
            <pc:sldMk cId="107378157" sldId="287"/>
            <ac:picMk id="4" creationId="{38003F10-B859-476F-8F89-FFA13DB2595D}"/>
          </ac:picMkLst>
        </pc:picChg>
        <pc:picChg chg="del">
          <ac:chgData name="Felicity Beissmann" userId="be11c939-408d-4fc7-8be1-e24ce6b9cf44" providerId="ADAL" clId="{81F84875-2961-4F76-816F-33CCD28217D3}" dt="2023-03-08T06:06:14.601" v="185" actId="478"/>
          <ac:picMkLst>
            <pc:docMk/>
            <pc:sldMk cId="107378157" sldId="287"/>
            <ac:picMk id="5" creationId="{5E9BA264-C203-4AFB-975C-0E6443F2B408}"/>
          </ac:picMkLst>
        </pc:picChg>
        <pc:picChg chg="add">
          <ac:chgData name="Felicity Beissmann" userId="be11c939-408d-4fc7-8be1-e24ce6b9cf44" providerId="ADAL" clId="{81F84875-2961-4F76-816F-33CCD28217D3}" dt="2023-03-08T22:42:03.886" v="4851"/>
          <ac:picMkLst>
            <pc:docMk/>
            <pc:sldMk cId="107378157" sldId="287"/>
            <ac:picMk id="5" creationId="{C6606E22-7A58-48EE-8679-BB5CEA7E4A57}"/>
          </ac:picMkLst>
        </pc:picChg>
      </pc:sldChg>
      <pc:sldChg chg="addSp delSp modSp add ord">
        <pc:chgData name="Felicity Beissmann" userId="be11c939-408d-4fc7-8be1-e24ce6b9cf44" providerId="ADAL" clId="{81F84875-2961-4F76-816F-33CCD28217D3}" dt="2023-03-08T22:44:03.292" v="4866" actId="1076"/>
        <pc:sldMkLst>
          <pc:docMk/>
          <pc:sldMk cId="99265520" sldId="288"/>
        </pc:sldMkLst>
        <pc:picChg chg="mod modCrop">
          <ac:chgData name="Felicity Beissmann" userId="be11c939-408d-4fc7-8be1-e24ce6b9cf44" providerId="ADAL" clId="{81F84875-2961-4F76-816F-33CCD28217D3}" dt="2023-03-08T22:43:56.267" v="4865" actId="1076"/>
          <ac:picMkLst>
            <pc:docMk/>
            <pc:sldMk cId="99265520" sldId="288"/>
            <ac:picMk id="5" creationId="{5E9BA264-C203-4AFB-975C-0E6443F2B408}"/>
          </ac:picMkLst>
        </pc:picChg>
        <pc:picChg chg="add del mod modCrop">
          <ac:chgData name="Felicity Beissmann" userId="be11c939-408d-4fc7-8be1-e24ce6b9cf44" providerId="ADAL" clId="{81F84875-2961-4F76-816F-33CCD28217D3}" dt="2023-03-08T22:42:02.996" v="4850"/>
          <ac:picMkLst>
            <pc:docMk/>
            <pc:sldMk cId="99265520" sldId="288"/>
            <ac:picMk id="8" creationId="{A7FAC08E-B1D5-49BA-9B05-BCD0BB30AA47}"/>
          </ac:picMkLst>
        </pc:picChg>
        <pc:picChg chg="add mod">
          <ac:chgData name="Felicity Beissmann" userId="be11c939-408d-4fc7-8be1-e24ce6b9cf44" providerId="ADAL" clId="{81F84875-2961-4F76-816F-33CCD28217D3}" dt="2023-03-08T22:44:03.292" v="4866" actId="1076"/>
          <ac:picMkLst>
            <pc:docMk/>
            <pc:sldMk cId="99265520" sldId="288"/>
            <ac:picMk id="9" creationId="{6432ADAF-7FD1-4C21-BBF2-E5D92B691E0B}"/>
          </ac:picMkLst>
        </pc:picChg>
      </pc:sldChg>
      <pc:sldChg chg="addSp delSp modSp add del ord">
        <pc:chgData name="Felicity Beissmann" userId="be11c939-408d-4fc7-8be1-e24ce6b9cf44" providerId="ADAL" clId="{81F84875-2961-4F76-816F-33CCD28217D3}" dt="2023-03-08T22:44:13.456" v="4867" actId="2696"/>
        <pc:sldMkLst>
          <pc:docMk/>
          <pc:sldMk cId="3742009440" sldId="289"/>
        </pc:sldMkLst>
        <pc:picChg chg="add del mod">
          <ac:chgData name="Felicity Beissmann" userId="be11c939-408d-4fc7-8be1-e24ce6b9cf44" providerId="ADAL" clId="{81F84875-2961-4F76-816F-33CCD28217D3}" dt="2023-03-08T22:38:42.250" v="4825"/>
          <ac:picMkLst>
            <pc:docMk/>
            <pc:sldMk cId="3742009440" sldId="289"/>
            <ac:picMk id="3" creationId="{C8257AEB-25AC-47D6-90ED-A8ED35963140}"/>
          </ac:picMkLst>
        </pc:picChg>
        <pc:picChg chg="del">
          <ac:chgData name="Felicity Beissmann" userId="be11c939-408d-4fc7-8be1-e24ce6b9cf44" providerId="ADAL" clId="{81F84875-2961-4F76-816F-33CCD28217D3}" dt="2023-03-08T21:34:10.741" v="327" actId="478"/>
          <ac:picMkLst>
            <pc:docMk/>
            <pc:sldMk cId="3742009440" sldId="289"/>
            <ac:picMk id="4" creationId="{38003F10-B859-476F-8F89-FFA13DB2595D}"/>
          </ac:picMkLst>
        </pc:picChg>
        <pc:picChg chg="add del mod modCrop">
          <ac:chgData name="Felicity Beissmann" userId="be11c939-408d-4fc7-8be1-e24ce6b9cf44" providerId="ADAL" clId="{81F84875-2961-4F76-816F-33CCD28217D3}" dt="2023-03-08T22:43:24.339" v="4859"/>
          <ac:picMkLst>
            <pc:docMk/>
            <pc:sldMk cId="3742009440" sldId="289"/>
            <ac:picMk id="8" creationId="{5AE7D9A9-A7B7-41EA-8657-738ED2014E8D}"/>
          </ac:picMkLst>
        </pc:picChg>
        <pc:picChg chg="add del mod">
          <ac:chgData name="Felicity Beissmann" userId="be11c939-408d-4fc7-8be1-e24ce6b9cf44" providerId="ADAL" clId="{81F84875-2961-4F76-816F-33CCD28217D3}" dt="2023-03-08T22:43:22.955" v="4858" actId="478"/>
          <ac:picMkLst>
            <pc:docMk/>
            <pc:sldMk cId="3742009440" sldId="289"/>
            <ac:picMk id="10" creationId="{7F9FF4C3-1DB5-4D7A-9DD4-D4A85279B107}"/>
          </ac:picMkLst>
        </pc:picChg>
        <pc:picChg chg="add del mod">
          <ac:chgData name="Felicity Beissmann" userId="be11c939-408d-4fc7-8be1-e24ce6b9cf44" providerId="ADAL" clId="{81F84875-2961-4F76-816F-33CCD28217D3}" dt="2023-03-08T22:04:45.714" v="1981" actId="478"/>
          <ac:picMkLst>
            <pc:docMk/>
            <pc:sldMk cId="3742009440" sldId="289"/>
            <ac:picMk id="11" creationId="{CA445C96-BC13-4403-9E43-6A1F43696BF6}"/>
          </ac:picMkLst>
        </pc:picChg>
      </pc:sldChg>
      <pc:sldChg chg="addSp delSp modSp add ord">
        <pc:chgData name="Felicity Beissmann" userId="be11c939-408d-4fc7-8be1-e24ce6b9cf44" providerId="ADAL" clId="{81F84875-2961-4F76-816F-33CCD28217D3}" dt="2023-03-08T22:09:48.150" v="2547"/>
        <pc:sldMkLst>
          <pc:docMk/>
          <pc:sldMk cId="3551803428" sldId="290"/>
        </pc:sldMkLst>
        <pc:spChg chg="mod">
          <ac:chgData name="Felicity Beissmann" userId="be11c939-408d-4fc7-8be1-e24ce6b9cf44" providerId="ADAL" clId="{81F84875-2961-4F76-816F-33CCD28217D3}" dt="2023-03-08T21:56:30.690" v="1374" actId="1076"/>
          <ac:spMkLst>
            <pc:docMk/>
            <pc:sldMk cId="3551803428" sldId="290"/>
            <ac:spMk id="6" creationId="{F980C248-AEAC-4F61-8ED1-C948BA94C4B7}"/>
          </ac:spMkLst>
        </pc:spChg>
        <pc:spChg chg="add del mod">
          <ac:chgData name="Felicity Beissmann" userId="be11c939-408d-4fc7-8be1-e24ce6b9cf44" providerId="ADAL" clId="{81F84875-2961-4F76-816F-33CCD28217D3}" dt="2023-03-08T21:44:37.584" v="661"/>
          <ac:spMkLst>
            <pc:docMk/>
            <pc:sldMk cId="3551803428" sldId="290"/>
            <ac:spMk id="11" creationId="{5977B973-47D4-4837-8D4D-C38F48B63ECD}"/>
          </ac:spMkLst>
        </pc:spChg>
        <pc:spChg chg="add mod">
          <ac:chgData name="Felicity Beissmann" userId="be11c939-408d-4fc7-8be1-e24ce6b9cf44" providerId="ADAL" clId="{81F84875-2961-4F76-816F-33CCD28217D3}" dt="2023-03-08T21:53:19.698" v="767" actId="1076"/>
          <ac:spMkLst>
            <pc:docMk/>
            <pc:sldMk cId="3551803428" sldId="290"/>
            <ac:spMk id="12" creationId="{4D88755D-455B-4CF9-B844-8B9333407A0A}"/>
          </ac:spMkLst>
        </pc:spChg>
        <pc:spChg chg="add mod">
          <ac:chgData name="Felicity Beissmann" userId="be11c939-408d-4fc7-8be1-e24ce6b9cf44" providerId="ADAL" clId="{81F84875-2961-4F76-816F-33CCD28217D3}" dt="2023-03-08T21:53:23.818" v="768" actId="1076"/>
          <ac:spMkLst>
            <pc:docMk/>
            <pc:sldMk cId="3551803428" sldId="290"/>
            <ac:spMk id="13" creationId="{1F187EAA-BB1D-437F-A2B1-D5B2AEC975DC}"/>
          </ac:spMkLst>
        </pc:spChg>
        <pc:spChg chg="add mod">
          <ac:chgData name="Felicity Beissmann" userId="be11c939-408d-4fc7-8be1-e24ce6b9cf44" providerId="ADAL" clId="{81F84875-2961-4F76-816F-33CCD28217D3}" dt="2023-03-08T21:56:34.666" v="1375" actId="1076"/>
          <ac:spMkLst>
            <pc:docMk/>
            <pc:sldMk cId="3551803428" sldId="290"/>
            <ac:spMk id="16" creationId="{D68E904A-9394-4301-841C-84A6AEC8B12B}"/>
          </ac:spMkLst>
        </pc:spChg>
        <pc:picChg chg="del">
          <ac:chgData name="Felicity Beissmann" userId="be11c939-408d-4fc7-8be1-e24ce6b9cf44" providerId="ADAL" clId="{81F84875-2961-4F76-816F-33CCD28217D3}" dt="2023-03-08T21:39:40.529" v="389" actId="478"/>
          <ac:picMkLst>
            <pc:docMk/>
            <pc:sldMk cId="3551803428" sldId="290"/>
            <ac:picMk id="3" creationId="{C8257AEB-25AC-47D6-90ED-A8ED35963140}"/>
          </ac:picMkLst>
        </pc:picChg>
        <pc:picChg chg="add del mod">
          <ac:chgData name="Felicity Beissmann" userId="be11c939-408d-4fc7-8be1-e24ce6b9cf44" providerId="ADAL" clId="{81F84875-2961-4F76-816F-33CCD28217D3}" dt="2023-03-08T21:53:07.732" v="763"/>
          <ac:picMkLst>
            <pc:docMk/>
            <pc:sldMk cId="3551803428" sldId="290"/>
            <ac:picMk id="4" creationId="{BF14728B-C22E-44D1-B0FA-5E31B4D197DF}"/>
          </ac:picMkLst>
        </pc:picChg>
        <pc:picChg chg="del">
          <ac:chgData name="Felicity Beissmann" userId="be11c939-408d-4fc7-8be1-e24ce6b9cf44" providerId="ADAL" clId="{81F84875-2961-4F76-816F-33CCD28217D3}" dt="2023-03-08T21:39:40.529" v="389" actId="478"/>
          <ac:picMkLst>
            <pc:docMk/>
            <pc:sldMk cId="3551803428" sldId="290"/>
            <ac:picMk id="8" creationId="{5AE7D9A9-A7B7-41EA-8657-738ED2014E8D}"/>
          </ac:picMkLst>
        </pc:picChg>
        <pc:picChg chg="add mod">
          <ac:chgData name="Felicity Beissmann" userId="be11c939-408d-4fc7-8be1-e24ce6b9cf44" providerId="ADAL" clId="{81F84875-2961-4F76-816F-33CCD28217D3}" dt="2023-03-08T21:46:22.099" v="735" actId="1440"/>
          <ac:picMkLst>
            <pc:docMk/>
            <pc:sldMk cId="3551803428" sldId="290"/>
            <ac:picMk id="9" creationId="{CEBB16D7-2993-4C24-B073-4A6C5F8B8860}"/>
          </ac:picMkLst>
        </pc:picChg>
        <pc:picChg chg="del">
          <ac:chgData name="Felicity Beissmann" userId="be11c939-408d-4fc7-8be1-e24ce6b9cf44" providerId="ADAL" clId="{81F84875-2961-4F76-816F-33CCD28217D3}" dt="2023-03-08T21:39:40.529" v="389" actId="478"/>
          <ac:picMkLst>
            <pc:docMk/>
            <pc:sldMk cId="3551803428" sldId="290"/>
            <ac:picMk id="10" creationId="{7F9FF4C3-1DB5-4D7A-9DD4-D4A85279B107}"/>
          </ac:picMkLst>
        </pc:picChg>
        <pc:picChg chg="add del mod">
          <ac:chgData name="Felicity Beissmann" userId="be11c939-408d-4fc7-8be1-e24ce6b9cf44" providerId="ADAL" clId="{81F84875-2961-4F76-816F-33CCD28217D3}" dt="2023-03-08T21:56:25.258" v="1373" actId="478"/>
          <ac:picMkLst>
            <pc:docMk/>
            <pc:sldMk cId="3551803428" sldId="290"/>
            <ac:picMk id="15" creationId="{83F059AE-3DA0-4537-9847-C3EF2CB41DAF}"/>
          </ac:picMkLst>
        </pc:picChg>
      </pc:sldChg>
      <pc:sldChg chg="addSp delSp modSp add">
        <pc:chgData name="Felicity Beissmann" userId="be11c939-408d-4fc7-8be1-e24ce6b9cf44" providerId="ADAL" clId="{81F84875-2961-4F76-816F-33CCD28217D3}" dt="2023-03-08T22:35:27.376" v="4688" actId="1440"/>
        <pc:sldMkLst>
          <pc:docMk/>
          <pc:sldMk cId="138879416" sldId="291"/>
        </pc:sldMkLst>
        <pc:spChg chg="add mod">
          <ac:chgData name="Felicity Beissmann" userId="be11c939-408d-4fc7-8be1-e24ce6b9cf44" providerId="ADAL" clId="{81F84875-2961-4F76-816F-33CCD28217D3}" dt="2023-03-08T22:35:05.352" v="4679" actId="14100"/>
          <ac:spMkLst>
            <pc:docMk/>
            <pc:sldMk cId="138879416" sldId="291"/>
            <ac:spMk id="9" creationId="{D53BE37F-4BFC-4A69-B3DB-CFC03636AE43}"/>
          </ac:spMkLst>
        </pc:spChg>
        <pc:picChg chg="add del mod modCrop">
          <ac:chgData name="Felicity Beissmann" userId="be11c939-408d-4fc7-8be1-e24ce6b9cf44" providerId="ADAL" clId="{81F84875-2961-4F76-816F-33CCD28217D3}" dt="2023-03-08T22:35:25.464" v="4687" actId="1440"/>
          <ac:picMkLst>
            <pc:docMk/>
            <pc:sldMk cId="138879416" sldId="291"/>
            <ac:picMk id="3" creationId="{9616A6A5-23B6-48E0-89F2-931B1BB1D9DD}"/>
          </ac:picMkLst>
        </pc:picChg>
        <pc:picChg chg="del">
          <ac:chgData name="Felicity Beissmann" userId="be11c939-408d-4fc7-8be1-e24ce6b9cf44" providerId="ADAL" clId="{81F84875-2961-4F76-816F-33CCD28217D3}" dt="2023-03-08T21:49:46.221" v="754" actId="478"/>
          <ac:picMkLst>
            <pc:docMk/>
            <pc:sldMk cId="138879416" sldId="291"/>
            <ac:picMk id="5" creationId="{5E9BA264-C203-4AFB-975C-0E6443F2B408}"/>
          </ac:picMkLst>
        </pc:picChg>
        <pc:picChg chg="add mod">
          <ac:chgData name="Felicity Beissmann" userId="be11c939-408d-4fc7-8be1-e24ce6b9cf44" providerId="ADAL" clId="{81F84875-2961-4F76-816F-33CCD28217D3}" dt="2023-03-08T22:35:27.376" v="4688" actId="1440"/>
          <ac:picMkLst>
            <pc:docMk/>
            <pc:sldMk cId="138879416" sldId="291"/>
            <ac:picMk id="8" creationId="{5DD493F7-3BDF-4996-B841-E0534A27ABA0}"/>
          </ac:picMkLst>
        </pc:picChg>
        <pc:picChg chg="add mod">
          <ac:chgData name="Felicity Beissmann" userId="be11c939-408d-4fc7-8be1-e24ce6b9cf44" providerId="ADAL" clId="{81F84875-2961-4F76-816F-33CCD28217D3}" dt="2023-03-08T22:34:48.470" v="4674" actId="1076"/>
          <ac:picMkLst>
            <pc:docMk/>
            <pc:sldMk cId="138879416" sldId="291"/>
            <ac:picMk id="10" creationId="{5AC3CE90-38A4-4914-B7B2-49E029671EA7}"/>
          </ac:picMkLst>
        </pc:picChg>
      </pc:sldChg>
      <pc:sldChg chg="addSp delSp modSp add ord">
        <pc:chgData name="Felicity Beissmann" userId="be11c939-408d-4fc7-8be1-e24ce6b9cf44" providerId="ADAL" clId="{81F84875-2961-4F76-816F-33CCD28217D3}" dt="2023-03-08T22:44:41.437" v="4874" actId="20577"/>
        <pc:sldMkLst>
          <pc:docMk/>
          <pc:sldMk cId="873463604" sldId="292"/>
        </pc:sldMkLst>
        <pc:spChg chg="add del mod">
          <ac:chgData name="Felicity Beissmann" userId="be11c939-408d-4fc7-8be1-e24ce6b9cf44" providerId="ADAL" clId="{81F84875-2961-4F76-816F-33CCD28217D3}" dt="2023-03-08T21:57:53.819" v="1379" actId="478"/>
          <ac:spMkLst>
            <pc:docMk/>
            <pc:sldMk cId="873463604" sldId="292"/>
            <ac:spMk id="2" creationId="{4DD2546A-3185-4F11-B2AE-2B3DB38B8814}"/>
          </ac:spMkLst>
        </pc:spChg>
        <pc:spChg chg="add mod">
          <ac:chgData name="Felicity Beissmann" userId="be11c939-408d-4fc7-8be1-e24ce6b9cf44" providerId="ADAL" clId="{81F84875-2961-4F76-816F-33CCD28217D3}" dt="2023-03-08T22:44:41.437" v="4874" actId="20577"/>
          <ac:spMkLst>
            <pc:docMk/>
            <pc:sldMk cId="873463604" sldId="292"/>
            <ac:spMk id="3" creationId="{818A6CBB-8A9F-4370-B146-93F67BCD75D9}"/>
          </ac:spMkLst>
        </pc:spChg>
        <pc:picChg chg="del">
          <ac:chgData name="Felicity Beissmann" userId="be11c939-408d-4fc7-8be1-e24ce6b9cf44" providerId="ADAL" clId="{81F84875-2961-4F76-816F-33CCD28217D3}" dt="2023-03-08T21:57:37.274" v="1377" actId="478"/>
          <ac:picMkLst>
            <pc:docMk/>
            <pc:sldMk cId="873463604" sldId="292"/>
            <ac:picMk id="4" creationId="{38003F10-B859-476F-8F89-FFA13DB2595D}"/>
          </ac:picMkLst>
        </pc:picChg>
      </pc:sldChg>
      <pc:sldChg chg="addSp delSp modSp add ord">
        <pc:chgData name="Felicity Beissmann" userId="be11c939-408d-4fc7-8be1-e24ce6b9cf44" providerId="ADAL" clId="{81F84875-2961-4F76-816F-33CCD28217D3}" dt="2023-03-08T22:09:59.252" v="2548"/>
        <pc:sldMkLst>
          <pc:docMk/>
          <pc:sldMk cId="4092037891" sldId="293"/>
        </pc:sldMkLst>
        <pc:spChg chg="del">
          <ac:chgData name="Felicity Beissmann" userId="be11c939-408d-4fc7-8be1-e24ce6b9cf44" providerId="ADAL" clId="{81F84875-2961-4F76-816F-33CCD28217D3}" dt="2023-03-08T22:01:42.844" v="1960" actId="478"/>
          <ac:spMkLst>
            <pc:docMk/>
            <pc:sldMk cId="4092037891" sldId="293"/>
            <ac:spMk id="12" creationId="{4D88755D-455B-4CF9-B844-8B9333407A0A}"/>
          </ac:spMkLst>
        </pc:spChg>
        <pc:spChg chg="del">
          <ac:chgData name="Felicity Beissmann" userId="be11c939-408d-4fc7-8be1-e24ce6b9cf44" providerId="ADAL" clId="{81F84875-2961-4F76-816F-33CCD28217D3}" dt="2023-03-08T22:01:44.124" v="1961" actId="478"/>
          <ac:spMkLst>
            <pc:docMk/>
            <pc:sldMk cId="4092037891" sldId="293"/>
            <ac:spMk id="13" creationId="{1F187EAA-BB1D-437F-A2B1-D5B2AEC975DC}"/>
          </ac:spMkLst>
        </pc:spChg>
        <pc:spChg chg="del">
          <ac:chgData name="Felicity Beissmann" userId="be11c939-408d-4fc7-8be1-e24ce6b9cf44" providerId="ADAL" clId="{81F84875-2961-4F76-816F-33CCD28217D3}" dt="2023-03-08T22:01:41.483" v="1959" actId="478"/>
          <ac:spMkLst>
            <pc:docMk/>
            <pc:sldMk cId="4092037891" sldId="293"/>
            <ac:spMk id="16" creationId="{D68E904A-9394-4301-841C-84A6AEC8B12B}"/>
          </ac:spMkLst>
        </pc:spChg>
        <pc:picChg chg="add mod">
          <ac:chgData name="Felicity Beissmann" userId="be11c939-408d-4fc7-8be1-e24ce6b9cf44" providerId="ADAL" clId="{81F84875-2961-4F76-816F-33CCD28217D3}" dt="2023-03-08T22:02:23.917" v="1971" actId="208"/>
          <ac:picMkLst>
            <pc:docMk/>
            <pc:sldMk cId="4092037891" sldId="293"/>
            <ac:picMk id="3" creationId="{5C1347F6-68BD-4785-AE4E-05F321725278}"/>
          </ac:picMkLst>
        </pc:picChg>
        <pc:picChg chg="del">
          <ac:chgData name="Felicity Beissmann" userId="be11c939-408d-4fc7-8be1-e24ce6b9cf44" providerId="ADAL" clId="{81F84875-2961-4F76-816F-33CCD28217D3}" dt="2023-03-08T22:01:44.830" v="1962" actId="478"/>
          <ac:picMkLst>
            <pc:docMk/>
            <pc:sldMk cId="4092037891" sldId="293"/>
            <ac:picMk id="9" creationId="{CEBB16D7-2993-4C24-B073-4A6C5F8B8860}"/>
          </ac:picMkLst>
        </pc:picChg>
      </pc:sldChg>
      <pc:sldChg chg="modSp add ord">
        <pc:chgData name="Felicity Beissmann" userId="be11c939-408d-4fc7-8be1-e24ce6b9cf44" providerId="ADAL" clId="{81F84875-2961-4F76-816F-33CCD28217D3}" dt="2023-03-08T22:09:44.932" v="2546"/>
        <pc:sldMkLst>
          <pc:docMk/>
          <pc:sldMk cId="3006166610" sldId="294"/>
        </pc:sldMkLst>
        <pc:spChg chg="mod">
          <ac:chgData name="Felicity Beissmann" userId="be11c939-408d-4fc7-8be1-e24ce6b9cf44" providerId="ADAL" clId="{81F84875-2961-4F76-816F-33CCD28217D3}" dt="2023-03-08T22:09:31.559" v="2545" actId="20577"/>
          <ac:spMkLst>
            <pc:docMk/>
            <pc:sldMk cId="3006166610" sldId="294"/>
            <ac:spMk id="3" creationId="{818A6CBB-8A9F-4370-B146-93F67BCD75D9}"/>
          </ac:spMkLst>
        </pc:spChg>
      </pc:sldChg>
      <pc:sldChg chg="modSp add del ord">
        <pc:chgData name="Felicity Beissmann" userId="be11c939-408d-4fc7-8be1-e24ce6b9cf44" providerId="ADAL" clId="{81F84875-2961-4F76-816F-33CCD28217D3}" dt="2023-03-08T22:45:45.069" v="4879" actId="2696"/>
        <pc:sldMkLst>
          <pc:docMk/>
          <pc:sldMk cId="1155111895" sldId="295"/>
        </pc:sldMkLst>
        <pc:spChg chg="mod">
          <ac:chgData name="Felicity Beissmann" userId="be11c939-408d-4fc7-8be1-e24ce6b9cf44" providerId="ADAL" clId="{81F84875-2961-4F76-816F-33CCD28217D3}" dt="2023-03-08T22:45:12.419" v="4877" actId="14100"/>
          <ac:spMkLst>
            <pc:docMk/>
            <pc:sldMk cId="1155111895" sldId="295"/>
            <ac:spMk id="3" creationId="{818A6CBB-8A9F-4370-B146-93F67BCD75D9}"/>
          </ac:spMkLst>
        </pc:spChg>
      </pc:sldChg>
      <pc:sldChg chg="addSp delSp modSp add">
        <pc:chgData name="Felicity Beissmann" userId="be11c939-408d-4fc7-8be1-e24ce6b9cf44" providerId="ADAL" clId="{81F84875-2961-4F76-816F-33CCD28217D3}" dt="2023-03-08T22:20:46.402" v="3590" actId="14100"/>
        <pc:sldMkLst>
          <pc:docMk/>
          <pc:sldMk cId="1180252280" sldId="296"/>
        </pc:sldMkLst>
        <pc:spChg chg="add mod ord">
          <ac:chgData name="Felicity Beissmann" userId="be11c939-408d-4fc7-8be1-e24ce6b9cf44" providerId="ADAL" clId="{81F84875-2961-4F76-816F-33CCD28217D3}" dt="2023-03-08T22:20:46.402" v="3590" actId="14100"/>
          <ac:spMkLst>
            <pc:docMk/>
            <pc:sldMk cId="1180252280" sldId="296"/>
            <ac:spMk id="5" creationId="{3C69C748-5179-40EC-9FCC-754F4D41102D}"/>
          </ac:spMkLst>
        </pc:spChg>
        <pc:spChg chg="del">
          <ac:chgData name="Felicity Beissmann" userId="be11c939-408d-4fc7-8be1-e24ce6b9cf44" providerId="ADAL" clId="{81F84875-2961-4F76-816F-33CCD28217D3}" dt="2023-03-08T22:17:58.087" v="3274" actId="478"/>
          <ac:spMkLst>
            <pc:docMk/>
            <pc:sldMk cId="1180252280" sldId="296"/>
            <ac:spMk id="9" creationId="{D53BE37F-4BFC-4A69-B3DB-CFC03636AE43}"/>
          </ac:spMkLst>
        </pc:spChg>
        <pc:spChg chg="add mod">
          <ac:chgData name="Felicity Beissmann" userId="be11c939-408d-4fc7-8be1-e24ce6b9cf44" providerId="ADAL" clId="{81F84875-2961-4F76-816F-33CCD28217D3}" dt="2023-03-08T22:20:43.653" v="3589" actId="14100"/>
          <ac:spMkLst>
            <pc:docMk/>
            <pc:sldMk cId="1180252280" sldId="296"/>
            <ac:spMk id="10" creationId="{6C21528C-8172-4AEC-ADB9-F5950004B15A}"/>
          </ac:spMkLst>
        </pc:spChg>
        <pc:picChg chg="del">
          <ac:chgData name="Felicity Beissmann" userId="be11c939-408d-4fc7-8be1-e24ce6b9cf44" providerId="ADAL" clId="{81F84875-2961-4F76-816F-33CCD28217D3}" dt="2023-03-08T22:17:58.087" v="3274" actId="478"/>
          <ac:picMkLst>
            <pc:docMk/>
            <pc:sldMk cId="1180252280" sldId="296"/>
            <ac:picMk id="3" creationId="{9616A6A5-23B6-48E0-89F2-931B1BB1D9DD}"/>
          </ac:picMkLst>
        </pc:picChg>
        <pc:picChg chg="add mod">
          <ac:chgData name="Felicity Beissmann" userId="be11c939-408d-4fc7-8be1-e24ce6b9cf44" providerId="ADAL" clId="{81F84875-2961-4F76-816F-33CCD28217D3}" dt="2023-03-08T22:20:40.990" v="3588" actId="14100"/>
          <ac:picMkLst>
            <pc:docMk/>
            <pc:sldMk cId="1180252280" sldId="296"/>
            <ac:picMk id="4" creationId="{A2BFA9FF-A65D-4F70-B5C5-D0514AC72654}"/>
          </ac:picMkLst>
        </pc:picChg>
        <pc:picChg chg="del">
          <ac:chgData name="Felicity Beissmann" userId="be11c939-408d-4fc7-8be1-e24ce6b9cf44" providerId="ADAL" clId="{81F84875-2961-4F76-816F-33CCD28217D3}" dt="2023-03-08T22:17:58.087" v="3274" actId="478"/>
          <ac:picMkLst>
            <pc:docMk/>
            <pc:sldMk cId="1180252280" sldId="296"/>
            <ac:picMk id="8" creationId="{5DD493F7-3BDF-4996-B841-E0534A27ABA0}"/>
          </ac:picMkLst>
        </pc:picChg>
      </pc:sldChg>
      <pc:sldChg chg="addSp delSp modSp add ord">
        <pc:chgData name="Felicity Beissmann" userId="be11c939-408d-4fc7-8be1-e24ce6b9cf44" providerId="ADAL" clId="{81F84875-2961-4F76-816F-33CCD28217D3}" dt="2023-03-08T22:41:53.057" v="4849" actId="1076"/>
        <pc:sldMkLst>
          <pc:docMk/>
          <pc:sldMk cId="3468154952" sldId="297"/>
        </pc:sldMkLst>
        <pc:spChg chg="del">
          <ac:chgData name="Felicity Beissmann" userId="be11c939-408d-4fc7-8be1-e24ce6b9cf44" providerId="ADAL" clId="{81F84875-2961-4F76-816F-33CCD28217D3}" dt="2023-03-08T22:39:47.173" v="4838" actId="478"/>
          <ac:spMkLst>
            <pc:docMk/>
            <pc:sldMk cId="3468154952" sldId="297"/>
            <ac:spMk id="3" creationId="{818A6CBB-8A9F-4370-B146-93F67BCD75D9}"/>
          </ac:spMkLst>
        </pc:spChg>
        <pc:picChg chg="add mod">
          <ac:chgData name="Felicity Beissmann" userId="be11c939-408d-4fc7-8be1-e24ce6b9cf44" providerId="ADAL" clId="{81F84875-2961-4F76-816F-33CCD28217D3}" dt="2023-03-08T22:41:53.057" v="4849" actId="1076"/>
          <ac:picMkLst>
            <pc:docMk/>
            <pc:sldMk cId="3468154952" sldId="297"/>
            <ac:picMk id="4" creationId="{B510EC4C-2855-4BBF-BC5E-84049ED8906E}"/>
          </ac:picMkLst>
        </pc:picChg>
        <pc:picChg chg="add mod">
          <ac:chgData name="Felicity Beissmann" userId="be11c939-408d-4fc7-8be1-e24ce6b9cf44" providerId="ADAL" clId="{81F84875-2961-4F76-816F-33CCD28217D3}" dt="2023-03-08T22:41:50.503" v="4848" actId="1440"/>
          <ac:picMkLst>
            <pc:docMk/>
            <pc:sldMk cId="3468154952" sldId="297"/>
            <ac:picMk id="8" creationId="{6FB42617-D2C6-4B2C-A2BC-85F2EB9FD052}"/>
          </ac:picMkLst>
        </pc:picChg>
      </pc:sldChg>
      <pc:sldChg chg="modSp add del">
        <pc:chgData name="Felicity Beissmann" userId="be11c939-408d-4fc7-8be1-e24ce6b9cf44" providerId="ADAL" clId="{81F84875-2961-4F76-816F-33CCD28217D3}" dt="2023-03-08T22:35:32.231" v="4689" actId="2696"/>
        <pc:sldMkLst>
          <pc:docMk/>
          <pc:sldMk cId="4250588659" sldId="297"/>
        </pc:sldMkLst>
        <pc:picChg chg="mod modCrop">
          <ac:chgData name="Felicity Beissmann" userId="be11c939-408d-4fc7-8be1-e24ce6b9cf44" providerId="ADAL" clId="{81F84875-2961-4F76-816F-33CCD28217D3}" dt="2023-03-08T22:34:28.102" v="4671" actId="1440"/>
          <ac:picMkLst>
            <pc:docMk/>
            <pc:sldMk cId="4250588659" sldId="297"/>
            <ac:picMk id="3" creationId="{5C1347F6-68BD-4785-AE4E-05F3217252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ogo&#10;&#10;Description automatically generated">
            <a:extLst>
              <a:ext uri="{FF2B5EF4-FFF2-40B4-BE49-F238E27FC236}">
                <a16:creationId xmlns:a16="http://schemas.microsoft.com/office/drawing/2014/main" id="{0082C017-B28B-4C38-8B1F-33CD79DAFDEC}"/>
              </a:ext>
            </a:extLst>
          </p:cNvPr>
          <p:cNvPicPr>
            <a:picLocks noChangeAspect="1"/>
          </p:cNvPicPr>
          <p:nvPr/>
        </p:nvPicPr>
        <p:blipFill rotWithShape="1">
          <a:blip r:embed="rId2"/>
          <a:srcRect t="19126" b="18262"/>
          <a:stretch/>
        </p:blipFill>
        <p:spPr>
          <a:xfrm>
            <a:off x="4849124" y="6026735"/>
            <a:ext cx="2285964" cy="665007"/>
          </a:xfrm>
          <a:prstGeom prst="rect">
            <a:avLst/>
          </a:prstGeom>
        </p:spPr>
      </p:pic>
      <p:cxnSp>
        <p:nvCxnSpPr>
          <p:cNvPr id="10" name="Straight Arrow Connector 9">
            <a:extLst>
              <a:ext uri="{FF2B5EF4-FFF2-40B4-BE49-F238E27FC236}">
                <a16:creationId xmlns:a16="http://schemas.microsoft.com/office/drawing/2014/main" id="{BCA4680C-18BA-4DA6-BD8E-43C5D9D33970}"/>
              </a:ext>
            </a:extLst>
          </p:cNvPr>
          <p:cNvCxnSpPr>
            <a:cxnSpLocks/>
          </p:cNvCxnSpPr>
          <p:nvPr/>
        </p:nvCxnSpPr>
        <p:spPr>
          <a:xfrm>
            <a:off x="2054151" y="3492797"/>
            <a:ext cx="9237826" cy="0"/>
          </a:xfrm>
          <a:prstGeom prst="straightConnector1">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4064EC35-27CB-4243-9557-257A74241AA7}"/>
              </a:ext>
            </a:extLst>
          </p:cNvPr>
          <p:cNvSpPr/>
          <p:nvPr/>
        </p:nvSpPr>
        <p:spPr>
          <a:xfrm>
            <a:off x="1086528" y="2813015"/>
            <a:ext cx="9448612" cy="707886"/>
          </a:xfrm>
          <a:prstGeom prst="rect">
            <a:avLst/>
          </a:prstGeom>
        </p:spPr>
        <p:txBody>
          <a:bodyPr wrap="none">
            <a:spAutoFit/>
          </a:bodyPr>
          <a:lstStyle/>
          <a:p>
            <a:r>
              <a:rPr lang="en-US" sz="4000" b="1" dirty="0">
                <a:solidFill>
                  <a:schemeClr val="tx1">
                    <a:lumMod val="65000"/>
                    <a:lumOff val="35000"/>
                  </a:schemeClr>
                </a:solidFill>
                <a:cs typeface="Calibri"/>
              </a:rPr>
              <a:t>The first women’s cricket match in Australia</a:t>
            </a:r>
            <a:endParaRPr lang="en-US" sz="40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DAFA92D4-55E5-4614-AD1C-527F77B96ED7}"/>
              </a:ext>
            </a:extLst>
          </p:cNvPr>
          <p:cNvSpPr/>
          <p:nvPr/>
        </p:nvSpPr>
        <p:spPr>
          <a:xfrm>
            <a:off x="8742071" y="3472446"/>
            <a:ext cx="2760692" cy="523220"/>
          </a:xfrm>
          <a:prstGeom prst="rect">
            <a:avLst/>
          </a:prstGeom>
        </p:spPr>
        <p:txBody>
          <a:bodyPr wrap="none">
            <a:spAutoFit/>
          </a:bodyPr>
          <a:lstStyle/>
          <a:p>
            <a:pPr algn="r"/>
            <a:r>
              <a:rPr lang="en-US" sz="2800" dirty="0">
                <a:solidFill>
                  <a:srgbClr val="C00000"/>
                </a:solidFill>
                <a:cs typeface="Calibri"/>
              </a:rPr>
              <a:t>#</a:t>
            </a:r>
            <a:r>
              <a:rPr lang="en-US" sz="2800" dirty="0" err="1">
                <a:solidFill>
                  <a:srgbClr val="C00000"/>
                </a:solidFill>
                <a:cs typeface="Calibri"/>
              </a:rPr>
              <a:t>puthernameonit</a:t>
            </a:r>
            <a:endParaRPr lang="en-US" sz="2800" dirty="0">
              <a:solidFill>
                <a:srgbClr val="C00000"/>
              </a:solidFill>
            </a:endParaRPr>
          </a:p>
        </p:txBody>
      </p:sp>
      <p:sp>
        <p:nvSpPr>
          <p:cNvPr id="4" name="TextBox 3">
            <a:extLst>
              <a:ext uri="{FF2B5EF4-FFF2-40B4-BE49-F238E27FC236}">
                <a16:creationId xmlns:a16="http://schemas.microsoft.com/office/drawing/2014/main" id="{21B5B79D-5723-4C4C-B750-4ADD0905D682}"/>
              </a:ext>
            </a:extLst>
          </p:cNvPr>
          <p:cNvSpPr txBox="1"/>
          <p:nvPr/>
        </p:nvSpPr>
        <p:spPr>
          <a:xfrm>
            <a:off x="4696328" y="3657116"/>
            <a:ext cx="3445329" cy="584775"/>
          </a:xfrm>
          <a:prstGeom prst="rect">
            <a:avLst/>
          </a:prstGeom>
          <a:noFill/>
        </p:spPr>
        <p:txBody>
          <a:bodyPr wrap="square" rtlCol="0">
            <a:spAutoFit/>
          </a:bodyPr>
          <a:lstStyle/>
          <a:p>
            <a:r>
              <a:rPr lang="en-AU" sz="3200" dirty="0">
                <a:solidFill>
                  <a:schemeClr val="tx1">
                    <a:lumMod val="65000"/>
                    <a:lumOff val="35000"/>
                  </a:schemeClr>
                </a:solidFill>
                <a:cs typeface="Calibri"/>
              </a:rPr>
              <a:t>7 April 1874</a:t>
            </a:r>
          </a:p>
        </p:txBody>
      </p:sp>
    </p:spTree>
    <p:extLst>
      <p:ext uri="{BB962C8B-B14F-4D97-AF65-F5344CB8AC3E}">
        <p14:creationId xmlns:p14="http://schemas.microsoft.com/office/powerpoint/2010/main" val="344262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BFA9FF-A65D-4F70-B5C5-D0514AC72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1" y="445984"/>
            <a:ext cx="8340245" cy="55466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Speech Bubble: Rectangle with Corners Rounded 9">
            <a:extLst>
              <a:ext uri="{FF2B5EF4-FFF2-40B4-BE49-F238E27FC236}">
                <a16:creationId xmlns:a16="http://schemas.microsoft.com/office/drawing/2014/main" id="{6C21528C-8172-4AEC-ADB9-F5950004B15A}"/>
              </a:ext>
            </a:extLst>
          </p:cNvPr>
          <p:cNvSpPr/>
          <p:nvPr/>
        </p:nvSpPr>
        <p:spPr>
          <a:xfrm>
            <a:off x="9143999" y="383721"/>
            <a:ext cx="2653393" cy="5356382"/>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3C69C748-5179-40EC-9FCC-754F4D41102D}"/>
              </a:ext>
            </a:extLst>
          </p:cNvPr>
          <p:cNvSpPr txBox="1"/>
          <p:nvPr/>
        </p:nvSpPr>
        <p:spPr>
          <a:xfrm>
            <a:off x="9378043" y="924975"/>
            <a:ext cx="2273620" cy="3570208"/>
          </a:xfrm>
          <a:prstGeom prst="rect">
            <a:avLst/>
          </a:prstGeom>
          <a:noFill/>
        </p:spPr>
        <p:txBody>
          <a:bodyPr wrap="square" rtlCol="0">
            <a:spAutoFit/>
          </a:bodyPr>
          <a:lstStyle/>
          <a:p>
            <a:r>
              <a:rPr lang="en-AU" dirty="0">
                <a:solidFill>
                  <a:schemeClr val="bg2">
                    <a:lumMod val="25000"/>
                  </a:schemeClr>
                </a:solidFill>
              </a:rPr>
              <a:t>‘Women’s cricket results appeared in The Argus under the heading “Cricket”. It was completely unheard of to have women’s sporting results appear in such a publication, let alone appear next to the men’s results.’ </a:t>
            </a:r>
          </a:p>
          <a:p>
            <a:r>
              <a:rPr lang="en-AU" sz="1400" dirty="0">
                <a:solidFill>
                  <a:schemeClr val="bg2">
                    <a:lumMod val="25000"/>
                  </a:schemeClr>
                </a:solidFill>
              </a:rPr>
              <a:t>Bowl the Maidens Over, pg25</a:t>
            </a:r>
          </a:p>
        </p:txBody>
      </p:sp>
    </p:spTree>
    <p:extLst>
      <p:ext uri="{BB962C8B-B14F-4D97-AF65-F5344CB8AC3E}">
        <p14:creationId xmlns:p14="http://schemas.microsoft.com/office/powerpoint/2010/main" val="118025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818A6CBB-8A9F-4370-B146-93F67BCD75D9}"/>
              </a:ext>
            </a:extLst>
          </p:cNvPr>
          <p:cNvSpPr/>
          <p:nvPr/>
        </p:nvSpPr>
        <p:spPr>
          <a:xfrm>
            <a:off x="1649186" y="906236"/>
            <a:ext cx="8882743" cy="4669971"/>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‘It certainly required a very considerable amount of courage on the part of the ladies to undertake to play a cricket match in public. The thing was unprecedented as far as Australia was concerned…</a:t>
            </a:r>
          </a:p>
          <a:p>
            <a:pPr algn="ctr"/>
            <a:endParaRPr lang="en-AU" sz="2800" dirty="0"/>
          </a:p>
          <a:p>
            <a:pPr algn="ctr"/>
            <a:r>
              <a:rPr lang="en-AU" sz="2800" dirty="0"/>
              <a:t>The cause in which they were engaged however overcame all scruples and they came nobly forward to aid the destitute and the suffering.’</a:t>
            </a:r>
          </a:p>
          <a:p>
            <a:pPr algn="ctr"/>
            <a:r>
              <a:rPr lang="en-AU" sz="1400" i="1" dirty="0"/>
              <a:t>Bendigo Advertiser, 8 April 1874</a:t>
            </a:r>
          </a:p>
        </p:txBody>
      </p:sp>
    </p:spTree>
    <p:extLst>
      <p:ext uri="{BB962C8B-B14F-4D97-AF65-F5344CB8AC3E}">
        <p14:creationId xmlns:p14="http://schemas.microsoft.com/office/powerpoint/2010/main" val="87346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4D8303C7-9486-4F5D-AF94-82FCEFCA77E0}"/>
              </a:ext>
            </a:extLst>
          </p:cNvPr>
          <p:cNvSpPr/>
          <p:nvPr/>
        </p:nvSpPr>
        <p:spPr>
          <a:xfrm>
            <a:off x="802257" y="914400"/>
            <a:ext cx="10722634" cy="5003321"/>
          </a:xfrm>
          <a:prstGeom prst="wedgeRoundRectCallou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t>‘Indeed the exhibition they made in the field yesterday would go to lead to the belief that the game of cricket is completely compassable by the female form, and very possibly by the female intellect.’ </a:t>
            </a:r>
          </a:p>
          <a:p>
            <a:pPr algn="r"/>
            <a:r>
              <a:rPr lang="en-AU" sz="1200" dirty="0"/>
              <a:t>Bendigo Advertiser, 1 April 1875</a:t>
            </a:r>
          </a:p>
        </p:txBody>
      </p:sp>
    </p:spTree>
    <p:extLst>
      <p:ext uri="{BB962C8B-B14F-4D97-AF65-F5344CB8AC3E}">
        <p14:creationId xmlns:p14="http://schemas.microsoft.com/office/powerpoint/2010/main" val="216095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7AFA40-A3E1-499F-AEA7-FE506A31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439" y="129435"/>
            <a:ext cx="3938361" cy="6599130"/>
          </a:xfrm>
          <a:prstGeom prst="rect">
            <a:avLst/>
          </a:prstGeom>
        </p:spPr>
      </p:pic>
      <p:sp>
        <p:nvSpPr>
          <p:cNvPr id="5" name="Speech Bubble: Rectangle with Corners Rounded 4">
            <a:extLst>
              <a:ext uri="{FF2B5EF4-FFF2-40B4-BE49-F238E27FC236}">
                <a16:creationId xmlns:a16="http://schemas.microsoft.com/office/drawing/2014/main" id="{E7F6DA35-6FA6-453F-A1D3-E0068BD6596E}"/>
              </a:ext>
            </a:extLst>
          </p:cNvPr>
          <p:cNvSpPr/>
          <p:nvPr/>
        </p:nvSpPr>
        <p:spPr>
          <a:xfrm>
            <a:off x="6180364" y="930730"/>
            <a:ext cx="5527222" cy="25799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‘This unfeminine trial of masculine skill at Sandhurst, in which frisky matrons took part with forward spinsters, was engaged as – we are told in the cause of “heaven-born” charity. Nothing else could extort money from the pockets of the male public, but this unwomanly exhibition on a public holiday.’</a:t>
            </a:r>
          </a:p>
          <a:p>
            <a:pPr algn="ctr"/>
            <a:r>
              <a:rPr lang="en-AU" sz="1400" i="1" dirty="0"/>
              <a:t>The Maryborough and </a:t>
            </a:r>
            <a:r>
              <a:rPr lang="en-AU" sz="1400" i="1" dirty="0" err="1"/>
              <a:t>Dunnolly</a:t>
            </a:r>
            <a:r>
              <a:rPr lang="en-AU" sz="1400" i="1" dirty="0"/>
              <a:t> Advertiser 13 April 1874</a:t>
            </a:r>
          </a:p>
        </p:txBody>
      </p:sp>
      <p:sp>
        <p:nvSpPr>
          <p:cNvPr id="8" name="Speech Bubble: Rectangle 7">
            <a:extLst>
              <a:ext uri="{FF2B5EF4-FFF2-40B4-BE49-F238E27FC236}">
                <a16:creationId xmlns:a16="http://schemas.microsoft.com/office/drawing/2014/main" id="{4C0A78BB-DD4C-4E25-92FD-FAC5C855EEBB}"/>
              </a:ext>
            </a:extLst>
          </p:cNvPr>
          <p:cNvSpPr/>
          <p:nvPr/>
        </p:nvSpPr>
        <p:spPr>
          <a:xfrm>
            <a:off x="6180364" y="4727122"/>
            <a:ext cx="5527222" cy="106952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‘Let our women keep their own places in our homes in this day of growing disregard…’</a:t>
            </a:r>
          </a:p>
          <a:p>
            <a:pPr algn="ctr"/>
            <a:r>
              <a:rPr lang="en-AU" sz="1400" i="1" dirty="0"/>
              <a:t>The Herald 11 April 1874</a:t>
            </a:r>
          </a:p>
        </p:txBody>
      </p:sp>
    </p:spTree>
    <p:extLst>
      <p:ext uri="{BB962C8B-B14F-4D97-AF65-F5344CB8AC3E}">
        <p14:creationId xmlns:p14="http://schemas.microsoft.com/office/powerpoint/2010/main" val="235846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9CCCB90-611E-41B2-A440-6E58272404F0}"/>
              </a:ext>
            </a:extLst>
          </p:cNvPr>
          <p:cNvSpPr/>
          <p:nvPr/>
        </p:nvSpPr>
        <p:spPr>
          <a:xfrm rot="-300000">
            <a:off x="7807619" y="4920171"/>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03A7D5-3AC1-4BCE-ACD3-50BDF1400378}"/>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BC8BEB4-E0A2-4977-AB86-6AAB03CEC9FA}"/>
              </a:ext>
            </a:extLst>
          </p:cNvPr>
          <p:cNvSpPr txBox="1"/>
          <p:nvPr/>
        </p:nvSpPr>
        <p:spPr>
          <a:xfrm>
            <a:off x="2698762" y="2380516"/>
            <a:ext cx="81725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tx1">
                    <a:lumMod val="65000"/>
                    <a:lumOff val="35000"/>
                  </a:schemeClr>
                </a:solidFill>
                <a:cs typeface="Calibri"/>
              </a:rPr>
              <a:t>Finding Her Walking Tour</a:t>
            </a:r>
            <a:endParaRPr lang="en-US" dirty="0">
              <a:solidFill>
                <a:schemeClr val="tx1">
                  <a:lumMod val="65000"/>
                  <a:lumOff val="35000"/>
                </a:schemeClr>
              </a:solidFill>
            </a:endParaRPr>
          </a:p>
        </p:txBody>
      </p:sp>
      <p:cxnSp>
        <p:nvCxnSpPr>
          <p:cNvPr id="5" name="Straight Arrow Connector 4">
            <a:extLst>
              <a:ext uri="{FF2B5EF4-FFF2-40B4-BE49-F238E27FC236}">
                <a16:creationId xmlns:a16="http://schemas.microsoft.com/office/drawing/2014/main" id="{1E260C13-30CF-4060-B283-8C304A31F873}"/>
              </a:ext>
            </a:extLst>
          </p:cNvPr>
          <p:cNvCxnSpPr/>
          <p:nvPr/>
        </p:nvCxnSpPr>
        <p:spPr>
          <a:xfrm>
            <a:off x="3356037" y="3066765"/>
            <a:ext cx="6857999" cy="0"/>
          </a:xfrm>
          <a:prstGeom prst="straightConnector1">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pic>
        <p:nvPicPr>
          <p:cNvPr id="9" name="Picture 8" descr="Logo&#10;&#10;Description automatically generated">
            <a:extLst>
              <a:ext uri="{FF2B5EF4-FFF2-40B4-BE49-F238E27FC236}">
                <a16:creationId xmlns:a16="http://schemas.microsoft.com/office/drawing/2014/main" id="{2C2F706A-B58F-4712-95AC-B58104DF41C8}"/>
              </a:ext>
            </a:extLst>
          </p:cNvPr>
          <p:cNvPicPr>
            <a:picLocks noChangeAspect="1"/>
          </p:cNvPicPr>
          <p:nvPr/>
        </p:nvPicPr>
        <p:blipFill rotWithShape="1">
          <a:blip r:embed="rId2"/>
          <a:srcRect t="20574" r="73836" b="22180"/>
          <a:stretch/>
        </p:blipFill>
        <p:spPr>
          <a:xfrm>
            <a:off x="10871313" y="382707"/>
            <a:ext cx="866229" cy="881900"/>
          </a:xfrm>
          <a:prstGeom prst="rect">
            <a:avLst/>
          </a:prstGeom>
        </p:spPr>
      </p:pic>
      <p:sp>
        <p:nvSpPr>
          <p:cNvPr id="27" name="TextBox 26">
            <a:extLst>
              <a:ext uri="{FF2B5EF4-FFF2-40B4-BE49-F238E27FC236}">
                <a16:creationId xmlns:a16="http://schemas.microsoft.com/office/drawing/2014/main" id="{E990E4C0-1B20-46C9-8FC7-36179D19D8DB}"/>
              </a:ext>
            </a:extLst>
          </p:cNvPr>
          <p:cNvSpPr txBox="1"/>
          <p:nvPr/>
        </p:nvSpPr>
        <p:spPr>
          <a:xfrm>
            <a:off x="2698762" y="3573775"/>
            <a:ext cx="81725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tx1">
                    <a:lumMod val="65000"/>
                    <a:lumOff val="35000"/>
                  </a:schemeClr>
                </a:solidFill>
                <a:cs typeface="Calibri"/>
              </a:rPr>
              <a:t>150</a:t>
            </a:r>
            <a:r>
              <a:rPr lang="en-US" sz="3600" b="1" baseline="30000" dirty="0">
                <a:solidFill>
                  <a:schemeClr val="tx1">
                    <a:lumMod val="65000"/>
                    <a:lumOff val="35000"/>
                  </a:schemeClr>
                </a:solidFill>
                <a:cs typeface="Calibri"/>
              </a:rPr>
              <a:t>th</a:t>
            </a:r>
            <a:r>
              <a:rPr lang="en-US" sz="3600" b="1" dirty="0">
                <a:solidFill>
                  <a:schemeClr val="tx1">
                    <a:lumMod val="65000"/>
                    <a:lumOff val="35000"/>
                  </a:schemeClr>
                </a:solidFill>
                <a:cs typeface="Calibri"/>
              </a:rPr>
              <a:t> Anniversary Match Re-creation</a:t>
            </a:r>
            <a:endParaRPr lang="en-US" dirty="0">
              <a:solidFill>
                <a:schemeClr val="tx1">
                  <a:lumMod val="65000"/>
                  <a:lumOff val="35000"/>
                </a:schemeClr>
              </a:solidFill>
            </a:endParaRPr>
          </a:p>
        </p:txBody>
      </p:sp>
      <p:cxnSp>
        <p:nvCxnSpPr>
          <p:cNvPr id="28" name="Straight Arrow Connector 27">
            <a:extLst>
              <a:ext uri="{FF2B5EF4-FFF2-40B4-BE49-F238E27FC236}">
                <a16:creationId xmlns:a16="http://schemas.microsoft.com/office/drawing/2014/main" id="{87882BC7-ED15-4453-A835-B53167F6609F}"/>
              </a:ext>
            </a:extLst>
          </p:cNvPr>
          <p:cNvCxnSpPr/>
          <p:nvPr/>
        </p:nvCxnSpPr>
        <p:spPr>
          <a:xfrm>
            <a:off x="2817873" y="4247405"/>
            <a:ext cx="6857999" cy="0"/>
          </a:xfrm>
          <a:prstGeom prst="straightConnector1">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35C6263A-CAE4-4557-A91C-6666FACD9E2D}"/>
              </a:ext>
            </a:extLst>
          </p:cNvPr>
          <p:cNvSpPr txBox="1"/>
          <p:nvPr/>
        </p:nvSpPr>
        <p:spPr>
          <a:xfrm>
            <a:off x="520575" y="382707"/>
            <a:ext cx="81725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C00000"/>
                </a:solidFill>
                <a:cs typeface="Calibri"/>
              </a:rPr>
              <a:t>#</a:t>
            </a:r>
            <a:r>
              <a:rPr lang="en-US" sz="3600" b="1" dirty="0" err="1">
                <a:solidFill>
                  <a:srgbClr val="C00000"/>
                </a:solidFill>
                <a:cs typeface="Calibri"/>
              </a:rPr>
              <a:t>puthernameonit</a:t>
            </a:r>
            <a:r>
              <a:rPr lang="en-US" sz="3600" b="1" dirty="0">
                <a:solidFill>
                  <a:srgbClr val="C00000"/>
                </a:solidFill>
                <a:cs typeface="Calibri"/>
              </a:rPr>
              <a:t> in 2024</a:t>
            </a:r>
            <a:endParaRPr lang="en-US" dirty="0">
              <a:solidFill>
                <a:srgbClr val="C00000"/>
              </a:solidFill>
            </a:endParaRPr>
          </a:p>
        </p:txBody>
      </p:sp>
    </p:spTree>
    <p:extLst>
      <p:ext uri="{BB962C8B-B14F-4D97-AF65-F5344CB8AC3E}">
        <p14:creationId xmlns:p14="http://schemas.microsoft.com/office/powerpoint/2010/main" val="395230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10EC4C-2855-4BBF-BC5E-84049ED89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929" y="353674"/>
            <a:ext cx="3583214" cy="6150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FB42617-D2C6-4B2C-A2BC-85F2EB9FD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24" y="634204"/>
            <a:ext cx="3500835" cy="5244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6815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9BA264-C203-4AFB-975C-0E6443F2B408}"/>
              </a:ext>
            </a:extLst>
          </p:cNvPr>
          <p:cNvPicPr>
            <a:picLocks noChangeAspect="1"/>
          </p:cNvPicPr>
          <p:nvPr/>
        </p:nvPicPr>
        <p:blipFill rotWithShape="1">
          <a:blip r:embed="rId2">
            <a:extLst>
              <a:ext uri="{28A0092B-C50C-407E-A947-70E740481C1C}">
                <a14:useLocalDpi xmlns:a14="http://schemas.microsoft.com/office/drawing/2010/main" val="0"/>
              </a:ext>
            </a:extLst>
          </a:blip>
          <a:srcRect l="2265" t="4680" r="4581"/>
          <a:stretch/>
        </p:blipFill>
        <p:spPr>
          <a:xfrm>
            <a:off x="563149" y="222197"/>
            <a:ext cx="8164287" cy="6413605"/>
          </a:xfrm>
          <a:prstGeom prst="rect">
            <a:avLst/>
          </a:prstGeom>
        </p:spPr>
      </p:pic>
      <p:pic>
        <p:nvPicPr>
          <p:cNvPr id="9" name="Picture 8">
            <a:extLst>
              <a:ext uri="{FF2B5EF4-FFF2-40B4-BE49-F238E27FC236}">
                <a16:creationId xmlns:a16="http://schemas.microsoft.com/office/drawing/2014/main" id="{6432ADAF-7FD1-4C21-BBF2-E5D92B691E0B}"/>
              </a:ext>
            </a:extLst>
          </p:cNvPr>
          <p:cNvPicPr>
            <a:picLocks noChangeAspect="1"/>
          </p:cNvPicPr>
          <p:nvPr/>
        </p:nvPicPr>
        <p:blipFill rotWithShape="1">
          <a:blip r:embed="rId3">
            <a:extLst>
              <a:ext uri="{28A0092B-C50C-407E-A947-70E740481C1C}">
                <a14:useLocalDpi xmlns:a14="http://schemas.microsoft.com/office/drawing/2010/main" val="0"/>
              </a:ext>
            </a:extLst>
          </a:blip>
          <a:srcRect b="36426"/>
          <a:stretch/>
        </p:blipFill>
        <p:spPr>
          <a:xfrm>
            <a:off x="6841404" y="3717294"/>
            <a:ext cx="4787447" cy="1812471"/>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26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003F10-B859-476F-8F89-FFA13DB25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82" y="271462"/>
            <a:ext cx="9753600" cy="6315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C6606E22-7A58-48EE-8679-BB5CEA7E4A57}"/>
              </a:ext>
            </a:extLst>
          </p:cNvPr>
          <p:cNvPicPr>
            <a:picLocks noChangeAspect="1"/>
          </p:cNvPicPr>
          <p:nvPr/>
        </p:nvPicPr>
        <p:blipFill rotWithShape="1">
          <a:blip r:embed="rId3">
            <a:extLst>
              <a:ext uri="{28A0092B-C50C-407E-A947-70E740481C1C}">
                <a14:useLocalDpi xmlns:a14="http://schemas.microsoft.com/office/drawing/2010/main" val="0"/>
              </a:ext>
            </a:extLst>
          </a:blip>
          <a:srcRect l="9892" t="3405" r="14631"/>
          <a:stretch/>
        </p:blipFill>
        <p:spPr>
          <a:xfrm>
            <a:off x="8466365" y="159203"/>
            <a:ext cx="3426177" cy="6098721"/>
          </a:xfrm>
          <a:prstGeom prst="rect">
            <a:avLst/>
          </a:prstGeom>
        </p:spPr>
      </p:pic>
    </p:spTree>
    <p:extLst>
      <p:ext uri="{BB962C8B-B14F-4D97-AF65-F5344CB8AC3E}">
        <p14:creationId xmlns:p14="http://schemas.microsoft.com/office/powerpoint/2010/main" val="10737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33085A-F637-477C-905A-BD4E56B21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21" y="0"/>
            <a:ext cx="1027415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EAD2138-7A71-436E-81FD-1828A0A6A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949" y="515292"/>
            <a:ext cx="5331698" cy="26474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794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074966" y="-1038595"/>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EBB16D7-2993-4C24-B073-4A6C5F8B8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646" y="230987"/>
            <a:ext cx="3609068" cy="63960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Speech Bubble: Rectangle with Corners Rounded 11">
            <a:extLst>
              <a:ext uri="{FF2B5EF4-FFF2-40B4-BE49-F238E27FC236}">
                <a16:creationId xmlns:a16="http://schemas.microsoft.com/office/drawing/2014/main" id="{4D88755D-455B-4CF9-B844-8B9333407A0A}"/>
              </a:ext>
            </a:extLst>
          </p:cNvPr>
          <p:cNvSpPr/>
          <p:nvPr/>
        </p:nvSpPr>
        <p:spPr>
          <a:xfrm>
            <a:off x="855625" y="525119"/>
            <a:ext cx="6315187" cy="1551075"/>
          </a:xfrm>
          <a:prstGeom prst="wedgeRoundRectCallou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1F187EAA-BB1D-437F-A2B1-D5B2AEC975DC}"/>
              </a:ext>
            </a:extLst>
          </p:cNvPr>
          <p:cNvSpPr txBox="1"/>
          <p:nvPr/>
        </p:nvSpPr>
        <p:spPr>
          <a:xfrm>
            <a:off x="1033347" y="669714"/>
            <a:ext cx="6074229" cy="1261884"/>
          </a:xfrm>
          <a:prstGeom prst="rect">
            <a:avLst/>
          </a:prstGeom>
          <a:noFill/>
        </p:spPr>
        <p:txBody>
          <a:bodyPr wrap="square" rtlCol="0">
            <a:spAutoFit/>
          </a:bodyPr>
          <a:lstStyle/>
          <a:p>
            <a:r>
              <a:rPr lang="en-AU" sz="1900" dirty="0">
                <a:solidFill>
                  <a:schemeClr val="tx1">
                    <a:lumMod val="75000"/>
                    <a:lumOff val="25000"/>
                  </a:schemeClr>
                </a:solidFill>
              </a:rPr>
              <a:t>‘The suggestion that the ladies cricket team would favour the attire of wearing bloomers over the usual neck-to-toe dresses worn by ladies at all times brought society to a standstill’</a:t>
            </a:r>
            <a:r>
              <a:rPr lang="en-AU" sz="1400" dirty="0">
                <a:solidFill>
                  <a:schemeClr val="tx1">
                    <a:lumMod val="75000"/>
                    <a:lumOff val="25000"/>
                  </a:schemeClr>
                </a:solidFill>
              </a:rPr>
              <a:t>			Bowl the Maidens Over, pg11</a:t>
            </a:r>
          </a:p>
        </p:txBody>
      </p:sp>
      <p:sp>
        <p:nvSpPr>
          <p:cNvPr id="16" name="Scroll: Horizontal 15">
            <a:extLst>
              <a:ext uri="{FF2B5EF4-FFF2-40B4-BE49-F238E27FC236}">
                <a16:creationId xmlns:a16="http://schemas.microsoft.com/office/drawing/2014/main" id="{D68E904A-9394-4301-841C-84A6AEC8B12B}"/>
              </a:ext>
            </a:extLst>
          </p:cNvPr>
          <p:cNvSpPr/>
          <p:nvPr/>
        </p:nvSpPr>
        <p:spPr>
          <a:xfrm>
            <a:off x="1528383" y="2292228"/>
            <a:ext cx="4912178" cy="4440609"/>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2">
                    <a:lumMod val="50000"/>
                  </a:schemeClr>
                </a:solidFill>
              </a:rPr>
              <a:t>LADIES’ CRICKET MATCH – </a:t>
            </a:r>
          </a:p>
          <a:p>
            <a:pPr algn="ctr"/>
            <a:r>
              <a:rPr lang="en-AU" dirty="0">
                <a:solidFill>
                  <a:schemeClr val="bg2">
                    <a:lumMod val="50000"/>
                  </a:schemeClr>
                </a:solidFill>
              </a:rPr>
              <a:t>We are requested by the honorary secretary of the ladies’ cricket match to correct a mistake which has been made in regard to the costume in which they are to appear in the field. The “Bloomer costume” was never thought of. The dresses are to be…of white calico, the full length, the distinguishing bade being a Zouave jacket of pink for one side, and blue for the other.’ </a:t>
            </a:r>
          </a:p>
          <a:p>
            <a:pPr algn="ctr"/>
            <a:r>
              <a:rPr lang="en-AU" sz="1400" i="1" dirty="0">
                <a:solidFill>
                  <a:schemeClr val="bg2">
                    <a:lumMod val="50000"/>
                  </a:schemeClr>
                </a:solidFill>
              </a:rPr>
              <a:t>Bendigo Advertiser 26 March 1874.</a:t>
            </a:r>
          </a:p>
        </p:txBody>
      </p:sp>
    </p:spTree>
    <p:extLst>
      <p:ext uri="{BB962C8B-B14F-4D97-AF65-F5344CB8AC3E}">
        <p14:creationId xmlns:p14="http://schemas.microsoft.com/office/powerpoint/2010/main" val="355180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074966" y="-1038595"/>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1347F6-68BD-4785-AE4E-05F321725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655" y="874583"/>
            <a:ext cx="7764690" cy="5108834"/>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203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818A6CBB-8A9F-4370-B146-93F67BCD75D9}"/>
              </a:ext>
            </a:extLst>
          </p:cNvPr>
          <p:cNvSpPr/>
          <p:nvPr/>
        </p:nvSpPr>
        <p:spPr>
          <a:xfrm>
            <a:off x="1649186" y="906236"/>
            <a:ext cx="8882743" cy="4669971"/>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‘The match is altogether one of a most novel description and is, as we believe, the first of the kind ever played in Australia. That it will attract a great crowd to witness is pretty certain. The ladies have been practising hard, and will astonish the spectators by the skill with which they wield the bat. Their fielding, too, will be certain to call forth admiration.’</a:t>
            </a:r>
          </a:p>
          <a:p>
            <a:pPr algn="ctr"/>
            <a:endParaRPr lang="en-AU" sz="2400" dirty="0"/>
          </a:p>
          <a:p>
            <a:pPr algn="ctr"/>
            <a:r>
              <a:rPr lang="en-AU" sz="1400" i="1" dirty="0"/>
              <a:t>Morning of the match, Bendigo Advertiser, 7 April 1874</a:t>
            </a:r>
          </a:p>
        </p:txBody>
      </p:sp>
    </p:spTree>
    <p:extLst>
      <p:ext uri="{BB962C8B-B14F-4D97-AF65-F5344CB8AC3E}">
        <p14:creationId xmlns:p14="http://schemas.microsoft.com/office/powerpoint/2010/main" val="300616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DCE7F4B-487E-4B8F-B2CC-BE061271C21D}"/>
              </a:ext>
            </a:extLst>
          </p:cNvPr>
          <p:cNvSpPr/>
          <p:nvPr/>
        </p:nvSpPr>
        <p:spPr>
          <a:xfrm rot="-300000">
            <a:off x="7044168" y="4307696"/>
            <a:ext cx="9242958" cy="866898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80C248-AEAC-4F61-8ED1-C948BA94C4B7}"/>
              </a:ext>
            </a:extLst>
          </p:cNvPr>
          <p:cNvSpPr/>
          <p:nvPr/>
        </p:nvSpPr>
        <p:spPr>
          <a:xfrm rot="-300000">
            <a:off x="-4119997" y="-997774"/>
            <a:ext cx="9242958" cy="8668984"/>
          </a:xfrm>
          <a:prstGeom prst="ellipse">
            <a:avLst/>
          </a:prstGeom>
          <a:solidFill>
            <a:srgbClr val="FAC248">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16A6A5-23B6-48E0-89F2-931B1BB1D9DD}"/>
              </a:ext>
            </a:extLst>
          </p:cNvPr>
          <p:cNvPicPr>
            <a:picLocks noChangeAspect="1"/>
          </p:cNvPicPr>
          <p:nvPr/>
        </p:nvPicPr>
        <p:blipFill rotWithShape="1">
          <a:blip r:embed="rId2">
            <a:extLst>
              <a:ext uri="{28A0092B-C50C-407E-A947-70E740481C1C}">
                <a14:useLocalDpi xmlns:a14="http://schemas.microsoft.com/office/drawing/2010/main" val="0"/>
              </a:ext>
            </a:extLst>
          </a:blip>
          <a:srcRect t="2498"/>
          <a:stretch/>
        </p:blipFill>
        <p:spPr>
          <a:xfrm>
            <a:off x="526353" y="366629"/>
            <a:ext cx="4835071" cy="2011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DD493F7-3BDF-4996-B841-E0534A27A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679" y="2846991"/>
            <a:ext cx="5641674" cy="1387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peech Bubble: Rectangle with Corners Rounded 8">
            <a:extLst>
              <a:ext uri="{FF2B5EF4-FFF2-40B4-BE49-F238E27FC236}">
                <a16:creationId xmlns:a16="http://schemas.microsoft.com/office/drawing/2014/main" id="{D53BE37F-4BFC-4A69-B3DB-CFC03636AE43}"/>
              </a:ext>
            </a:extLst>
          </p:cNvPr>
          <p:cNvSpPr/>
          <p:nvPr/>
        </p:nvSpPr>
        <p:spPr>
          <a:xfrm>
            <a:off x="944538" y="4635352"/>
            <a:ext cx="6248592" cy="131641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‘At one o’clock the ladies, in full costume, arrived in three carriages…Their appearance was very pretty and picturesque and they were loudly applauded by the onlookers.’</a:t>
            </a:r>
          </a:p>
        </p:txBody>
      </p:sp>
      <p:pic>
        <p:nvPicPr>
          <p:cNvPr id="10" name="Picture 9">
            <a:extLst>
              <a:ext uri="{FF2B5EF4-FFF2-40B4-BE49-F238E27FC236}">
                <a16:creationId xmlns:a16="http://schemas.microsoft.com/office/drawing/2014/main" id="{5AC3CE90-38A4-4914-B7B2-49E029671EA7}"/>
              </a:ext>
            </a:extLst>
          </p:cNvPr>
          <p:cNvPicPr>
            <a:picLocks noChangeAspect="1"/>
          </p:cNvPicPr>
          <p:nvPr/>
        </p:nvPicPr>
        <p:blipFill rotWithShape="1">
          <a:blip r:embed="rId4">
            <a:extLst>
              <a:ext uri="{28A0092B-C50C-407E-A947-70E740481C1C}">
                <a14:useLocalDpi xmlns:a14="http://schemas.microsoft.com/office/drawing/2010/main" val="0"/>
              </a:ext>
            </a:extLst>
          </a:blip>
          <a:srcRect l="46670"/>
          <a:stretch/>
        </p:blipFill>
        <p:spPr>
          <a:xfrm>
            <a:off x="7524766" y="842929"/>
            <a:ext cx="4140881" cy="5108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8879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0c23291-e70d-4848-b4c0-959e8e2c8a70">
      <UserInfo>
        <DisplayName>Frances Ford</DisplayName>
        <AccountId>26</AccountId>
        <AccountType/>
      </UserInfo>
      <UserInfo>
        <DisplayName>Brigitte Aylett</DisplayName>
        <AccountId>19</AccountId>
        <AccountType/>
      </UserInfo>
    </SharedWithUsers>
    <lcf76f155ced4ddcb4097134ff3c332f xmlns="12ce0ff4-c599-4373-a25b-f449da78d040">
      <Terms xmlns="http://schemas.microsoft.com/office/infopath/2007/PartnerControls"/>
    </lcf76f155ced4ddcb4097134ff3c332f>
    <TaxCatchAll xmlns="60c23291-e70d-4848-b4c0-959e8e2c8a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75B4141573504EBBC6AA541379794F" ma:contentTypeVersion="16" ma:contentTypeDescription="Create a new document." ma:contentTypeScope="" ma:versionID="d12c1f441d20128103b154de5f0e6b6a">
  <xsd:schema xmlns:xsd="http://www.w3.org/2001/XMLSchema" xmlns:xs="http://www.w3.org/2001/XMLSchema" xmlns:p="http://schemas.microsoft.com/office/2006/metadata/properties" xmlns:ns2="12ce0ff4-c599-4373-a25b-f449da78d040" xmlns:ns3="60c23291-e70d-4848-b4c0-959e8e2c8a70" targetNamespace="http://schemas.microsoft.com/office/2006/metadata/properties" ma:root="true" ma:fieldsID="717d779ce1fb9ca0bbb77fe1a4a5048e" ns2:_="" ns3:_="">
    <xsd:import namespace="12ce0ff4-c599-4373-a25b-f449da78d040"/>
    <xsd:import namespace="60c23291-e70d-4848-b4c0-959e8e2c8a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e0ff4-c599-4373-a25b-f449da78d0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c12877-f731-4161-894b-fd8108b294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c23291-e70d-4848-b4c0-959e8e2c8a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b9b7c3-d4ba-481f-b648-2f58d0583240}" ma:internalName="TaxCatchAll" ma:showField="CatchAllData" ma:web="60c23291-e70d-4848-b4c0-959e8e2c8a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C8C8D-9D9C-4818-8593-47F735863786}">
  <ds:schemaRefs>
    <ds:schemaRef ds:uri="http://schemas.microsoft.com/office/infopath/2007/PartnerControls"/>
    <ds:schemaRef ds:uri="http://schemas.microsoft.com/office/2006/documentManagement/types"/>
    <ds:schemaRef ds:uri="12ce0ff4-c599-4373-a25b-f449da78d040"/>
    <ds:schemaRef ds:uri="http://purl.org/dc/dcmitype/"/>
    <ds:schemaRef ds:uri="http://purl.org/dc/elements/1.1/"/>
    <ds:schemaRef ds:uri="http://schemas.microsoft.com/office/2006/metadata/properties"/>
    <ds:schemaRef ds:uri="http://schemas.openxmlformats.org/package/2006/metadata/core-properties"/>
    <ds:schemaRef ds:uri="60c23291-e70d-4848-b4c0-959e8e2c8a70"/>
    <ds:schemaRef ds:uri="http://www.w3.org/XML/1998/namespace"/>
    <ds:schemaRef ds:uri="http://purl.org/dc/terms/"/>
  </ds:schemaRefs>
</ds:datastoreItem>
</file>

<file path=customXml/itemProps2.xml><?xml version="1.0" encoding="utf-8"?>
<ds:datastoreItem xmlns:ds="http://schemas.openxmlformats.org/officeDocument/2006/customXml" ds:itemID="{6B5D896B-9719-47D6-BEE3-FFB42289B92E}">
  <ds:schemaRefs>
    <ds:schemaRef ds:uri="http://schemas.microsoft.com/sharepoint/v3/contenttype/forms"/>
  </ds:schemaRefs>
</ds:datastoreItem>
</file>

<file path=customXml/itemProps3.xml><?xml version="1.0" encoding="utf-8"?>
<ds:datastoreItem xmlns:ds="http://schemas.openxmlformats.org/officeDocument/2006/customXml" ds:itemID="{8A71079A-B0CA-4895-B97F-DF58796AD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e0ff4-c599-4373-a25b-f449da78d040"/>
    <ds:schemaRef ds:uri="60c23291-e70d-4848-b4c0-959e8e2c8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87</TotalTime>
  <Words>510</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Felicity Beissmann</cp:lastModifiedBy>
  <cp:revision>1</cp:revision>
  <dcterms:created xsi:type="dcterms:W3CDTF">2021-08-02T02:46:11Z</dcterms:created>
  <dcterms:modified xsi:type="dcterms:W3CDTF">2023-03-08T22:45:53Z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0x010100AE75B4141573504EBBC6AA541379794F</vt:lpwstr>
  </property>
  <property fmtid="{D5CDD505-2E9C-101B-9397-08002B2CF9AE}" pid="3" name="MediaServiceImageTags">
    <vt:lpwstr/>
  </property>
</Properties>
</file>