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9" r:id="rId4"/>
    <p:sldId id="260" r:id="rId5"/>
    <p:sldId id="290" r:id="rId6"/>
    <p:sldId id="277" r:id="rId7"/>
    <p:sldId id="295" r:id="rId8"/>
    <p:sldId id="273" r:id="rId9"/>
    <p:sldId id="293" r:id="rId10"/>
    <p:sldId id="274" r:id="rId11"/>
    <p:sldId id="294" r:id="rId12"/>
    <p:sldId id="280" r:id="rId13"/>
    <p:sldId id="275" r:id="rId14"/>
    <p:sldId id="296" r:id="rId15"/>
    <p:sldId id="279" r:id="rId16"/>
    <p:sldId id="278" r:id="rId17"/>
    <p:sldId id="276" r:id="rId18"/>
    <p:sldId id="281" r:id="rId19"/>
    <p:sldId id="286" r:id="rId20"/>
    <p:sldId id="291" r:id="rId21"/>
    <p:sldId id="292" r:id="rId22"/>
    <p:sldId id="283" r:id="rId23"/>
    <p:sldId id="282" r:id="rId24"/>
    <p:sldId id="288" r:id="rId25"/>
    <p:sldId id="271" r:id="rId26"/>
  </p:sldIdLst>
  <p:sldSz cx="18288000" cy="10287000"/>
  <p:notesSz cx="6858000" cy="9144000"/>
  <p:embeddedFontLst>
    <p:embeddedFont>
      <p:font typeface="Arial Bold" panose="020B0704020202020204" pitchFamily="34" charset="0"/>
      <p:regular r:id="rId28"/>
      <p:bold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AD32C-E97D-26F0-15D8-CD32554FD321}" name="Melissa Ryan" initials="MR" userId="S::mryan@mav.asn.au::169f3ad4-a1c1-4d4c-bc50-d9e66cb109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714" autoAdjust="0"/>
  </p:normalViewPr>
  <p:slideViewPr>
    <p:cSldViewPr>
      <p:cViewPr varScale="1">
        <p:scale>
          <a:sx n="64" d="100"/>
          <a:sy n="64" d="100"/>
        </p:scale>
        <p:origin x="113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52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Ryan" userId="169f3ad4-a1c1-4d4c-bc50-d9e66cb109a9" providerId="ADAL" clId="{77AE9D67-89CC-42F4-AEA5-18215CA7117B}"/>
    <pc:docChg chg="delSld modSld">
      <pc:chgData name="Melissa Ryan" userId="169f3ad4-a1c1-4d4c-bc50-d9e66cb109a9" providerId="ADAL" clId="{77AE9D67-89CC-42F4-AEA5-18215CA7117B}" dt="2024-11-06T21:45:49.950" v="2" actId="20577"/>
      <pc:docMkLst>
        <pc:docMk/>
      </pc:docMkLst>
      <pc:sldChg chg="del">
        <pc:chgData name="Melissa Ryan" userId="169f3ad4-a1c1-4d4c-bc50-d9e66cb109a9" providerId="ADAL" clId="{77AE9D67-89CC-42F4-AEA5-18215CA7117B}" dt="2024-11-06T21:45:14.224" v="0" actId="2696"/>
        <pc:sldMkLst>
          <pc:docMk/>
          <pc:sldMk cId="0" sldId="258"/>
        </pc:sldMkLst>
      </pc:sldChg>
      <pc:sldChg chg="modNotesTx">
        <pc:chgData name="Melissa Ryan" userId="169f3ad4-a1c1-4d4c-bc50-d9e66cb109a9" providerId="ADAL" clId="{77AE9D67-89CC-42F4-AEA5-18215CA7117B}" dt="2024-11-06T21:45:49.950" v="2" actId="20577"/>
        <pc:sldMkLst>
          <pc:docMk/>
          <pc:sldMk cId="0" sldId="259"/>
        </pc:sldMkLst>
      </pc:sldChg>
    </pc:docChg>
  </pc:docChgLst>
  <pc:docChgLst>
    <pc:chgData name="simone.baxt@health.vic.gov.au" userId="S::urn:spo:guest#simone.baxt@health.vic.gov.au::" providerId="AD" clId="Web-{5F078B22-E2AB-F95A-0EF1-2B1C18633E7E}"/>
    <pc:docChg chg="modSld">
      <pc:chgData name="simone.baxt@health.vic.gov.au" userId="S::urn:spo:guest#simone.baxt@health.vic.gov.au::" providerId="AD" clId="Web-{5F078B22-E2AB-F95A-0EF1-2B1C18633E7E}" dt="2024-09-17T23:52:25.524" v="65" actId="1076"/>
      <pc:docMkLst>
        <pc:docMk/>
      </pc:docMkLst>
      <pc:sldChg chg="modSp">
        <pc:chgData name="simone.baxt@health.vic.gov.au" userId="S::urn:spo:guest#simone.baxt@health.vic.gov.au::" providerId="AD" clId="Web-{5F078B22-E2AB-F95A-0EF1-2B1C18633E7E}" dt="2024-09-17T23:36:20.924" v="61" actId="20577"/>
        <pc:sldMkLst>
          <pc:docMk/>
          <pc:sldMk cId="0" sldId="259"/>
        </pc:sldMkLst>
        <pc:spChg chg="mod">
          <ac:chgData name="simone.baxt@health.vic.gov.au" userId="S::urn:spo:guest#simone.baxt@health.vic.gov.au::" providerId="AD" clId="Web-{5F078B22-E2AB-F95A-0EF1-2B1C18633E7E}" dt="2024-09-17T23:36:20.924" v="61" actId="20577"/>
          <ac:spMkLst>
            <pc:docMk/>
            <pc:sldMk cId="0" sldId="259"/>
            <ac:spMk id="24" creationId="{6255F4DD-DC0E-19E9-3E4E-46CB0613633E}"/>
          </ac:spMkLst>
        </pc:spChg>
      </pc:sldChg>
      <pc:sldChg chg="addSp delSp modSp">
        <pc:chgData name="simone.baxt@health.vic.gov.au" userId="S::urn:spo:guest#simone.baxt@health.vic.gov.au::" providerId="AD" clId="Web-{5F078B22-E2AB-F95A-0EF1-2B1C18633E7E}" dt="2024-09-17T23:52:25.524" v="65" actId="1076"/>
        <pc:sldMkLst>
          <pc:docMk/>
          <pc:sldMk cId="0" sldId="260"/>
        </pc:sldMkLst>
        <pc:picChg chg="add mod">
          <ac:chgData name="simone.baxt@health.vic.gov.au" userId="S::urn:spo:guest#simone.baxt@health.vic.gov.au::" providerId="AD" clId="Web-{5F078B22-E2AB-F95A-0EF1-2B1C18633E7E}" dt="2024-09-17T23:52:25.524" v="65" actId="1076"/>
          <ac:picMkLst>
            <pc:docMk/>
            <pc:sldMk cId="0" sldId="260"/>
            <ac:picMk id="2" creationId="{71F20BED-DFED-2357-B388-2BD5B8B3131B}"/>
          </ac:picMkLst>
        </pc:picChg>
        <pc:picChg chg="del">
          <ac:chgData name="simone.baxt@health.vic.gov.au" userId="S::urn:spo:guest#simone.baxt@health.vic.gov.au::" providerId="AD" clId="Web-{5F078B22-E2AB-F95A-0EF1-2B1C18633E7E}" dt="2024-09-17T23:52:17.008" v="62"/>
          <ac:picMkLst>
            <pc:docMk/>
            <pc:sldMk cId="0" sldId="260"/>
            <ac:picMk id="20" creationId="{A69281C0-D16C-6711-3A26-456D9BEF82C8}"/>
          </ac:picMkLst>
        </pc:picChg>
      </pc:sldChg>
    </pc:docChg>
  </pc:docChgLst>
  <pc:docChgLst>
    <pc:chgData name="simone.baxt@health.vic.gov.au" userId="S::urn:spo:guest#simone.baxt@health.vic.gov.au::" providerId="AD" clId="Web-{61A1DF7E-CFB4-3831-22D9-1DA8F32D71CA}"/>
    <pc:docChg chg="modSld">
      <pc:chgData name="simone.baxt@health.vic.gov.au" userId="S::urn:spo:guest#simone.baxt@health.vic.gov.au::" providerId="AD" clId="Web-{61A1DF7E-CFB4-3831-22D9-1DA8F32D71CA}" dt="2024-09-18T04:09:30.176" v="6" actId="1076"/>
      <pc:docMkLst>
        <pc:docMk/>
      </pc:docMkLst>
      <pc:sldChg chg="modSp">
        <pc:chgData name="simone.baxt@health.vic.gov.au" userId="S::urn:spo:guest#simone.baxt@health.vic.gov.au::" providerId="AD" clId="Web-{61A1DF7E-CFB4-3831-22D9-1DA8F32D71CA}" dt="2024-09-18T04:09:30.176" v="6" actId="1076"/>
        <pc:sldMkLst>
          <pc:docMk/>
          <pc:sldMk cId="2467843167" sldId="276"/>
        </pc:sldMkLst>
        <pc:spChg chg="mod">
          <ac:chgData name="simone.baxt@health.vic.gov.au" userId="S::urn:spo:guest#simone.baxt@health.vic.gov.au::" providerId="AD" clId="Web-{61A1DF7E-CFB4-3831-22D9-1DA8F32D71CA}" dt="2024-09-18T04:09:30.176" v="6" actId="1076"/>
          <ac:spMkLst>
            <pc:docMk/>
            <pc:sldMk cId="2467843167" sldId="276"/>
            <ac:spMk id="9" creationId="{00000000-0000-0000-0000-000000000000}"/>
          </ac:spMkLst>
        </pc:spChg>
      </pc:sldChg>
      <pc:sldChg chg="modSp">
        <pc:chgData name="simone.baxt@health.vic.gov.au" userId="S::urn:spo:guest#simone.baxt@health.vic.gov.au::" providerId="AD" clId="Web-{61A1DF7E-CFB4-3831-22D9-1DA8F32D71CA}" dt="2024-09-18T04:09:26.317" v="5" actId="14100"/>
        <pc:sldMkLst>
          <pc:docMk/>
          <pc:sldMk cId="3182468110" sldId="278"/>
        </pc:sldMkLst>
        <pc:spChg chg="mod">
          <ac:chgData name="simone.baxt@health.vic.gov.au" userId="S::urn:spo:guest#simone.baxt@health.vic.gov.au::" providerId="AD" clId="Web-{61A1DF7E-CFB4-3831-22D9-1DA8F32D71CA}" dt="2024-09-18T04:09:26.317" v="5" actId="14100"/>
          <ac:spMkLst>
            <pc:docMk/>
            <pc:sldMk cId="3182468110" sldId="278"/>
            <ac:spMk id="9" creationId="{00000000-0000-0000-0000-000000000000}"/>
          </ac:spMkLst>
        </pc:spChg>
      </pc:sldChg>
      <pc:sldChg chg="modSp">
        <pc:chgData name="simone.baxt@health.vic.gov.au" userId="S::urn:spo:guest#simone.baxt@health.vic.gov.au::" providerId="AD" clId="Web-{61A1DF7E-CFB4-3831-22D9-1DA8F32D71CA}" dt="2024-09-18T04:09:04.051" v="0" actId="1076"/>
        <pc:sldMkLst>
          <pc:docMk/>
          <pc:sldMk cId="2549428336" sldId="282"/>
        </pc:sldMkLst>
        <pc:spChg chg="mod">
          <ac:chgData name="simone.baxt@health.vic.gov.au" userId="S::urn:spo:guest#simone.baxt@health.vic.gov.au::" providerId="AD" clId="Web-{61A1DF7E-CFB4-3831-22D9-1DA8F32D71CA}" dt="2024-09-18T04:09:04.051" v="0" actId="1076"/>
          <ac:spMkLst>
            <pc:docMk/>
            <pc:sldMk cId="2549428336" sldId="282"/>
            <ac:spMk id="9" creationId="{00000000-0000-0000-0000-000000000000}"/>
          </ac:spMkLst>
        </pc:spChg>
      </pc:sldChg>
      <pc:sldChg chg="modSp">
        <pc:chgData name="simone.baxt@health.vic.gov.au" userId="S::urn:spo:guest#simone.baxt@health.vic.gov.au::" providerId="AD" clId="Web-{61A1DF7E-CFB4-3831-22D9-1DA8F32D71CA}" dt="2024-09-18T04:09:09.910" v="1" actId="1076"/>
        <pc:sldMkLst>
          <pc:docMk/>
          <pc:sldMk cId="2785163087" sldId="288"/>
        </pc:sldMkLst>
        <pc:spChg chg="mod">
          <ac:chgData name="simone.baxt@health.vic.gov.au" userId="S::urn:spo:guest#simone.baxt@health.vic.gov.au::" providerId="AD" clId="Web-{61A1DF7E-CFB4-3831-22D9-1DA8F32D71CA}" dt="2024-09-18T04:09:09.910" v="1" actId="1076"/>
          <ac:spMkLst>
            <pc:docMk/>
            <pc:sldMk cId="2785163087" sldId="288"/>
            <ac:spMk id="9" creationId="{00000000-0000-0000-0000-000000000000}"/>
          </ac:spMkLst>
        </pc:spChg>
      </pc:sldChg>
    </pc:docChg>
  </pc:docChgLst>
  <pc:docChgLst>
    <pc:chgData name="Melissa Ryan" userId="169f3ad4-a1c1-4d4c-bc50-d9e66cb109a9" providerId="ADAL" clId="{696D454E-DE0C-4501-82BB-0ADA11925029}"/>
    <pc:docChg chg="undo custSel addSld delSld modSld sldOrd">
      <pc:chgData name="Melissa Ryan" userId="169f3ad4-a1c1-4d4c-bc50-d9e66cb109a9" providerId="ADAL" clId="{696D454E-DE0C-4501-82BB-0ADA11925029}" dt="2024-09-19T03:31:35.744" v="3652" actId="20577"/>
      <pc:docMkLst>
        <pc:docMk/>
      </pc:docMkLst>
      <pc:sldChg chg="addSp delSp modSp mod modNotesTx">
        <pc:chgData name="Melissa Ryan" userId="169f3ad4-a1c1-4d4c-bc50-d9e66cb109a9" providerId="ADAL" clId="{696D454E-DE0C-4501-82BB-0ADA11925029}" dt="2024-09-18T03:22:44.248" v="2514"/>
        <pc:sldMkLst>
          <pc:docMk/>
          <pc:sldMk cId="0" sldId="257"/>
        </pc:sldMkLst>
        <pc:spChg chg="mod">
          <ac:chgData name="Melissa Ryan" userId="169f3ad4-a1c1-4d4c-bc50-d9e66cb109a9" providerId="ADAL" clId="{696D454E-DE0C-4501-82BB-0ADA11925029}" dt="2024-09-16T02:24:17.689" v="5" actId="1076"/>
          <ac:spMkLst>
            <pc:docMk/>
            <pc:sldMk cId="0" sldId="257"/>
            <ac:spMk id="2" creationId="{F8D8C4BB-F46D-7A97-A1D9-DE53E3DCF4AF}"/>
          </ac:spMkLst>
        </pc:spChg>
        <pc:spChg chg="add mod">
          <ac:chgData name="Melissa Ryan" userId="169f3ad4-a1c1-4d4c-bc50-d9e66cb109a9" providerId="ADAL" clId="{696D454E-DE0C-4501-82BB-0ADA11925029}" dt="2024-09-16T02:24:38.629" v="11" actId="255"/>
          <ac:spMkLst>
            <pc:docMk/>
            <pc:sldMk cId="0" sldId="257"/>
            <ac:spMk id="4" creationId="{6D8BB7DF-CF71-59D5-5A5C-20A8EC43FC45}"/>
          </ac:spMkLst>
        </pc:spChg>
        <pc:spChg chg="mod">
          <ac:chgData name="Melissa Ryan" userId="169f3ad4-a1c1-4d4c-bc50-d9e66cb109a9" providerId="ADAL" clId="{696D454E-DE0C-4501-82BB-0ADA11925029}" dt="2024-09-16T02:24:08.792" v="3" actId="20577"/>
          <ac:spMkLst>
            <pc:docMk/>
            <pc:sldMk cId="0" sldId="257"/>
            <ac:spMk id="12" creationId="{00000000-0000-0000-0000-000000000000}"/>
          </ac:spMkLst>
        </pc:spChg>
        <pc:spChg chg="mod">
          <ac:chgData name="Melissa Ryan" userId="169f3ad4-a1c1-4d4c-bc50-d9e66cb109a9" providerId="ADAL" clId="{696D454E-DE0C-4501-82BB-0ADA11925029}" dt="2024-09-18T01:57:56.617" v="643" actId="20577"/>
          <ac:spMkLst>
            <pc:docMk/>
            <pc:sldMk cId="0" sldId="257"/>
            <ac:spMk id="21" creationId="{00000000-0000-0000-0000-000000000000}"/>
          </ac:spMkLst>
        </pc:spChg>
        <pc:spChg chg="mod">
          <ac:chgData name="Melissa Ryan" userId="169f3ad4-a1c1-4d4c-bc50-d9e66cb109a9" providerId="ADAL" clId="{696D454E-DE0C-4501-82BB-0ADA11925029}" dt="2024-09-16T02:24:20.840" v="8" actId="20577"/>
          <ac:spMkLst>
            <pc:docMk/>
            <pc:sldMk cId="0" sldId="257"/>
            <ac:spMk id="24" creationId="{00000000-0000-0000-0000-000000000000}"/>
          </ac:spMkLst>
        </pc:spChg>
        <pc:grpChg chg="del">
          <ac:chgData name="Melissa Ryan" userId="169f3ad4-a1c1-4d4c-bc50-d9e66cb109a9" providerId="ADAL" clId="{696D454E-DE0C-4501-82BB-0ADA11925029}" dt="2024-09-16T02:24:11.150" v="4" actId="478"/>
          <ac:grpSpMkLst>
            <pc:docMk/>
            <pc:sldMk cId="0" sldId="257"/>
            <ac:grpSpMk id="5" creationId="{00000000-0000-0000-0000-000000000000}"/>
          </ac:grpSpMkLst>
        </pc:grpChg>
      </pc:sldChg>
      <pc:sldChg chg="modSp mod">
        <pc:chgData name="Melissa Ryan" userId="169f3ad4-a1c1-4d4c-bc50-d9e66cb109a9" providerId="ADAL" clId="{696D454E-DE0C-4501-82BB-0ADA11925029}" dt="2024-09-18T23:59:16.179" v="3563" actId="20577"/>
        <pc:sldMkLst>
          <pc:docMk/>
          <pc:sldMk cId="0" sldId="258"/>
        </pc:sldMkLst>
        <pc:spChg chg="mod">
          <ac:chgData name="Melissa Ryan" userId="169f3ad4-a1c1-4d4c-bc50-d9e66cb109a9" providerId="ADAL" clId="{696D454E-DE0C-4501-82BB-0ADA11925029}" dt="2024-09-18T23:59:16.179" v="3563" actId="20577"/>
          <ac:spMkLst>
            <pc:docMk/>
            <pc:sldMk cId="0" sldId="258"/>
            <ac:spMk id="11" creationId="{00000000-0000-0000-0000-000000000000}"/>
          </ac:spMkLst>
        </pc:spChg>
      </pc:sldChg>
      <pc:sldChg chg="addSp delSp modSp mod modNotesTx">
        <pc:chgData name="Melissa Ryan" userId="169f3ad4-a1c1-4d4c-bc50-d9e66cb109a9" providerId="ADAL" clId="{696D454E-DE0C-4501-82BB-0ADA11925029}" dt="2024-09-18T03:22:59.668" v="2515" actId="20577"/>
        <pc:sldMkLst>
          <pc:docMk/>
          <pc:sldMk cId="0" sldId="259"/>
        </pc:sldMkLst>
        <pc:spChg chg="add mod">
          <ac:chgData name="Melissa Ryan" userId="169f3ad4-a1c1-4d4c-bc50-d9e66cb109a9" providerId="ADAL" clId="{696D454E-DE0C-4501-82BB-0ADA11925029}" dt="2024-09-18T02:46:39.220" v="727" actId="1076"/>
          <ac:spMkLst>
            <pc:docMk/>
            <pc:sldMk cId="0" sldId="259"/>
            <ac:spMk id="4" creationId="{7CBC8224-CADB-B692-7C71-4BB92F287558}"/>
          </ac:spMkLst>
        </pc:spChg>
        <pc:spChg chg="mod">
          <ac:chgData name="Melissa Ryan" userId="169f3ad4-a1c1-4d4c-bc50-d9e66cb109a9" providerId="ADAL" clId="{696D454E-DE0C-4501-82BB-0ADA11925029}" dt="2024-09-18T01:58:03.413" v="645" actId="20577"/>
          <ac:spMkLst>
            <pc:docMk/>
            <pc:sldMk cId="0" sldId="259"/>
            <ac:spMk id="18" creationId="{00000000-0000-0000-0000-000000000000}"/>
          </ac:spMkLst>
        </pc:spChg>
        <pc:spChg chg="mod">
          <ac:chgData name="Melissa Ryan" userId="169f3ad4-a1c1-4d4c-bc50-d9e66cb109a9" providerId="ADAL" clId="{696D454E-DE0C-4501-82BB-0ADA11925029}" dt="2024-09-17T23:39:49.049" v="626" actId="20577"/>
          <ac:spMkLst>
            <pc:docMk/>
            <pc:sldMk cId="0" sldId="259"/>
            <ac:spMk id="19" creationId="{00000000-0000-0000-0000-000000000000}"/>
          </ac:spMkLst>
        </pc:spChg>
        <pc:spChg chg="mod ord">
          <ac:chgData name="Melissa Ryan" userId="169f3ad4-a1c1-4d4c-bc50-d9e66cb109a9" providerId="ADAL" clId="{696D454E-DE0C-4501-82BB-0ADA11925029}" dt="2024-09-18T02:46:07.847" v="722" actId="170"/>
          <ac:spMkLst>
            <pc:docMk/>
            <pc:sldMk cId="0" sldId="259"/>
            <ac:spMk id="24" creationId="{6255F4DD-DC0E-19E9-3E4E-46CB0613633E}"/>
          </ac:spMkLst>
        </pc:spChg>
        <pc:picChg chg="add mod">
          <ac:chgData name="Melissa Ryan" userId="169f3ad4-a1c1-4d4c-bc50-d9e66cb109a9" providerId="ADAL" clId="{696D454E-DE0C-4501-82BB-0ADA11925029}" dt="2024-09-18T02:46:12.570" v="723" actId="1076"/>
          <ac:picMkLst>
            <pc:docMk/>
            <pc:sldMk cId="0" sldId="259"/>
            <ac:picMk id="3" creationId="{1BC2AB57-7B4F-8BA7-5345-434087BCAA9A}"/>
          </ac:picMkLst>
        </pc:picChg>
        <pc:picChg chg="del">
          <ac:chgData name="Melissa Ryan" userId="169f3ad4-a1c1-4d4c-bc50-d9e66cb109a9" providerId="ADAL" clId="{696D454E-DE0C-4501-82BB-0ADA11925029}" dt="2024-09-16T23:16:04.169" v="468" actId="478"/>
          <ac:picMkLst>
            <pc:docMk/>
            <pc:sldMk cId="0" sldId="259"/>
            <ac:picMk id="22" creationId="{51819F60-202A-65A7-BE95-903F515EA645}"/>
          </ac:picMkLst>
        </pc:picChg>
        <pc:picChg chg="add del mod">
          <ac:chgData name="Melissa Ryan" userId="169f3ad4-a1c1-4d4c-bc50-d9e66cb109a9" providerId="ADAL" clId="{696D454E-DE0C-4501-82BB-0ADA11925029}" dt="2024-09-17T23:40:44.270" v="628" actId="478"/>
          <ac:picMkLst>
            <pc:docMk/>
            <pc:sldMk cId="0" sldId="259"/>
            <ac:picMk id="26" creationId="{3D730611-8EA7-050A-C04E-06D109B8C541}"/>
          </ac:picMkLst>
        </pc:picChg>
      </pc:sldChg>
      <pc:sldChg chg="addSp delSp modSp mod modNotesTx">
        <pc:chgData name="Melissa Ryan" userId="169f3ad4-a1c1-4d4c-bc50-d9e66cb109a9" providerId="ADAL" clId="{696D454E-DE0C-4501-82BB-0ADA11925029}" dt="2024-09-19T03:31:35.744" v="3652" actId="20577"/>
        <pc:sldMkLst>
          <pc:docMk/>
          <pc:sldMk cId="0" sldId="260"/>
        </pc:sldMkLst>
        <pc:spChg chg="mod">
          <ac:chgData name="Melissa Ryan" userId="169f3ad4-a1c1-4d4c-bc50-d9e66cb109a9" providerId="ADAL" clId="{696D454E-DE0C-4501-82BB-0ADA11925029}" dt="2024-09-19T03:31:35.744" v="3652" actId="20577"/>
          <ac:spMkLst>
            <pc:docMk/>
            <pc:sldMk cId="0" sldId="260"/>
            <ac:spMk id="9" creationId="{00000000-0000-0000-0000-000000000000}"/>
          </ac:spMkLst>
        </pc:spChg>
        <pc:spChg chg="add del mod">
          <ac:chgData name="Melissa Ryan" userId="169f3ad4-a1c1-4d4c-bc50-d9e66cb109a9" providerId="ADAL" clId="{696D454E-DE0C-4501-82BB-0ADA11925029}" dt="2024-09-18T01:58:21.644" v="649" actId="20577"/>
          <ac:spMkLst>
            <pc:docMk/>
            <pc:sldMk cId="0" sldId="260"/>
            <ac:spMk id="16" creationId="{00000000-0000-0000-0000-000000000000}"/>
          </ac:spMkLst>
        </pc:spChg>
        <pc:picChg chg="del">
          <ac:chgData name="Melissa Ryan" userId="169f3ad4-a1c1-4d4c-bc50-d9e66cb109a9" providerId="ADAL" clId="{696D454E-DE0C-4501-82BB-0ADA11925029}" dt="2024-09-18T02:20:44.770" v="669" actId="478"/>
          <ac:picMkLst>
            <pc:docMk/>
            <pc:sldMk cId="0" sldId="260"/>
            <ac:picMk id="2" creationId="{71F20BED-DFED-2357-B388-2BD5B8B3131B}"/>
          </ac:picMkLst>
        </pc:picChg>
        <pc:picChg chg="add del mod">
          <ac:chgData name="Melissa Ryan" userId="169f3ad4-a1c1-4d4c-bc50-d9e66cb109a9" providerId="ADAL" clId="{696D454E-DE0C-4501-82BB-0ADA11925029}" dt="2024-09-18T09:44:30.112" v="2675" actId="478"/>
          <ac:picMkLst>
            <pc:docMk/>
            <pc:sldMk cId="0" sldId="260"/>
            <ac:picMk id="5" creationId="{41E9BD99-A845-74FC-B4DC-DD790BABA096}"/>
          </ac:picMkLst>
        </pc:picChg>
        <pc:picChg chg="add mod">
          <ac:chgData name="Melissa Ryan" userId="169f3ad4-a1c1-4d4c-bc50-d9e66cb109a9" providerId="ADAL" clId="{696D454E-DE0C-4501-82BB-0ADA11925029}" dt="2024-09-18T09:44:50.147" v="2677" actId="14100"/>
          <ac:picMkLst>
            <pc:docMk/>
            <pc:sldMk cId="0" sldId="260"/>
            <ac:picMk id="7" creationId="{6F85F7C9-CBAD-0274-6207-FF06D32BB611}"/>
          </ac:picMkLst>
        </pc:picChg>
        <pc:picChg chg="add del">
          <ac:chgData name="Melissa Ryan" userId="169f3ad4-a1c1-4d4c-bc50-d9e66cb109a9" providerId="ADAL" clId="{696D454E-DE0C-4501-82BB-0ADA11925029}" dt="2024-09-16T02:41:11.990" v="21" actId="478"/>
          <ac:picMkLst>
            <pc:docMk/>
            <pc:sldMk cId="0" sldId="260"/>
            <ac:picMk id="19" creationId="{9C569B65-0ECF-102B-A6D1-F59050286536}"/>
          </ac:picMkLst>
        </pc:picChg>
        <pc:picChg chg="add mod">
          <ac:chgData name="Melissa Ryan" userId="169f3ad4-a1c1-4d4c-bc50-d9e66cb109a9" providerId="ADAL" clId="{696D454E-DE0C-4501-82BB-0ADA11925029}" dt="2024-09-16T02:41:16.142" v="23" actId="1076"/>
          <ac:picMkLst>
            <pc:docMk/>
            <pc:sldMk cId="0" sldId="260"/>
            <ac:picMk id="20" creationId="{A69281C0-D16C-6711-3A26-456D9BEF82C8}"/>
          </ac:picMkLst>
        </pc:picChg>
      </pc:sldChg>
      <pc:sldChg chg="del">
        <pc:chgData name="Melissa Ryan" userId="169f3ad4-a1c1-4d4c-bc50-d9e66cb109a9" providerId="ADAL" clId="{696D454E-DE0C-4501-82BB-0ADA11925029}" dt="2024-09-18T10:38:57.934" v="3165" actId="47"/>
        <pc:sldMkLst>
          <pc:docMk/>
          <pc:sldMk cId="0" sldId="261"/>
        </pc:sldMkLst>
      </pc:sldChg>
      <pc:sldChg chg="del">
        <pc:chgData name="Melissa Ryan" userId="169f3ad4-a1c1-4d4c-bc50-d9e66cb109a9" providerId="ADAL" clId="{696D454E-DE0C-4501-82BB-0ADA11925029}" dt="2024-09-16T02:25:31.112" v="12" actId="2696"/>
        <pc:sldMkLst>
          <pc:docMk/>
          <pc:sldMk cId="0" sldId="262"/>
        </pc:sldMkLst>
      </pc:sldChg>
      <pc:sldChg chg="del">
        <pc:chgData name="Melissa Ryan" userId="169f3ad4-a1c1-4d4c-bc50-d9e66cb109a9" providerId="ADAL" clId="{696D454E-DE0C-4501-82BB-0ADA11925029}" dt="2024-09-18T10:38:59.476" v="3166" actId="47"/>
        <pc:sldMkLst>
          <pc:docMk/>
          <pc:sldMk cId="0" sldId="263"/>
        </pc:sldMkLst>
      </pc:sldChg>
      <pc:sldChg chg="del">
        <pc:chgData name="Melissa Ryan" userId="169f3ad4-a1c1-4d4c-bc50-d9e66cb109a9" providerId="ADAL" clId="{696D454E-DE0C-4501-82BB-0ADA11925029}" dt="2024-09-18T10:39:00.389" v="3167" actId="47"/>
        <pc:sldMkLst>
          <pc:docMk/>
          <pc:sldMk cId="0" sldId="264"/>
        </pc:sldMkLst>
      </pc:sldChg>
      <pc:sldChg chg="del">
        <pc:chgData name="Melissa Ryan" userId="169f3ad4-a1c1-4d4c-bc50-d9e66cb109a9" providerId="ADAL" clId="{696D454E-DE0C-4501-82BB-0ADA11925029}" dt="2024-09-18T10:39:01.443" v="3168" actId="47"/>
        <pc:sldMkLst>
          <pc:docMk/>
          <pc:sldMk cId="0" sldId="265"/>
        </pc:sldMkLst>
      </pc:sldChg>
      <pc:sldChg chg="del">
        <pc:chgData name="Melissa Ryan" userId="169f3ad4-a1c1-4d4c-bc50-d9e66cb109a9" providerId="ADAL" clId="{696D454E-DE0C-4501-82BB-0ADA11925029}" dt="2024-09-18T10:39:02.346" v="3169" actId="47"/>
        <pc:sldMkLst>
          <pc:docMk/>
          <pc:sldMk cId="0" sldId="266"/>
        </pc:sldMkLst>
      </pc:sldChg>
      <pc:sldChg chg="del">
        <pc:chgData name="Melissa Ryan" userId="169f3ad4-a1c1-4d4c-bc50-d9e66cb109a9" providerId="ADAL" clId="{696D454E-DE0C-4501-82BB-0ADA11925029}" dt="2024-09-18T10:39:03.297" v="3170" actId="47"/>
        <pc:sldMkLst>
          <pc:docMk/>
          <pc:sldMk cId="0" sldId="267"/>
        </pc:sldMkLst>
      </pc:sldChg>
      <pc:sldChg chg="del">
        <pc:chgData name="Melissa Ryan" userId="169f3ad4-a1c1-4d4c-bc50-d9e66cb109a9" providerId="ADAL" clId="{696D454E-DE0C-4501-82BB-0ADA11925029}" dt="2024-09-18T10:39:04.190" v="3171" actId="47"/>
        <pc:sldMkLst>
          <pc:docMk/>
          <pc:sldMk cId="0" sldId="268"/>
        </pc:sldMkLst>
      </pc:sldChg>
      <pc:sldChg chg="addSp delSp modSp del mod">
        <pc:chgData name="Melissa Ryan" userId="169f3ad4-a1c1-4d4c-bc50-d9e66cb109a9" providerId="ADAL" clId="{696D454E-DE0C-4501-82BB-0ADA11925029}" dt="2024-09-18T10:39:35.645" v="3173" actId="2696"/>
        <pc:sldMkLst>
          <pc:docMk/>
          <pc:sldMk cId="0" sldId="269"/>
        </pc:sldMkLst>
        <pc:spChg chg="del">
          <ac:chgData name="Melissa Ryan" userId="169f3ad4-a1c1-4d4c-bc50-d9e66cb109a9" providerId="ADAL" clId="{696D454E-DE0C-4501-82BB-0ADA11925029}" dt="2024-09-17T05:04:20.512" v="486" actId="478"/>
          <ac:spMkLst>
            <pc:docMk/>
            <pc:sldMk cId="0" sldId="269"/>
            <ac:spMk id="3" creationId="{00000000-0000-0000-0000-000000000000}"/>
          </ac:spMkLst>
        </pc:spChg>
        <pc:picChg chg="add mod">
          <ac:chgData name="Melissa Ryan" userId="169f3ad4-a1c1-4d4c-bc50-d9e66cb109a9" providerId="ADAL" clId="{696D454E-DE0C-4501-82BB-0ADA11925029}" dt="2024-09-17T05:04:27.013" v="488" actId="1076"/>
          <ac:picMkLst>
            <pc:docMk/>
            <pc:sldMk cId="0" sldId="269"/>
            <ac:picMk id="14" creationId="{A7DF757A-6039-159B-4625-A934816A908E}"/>
          </ac:picMkLst>
        </pc:picChg>
      </pc:sldChg>
      <pc:sldChg chg="del">
        <pc:chgData name="Melissa Ryan" userId="169f3ad4-a1c1-4d4c-bc50-d9e66cb109a9" providerId="ADAL" clId="{696D454E-DE0C-4501-82BB-0ADA11925029}" dt="2024-09-18T10:39:40.040" v="3174" actId="2696"/>
        <pc:sldMkLst>
          <pc:docMk/>
          <pc:sldMk cId="0" sldId="270"/>
        </pc:sldMkLst>
      </pc:sldChg>
      <pc:sldChg chg="ord">
        <pc:chgData name="Melissa Ryan" userId="169f3ad4-a1c1-4d4c-bc50-d9e66cb109a9" providerId="ADAL" clId="{696D454E-DE0C-4501-82BB-0ADA11925029}" dt="2024-09-18T03:15:25.093" v="2378"/>
        <pc:sldMkLst>
          <pc:docMk/>
          <pc:sldMk cId="0" sldId="271"/>
        </pc:sldMkLst>
      </pc:sldChg>
      <pc:sldChg chg="del">
        <pc:chgData name="Melissa Ryan" userId="169f3ad4-a1c1-4d4c-bc50-d9e66cb109a9" providerId="ADAL" clId="{696D454E-DE0C-4501-82BB-0ADA11925029}" dt="2024-09-16T02:26:31.759" v="19" actId="2696"/>
        <pc:sldMkLst>
          <pc:docMk/>
          <pc:sldMk cId="619742297" sldId="272"/>
        </pc:sldMkLst>
      </pc:sldChg>
      <pc:sldChg chg="addSp modSp mod modNotesTx">
        <pc:chgData name="Melissa Ryan" userId="169f3ad4-a1c1-4d4c-bc50-d9e66cb109a9" providerId="ADAL" clId="{696D454E-DE0C-4501-82BB-0ADA11925029}" dt="2024-09-18T10:45:39.236" v="3341" actId="255"/>
        <pc:sldMkLst>
          <pc:docMk/>
          <pc:sldMk cId="2764993169" sldId="273"/>
        </pc:sldMkLst>
        <pc:spChg chg="mod">
          <ac:chgData name="Melissa Ryan" userId="169f3ad4-a1c1-4d4c-bc50-d9e66cb109a9" providerId="ADAL" clId="{696D454E-DE0C-4501-82BB-0ADA11925029}" dt="2024-09-18T10:45:39.236" v="3341" actId="255"/>
          <ac:spMkLst>
            <pc:docMk/>
            <pc:sldMk cId="2764993169" sldId="273"/>
            <ac:spMk id="9" creationId="{00000000-0000-0000-0000-000000000000}"/>
          </ac:spMkLst>
        </pc:spChg>
        <pc:spChg chg="mod">
          <ac:chgData name="Melissa Ryan" userId="169f3ad4-a1c1-4d4c-bc50-d9e66cb109a9" providerId="ADAL" clId="{696D454E-DE0C-4501-82BB-0ADA11925029}" dt="2024-09-18T10:27:45.647" v="2786" actId="20577"/>
          <ac:spMkLst>
            <pc:docMk/>
            <pc:sldMk cId="2764993169" sldId="273"/>
            <ac:spMk id="16" creationId="{00000000-0000-0000-0000-000000000000}"/>
          </ac:spMkLst>
        </pc:spChg>
        <pc:picChg chg="add mod">
          <ac:chgData name="Melissa Ryan" userId="169f3ad4-a1c1-4d4c-bc50-d9e66cb109a9" providerId="ADAL" clId="{696D454E-DE0C-4501-82BB-0ADA11925029}" dt="2024-09-16T02:46:10.090" v="82" actId="1076"/>
          <ac:picMkLst>
            <pc:docMk/>
            <pc:sldMk cId="2764993169" sldId="273"/>
            <ac:picMk id="4" creationId="{0146DC97-7A9E-8049-F2ED-327091CB6443}"/>
          </ac:picMkLst>
        </pc:picChg>
        <pc:picChg chg="add mod">
          <ac:chgData name="Melissa Ryan" userId="169f3ad4-a1c1-4d4c-bc50-d9e66cb109a9" providerId="ADAL" clId="{696D454E-DE0C-4501-82BB-0ADA11925029}" dt="2024-09-18T02:21:52.091" v="675" actId="14100"/>
          <ac:picMkLst>
            <pc:docMk/>
            <pc:sldMk cId="2764993169" sldId="273"/>
            <ac:picMk id="6" creationId="{545B4C0B-05A1-DD4C-DDA8-1A104E758DB4}"/>
          </ac:picMkLst>
        </pc:picChg>
      </pc:sldChg>
      <pc:sldChg chg="addSp delSp modSp mod modNotesTx">
        <pc:chgData name="Melissa Ryan" userId="169f3ad4-a1c1-4d4c-bc50-d9e66cb109a9" providerId="ADAL" clId="{696D454E-DE0C-4501-82BB-0ADA11925029}" dt="2024-09-18T10:42:53.204" v="3205" actId="20577"/>
        <pc:sldMkLst>
          <pc:docMk/>
          <pc:sldMk cId="1225808392" sldId="274"/>
        </pc:sldMkLst>
        <pc:spChg chg="mod">
          <ac:chgData name="Melissa Ryan" userId="169f3ad4-a1c1-4d4c-bc50-d9e66cb109a9" providerId="ADAL" clId="{696D454E-DE0C-4501-82BB-0ADA11925029}" dt="2024-09-18T10:19:59.827" v="2725" actId="20577"/>
          <ac:spMkLst>
            <pc:docMk/>
            <pc:sldMk cId="1225808392" sldId="274"/>
            <ac:spMk id="9" creationId="{00000000-0000-0000-0000-000000000000}"/>
          </ac:spMkLst>
        </pc:spChg>
        <pc:spChg chg="mod">
          <ac:chgData name="Melissa Ryan" userId="169f3ad4-a1c1-4d4c-bc50-d9e66cb109a9" providerId="ADAL" clId="{696D454E-DE0C-4501-82BB-0ADA11925029}" dt="2024-09-18T10:28:05.350" v="2796" actId="20577"/>
          <ac:spMkLst>
            <pc:docMk/>
            <pc:sldMk cId="1225808392" sldId="274"/>
            <ac:spMk id="16" creationId="{00000000-0000-0000-0000-000000000000}"/>
          </ac:spMkLst>
        </pc:spChg>
        <pc:picChg chg="add mod">
          <ac:chgData name="Melissa Ryan" userId="169f3ad4-a1c1-4d4c-bc50-d9e66cb109a9" providerId="ADAL" clId="{696D454E-DE0C-4501-82BB-0ADA11925029}" dt="2024-09-18T10:19:50.679" v="2716" actId="1076"/>
          <ac:picMkLst>
            <pc:docMk/>
            <pc:sldMk cId="1225808392" sldId="274"/>
            <ac:picMk id="4" creationId="{3A8EA12B-A5FC-F3C1-FD9C-13A45DBFD5AE}"/>
          </ac:picMkLst>
        </pc:picChg>
        <pc:picChg chg="add mod">
          <ac:chgData name="Melissa Ryan" userId="169f3ad4-a1c1-4d4c-bc50-d9e66cb109a9" providerId="ADAL" clId="{696D454E-DE0C-4501-82BB-0ADA11925029}" dt="2024-09-18T10:20:10.745" v="2727" actId="1076"/>
          <ac:picMkLst>
            <pc:docMk/>
            <pc:sldMk cId="1225808392" sldId="274"/>
            <ac:picMk id="5" creationId="{5A667AFE-E751-7F41-A0E7-E8F4E70D283C}"/>
          </ac:picMkLst>
        </pc:picChg>
        <pc:picChg chg="add del mod">
          <ac:chgData name="Melissa Ryan" userId="169f3ad4-a1c1-4d4c-bc50-d9e66cb109a9" providerId="ADAL" clId="{696D454E-DE0C-4501-82BB-0ADA11925029}" dt="2024-09-18T10:19:26.838" v="2711" actId="478"/>
          <ac:picMkLst>
            <pc:docMk/>
            <pc:sldMk cId="1225808392" sldId="274"/>
            <ac:picMk id="6" creationId="{D69CA35B-0854-B2A7-A606-84D27E5A4C1B}"/>
          </ac:picMkLst>
        </pc:picChg>
        <pc:picChg chg="add del mod">
          <ac:chgData name="Melissa Ryan" userId="169f3ad4-a1c1-4d4c-bc50-d9e66cb109a9" providerId="ADAL" clId="{696D454E-DE0C-4501-82BB-0ADA11925029}" dt="2024-09-18T10:19:27.752" v="2712" actId="478"/>
          <ac:picMkLst>
            <pc:docMk/>
            <pc:sldMk cId="1225808392" sldId="274"/>
            <ac:picMk id="7" creationId="{C510AA78-28E0-0845-40E7-D46291D4D0EE}"/>
          </ac:picMkLst>
        </pc:picChg>
      </pc:sldChg>
      <pc:sldChg chg="addSp delSp modSp mod modNotesTx">
        <pc:chgData name="Melissa Ryan" userId="169f3ad4-a1c1-4d4c-bc50-d9e66cb109a9" providerId="ADAL" clId="{696D454E-DE0C-4501-82BB-0ADA11925029}" dt="2024-09-18T10:44:12.183" v="3253" actId="14100"/>
        <pc:sldMkLst>
          <pc:docMk/>
          <pc:sldMk cId="832632100" sldId="275"/>
        </pc:sldMkLst>
        <pc:spChg chg="mod">
          <ac:chgData name="Melissa Ryan" userId="169f3ad4-a1c1-4d4c-bc50-d9e66cb109a9" providerId="ADAL" clId="{696D454E-DE0C-4501-82BB-0ADA11925029}" dt="2024-09-18T10:44:12.183" v="3253" actId="14100"/>
          <ac:spMkLst>
            <pc:docMk/>
            <pc:sldMk cId="832632100" sldId="275"/>
            <ac:spMk id="9" creationId="{00000000-0000-0000-0000-000000000000}"/>
          </ac:spMkLst>
        </pc:spChg>
        <pc:spChg chg="mod">
          <ac:chgData name="Melissa Ryan" userId="169f3ad4-a1c1-4d4c-bc50-d9e66cb109a9" providerId="ADAL" clId="{696D454E-DE0C-4501-82BB-0ADA11925029}" dt="2024-09-18T10:28:25.012" v="2804" actId="20577"/>
          <ac:spMkLst>
            <pc:docMk/>
            <pc:sldMk cId="832632100" sldId="275"/>
            <ac:spMk id="16" creationId="{00000000-0000-0000-0000-000000000000}"/>
          </ac:spMkLst>
        </pc:spChg>
        <pc:picChg chg="add mod">
          <ac:chgData name="Melissa Ryan" userId="169f3ad4-a1c1-4d4c-bc50-d9e66cb109a9" providerId="ADAL" clId="{696D454E-DE0C-4501-82BB-0ADA11925029}" dt="2024-09-16T02:52:11.647" v="179" actId="1076"/>
          <ac:picMkLst>
            <pc:docMk/>
            <pc:sldMk cId="832632100" sldId="275"/>
            <ac:picMk id="4" creationId="{BEB05C83-1AEB-A263-B663-98ADF63553B9}"/>
          </ac:picMkLst>
        </pc:picChg>
        <pc:picChg chg="add del">
          <ac:chgData name="Melissa Ryan" userId="169f3ad4-a1c1-4d4c-bc50-d9e66cb109a9" providerId="ADAL" clId="{696D454E-DE0C-4501-82BB-0ADA11925029}" dt="2024-09-18T10:29:37.016" v="2806" actId="22"/>
          <ac:picMkLst>
            <pc:docMk/>
            <pc:sldMk cId="832632100" sldId="275"/>
            <ac:picMk id="5" creationId="{4737680F-71C0-D829-4CC6-7467209E1740}"/>
          </ac:picMkLst>
        </pc:picChg>
        <pc:picChg chg="add mod">
          <ac:chgData name="Melissa Ryan" userId="169f3ad4-a1c1-4d4c-bc50-d9e66cb109a9" providerId="ADAL" clId="{696D454E-DE0C-4501-82BB-0ADA11925029}" dt="2024-09-16T02:52:46.880" v="182" actId="1076"/>
          <ac:picMkLst>
            <pc:docMk/>
            <pc:sldMk cId="832632100" sldId="275"/>
            <ac:picMk id="6" creationId="{EBD579FF-9CA1-69EF-6E08-52970F1E2A81}"/>
          </ac:picMkLst>
        </pc:picChg>
      </pc:sldChg>
      <pc:sldChg chg="addSp delSp modSp mod modNotesTx">
        <pc:chgData name="Melissa Ryan" userId="169f3ad4-a1c1-4d4c-bc50-d9e66cb109a9" providerId="ADAL" clId="{696D454E-DE0C-4501-82BB-0ADA11925029}" dt="2024-09-18T10:37:51.979" v="3148" actId="20577"/>
        <pc:sldMkLst>
          <pc:docMk/>
          <pc:sldMk cId="2467843167" sldId="276"/>
        </pc:sldMkLst>
        <pc:spChg chg="mod">
          <ac:chgData name="Melissa Ryan" userId="169f3ad4-a1c1-4d4c-bc50-d9e66cb109a9" providerId="ADAL" clId="{696D454E-DE0C-4501-82BB-0ADA11925029}" dt="2024-09-16T03:06:06.668" v="254" actId="14100"/>
          <ac:spMkLst>
            <pc:docMk/>
            <pc:sldMk cId="2467843167" sldId="276"/>
            <ac:spMk id="9" creationId="{00000000-0000-0000-0000-000000000000}"/>
          </ac:spMkLst>
        </pc:spChg>
        <pc:spChg chg="mod">
          <ac:chgData name="Melissa Ryan" userId="169f3ad4-a1c1-4d4c-bc50-d9e66cb109a9" providerId="ADAL" clId="{696D454E-DE0C-4501-82BB-0ADA11925029}" dt="2024-09-18T10:37:51.979" v="3148" actId="20577"/>
          <ac:spMkLst>
            <pc:docMk/>
            <pc:sldMk cId="2467843167" sldId="276"/>
            <ac:spMk id="16" creationId="{00000000-0000-0000-0000-000000000000}"/>
          </ac:spMkLst>
        </pc:spChg>
        <pc:picChg chg="add del mod">
          <ac:chgData name="Melissa Ryan" userId="169f3ad4-a1c1-4d4c-bc50-d9e66cb109a9" providerId="ADAL" clId="{696D454E-DE0C-4501-82BB-0ADA11925029}" dt="2024-09-16T22:26:48.245" v="455" actId="478"/>
          <ac:picMkLst>
            <pc:docMk/>
            <pc:sldMk cId="2467843167" sldId="276"/>
            <ac:picMk id="4" creationId="{82294FD3-644D-AB92-A035-29CEDCA5D772}"/>
          </ac:picMkLst>
        </pc:picChg>
        <pc:picChg chg="add mod">
          <ac:chgData name="Melissa Ryan" userId="169f3ad4-a1c1-4d4c-bc50-d9e66cb109a9" providerId="ADAL" clId="{696D454E-DE0C-4501-82BB-0ADA11925029}" dt="2024-09-16T22:27:01.120" v="458" actId="14100"/>
          <ac:picMkLst>
            <pc:docMk/>
            <pc:sldMk cId="2467843167" sldId="276"/>
            <ac:picMk id="6" creationId="{969A5E3E-81B9-9A86-D383-FF6B84E744DF}"/>
          </ac:picMkLst>
        </pc:picChg>
      </pc:sldChg>
      <pc:sldChg chg="addSp delSp modSp add mod modNotesTx">
        <pc:chgData name="Melissa Ryan" userId="169f3ad4-a1c1-4d4c-bc50-d9e66cb109a9" providerId="ADAL" clId="{696D454E-DE0C-4501-82BB-0ADA11925029}" dt="2024-09-18T10:46:25.801" v="3380" actId="14100"/>
        <pc:sldMkLst>
          <pc:docMk/>
          <pc:sldMk cId="4121970962" sldId="277"/>
        </pc:sldMkLst>
        <pc:spChg chg="mod">
          <ac:chgData name="Melissa Ryan" userId="169f3ad4-a1c1-4d4c-bc50-d9e66cb109a9" providerId="ADAL" clId="{696D454E-DE0C-4501-82BB-0ADA11925029}" dt="2024-09-18T10:46:25.801" v="3380" actId="14100"/>
          <ac:spMkLst>
            <pc:docMk/>
            <pc:sldMk cId="4121970962" sldId="277"/>
            <ac:spMk id="9" creationId="{00000000-0000-0000-0000-000000000000}"/>
          </ac:spMkLst>
        </pc:spChg>
        <pc:spChg chg="add del mod">
          <ac:chgData name="Melissa Ryan" userId="169f3ad4-a1c1-4d4c-bc50-d9e66cb109a9" providerId="ADAL" clId="{696D454E-DE0C-4501-82BB-0ADA11925029}" dt="2024-09-18T03:13:48.578" v="2324" actId="20577"/>
          <ac:spMkLst>
            <pc:docMk/>
            <pc:sldMk cId="4121970962" sldId="277"/>
            <ac:spMk id="16" creationId="{00000000-0000-0000-0000-000000000000}"/>
          </ac:spMkLst>
        </pc:spChg>
        <pc:picChg chg="add mod">
          <ac:chgData name="Melissa Ryan" userId="169f3ad4-a1c1-4d4c-bc50-d9e66cb109a9" providerId="ADAL" clId="{696D454E-DE0C-4501-82BB-0ADA11925029}" dt="2024-09-18T02:21:42.999" v="673" actId="14100"/>
          <ac:picMkLst>
            <pc:docMk/>
            <pc:sldMk cId="4121970962" sldId="277"/>
            <ac:picMk id="4" creationId="{20933185-C67A-8F6A-9A5C-B28A482F2232}"/>
          </ac:picMkLst>
        </pc:picChg>
      </pc:sldChg>
      <pc:sldChg chg="addSp modSp add mod modNotesTx">
        <pc:chgData name="Melissa Ryan" userId="169f3ad4-a1c1-4d4c-bc50-d9e66cb109a9" providerId="ADAL" clId="{696D454E-DE0C-4501-82BB-0ADA11925029}" dt="2024-09-18T10:49:06.317" v="3540" actId="20577"/>
        <pc:sldMkLst>
          <pc:docMk/>
          <pc:sldMk cId="3182468110" sldId="278"/>
        </pc:sldMkLst>
        <pc:spChg chg="mod">
          <ac:chgData name="Melissa Ryan" userId="169f3ad4-a1c1-4d4c-bc50-d9e66cb109a9" providerId="ADAL" clId="{696D454E-DE0C-4501-82BB-0ADA11925029}" dt="2024-09-18T10:48:34.763" v="3511" actId="14100"/>
          <ac:spMkLst>
            <pc:docMk/>
            <pc:sldMk cId="3182468110" sldId="278"/>
            <ac:spMk id="9" creationId="{00000000-0000-0000-0000-000000000000}"/>
          </ac:spMkLst>
        </pc:spChg>
        <pc:spChg chg="mod">
          <ac:chgData name="Melissa Ryan" userId="169f3ad4-a1c1-4d4c-bc50-d9e66cb109a9" providerId="ADAL" clId="{696D454E-DE0C-4501-82BB-0ADA11925029}" dt="2024-09-18T10:38:19.415" v="3160" actId="20577"/>
          <ac:spMkLst>
            <pc:docMk/>
            <pc:sldMk cId="3182468110" sldId="278"/>
            <ac:spMk id="16" creationId="{00000000-0000-0000-0000-000000000000}"/>
          </ac:spMkLst>
        </pc:spChg>
        <pc:picChg chg="add mod">
          <ac:chgData name="Melissa Ryan" userId="169f3ad4-a1c1-4d4c-bc50-d9e66cb109a9" providerId="ADAL" clId="{696D454E-DE0C-4501-82BB-0ADA11925029}" dt="2024-09-16T02:55:11.728" v="227" actId="14100"/>
          <ac:picMkLst>
            <pc:docMk/>
            <pc:sldMk cId="3182468110" sldId="278"/>
            <ac:picMk id="4" creationId="{81AC1122-92EF-7906-BBE6-8C111071F4E6}"/>
          </ac:picMkLst>
        </pc:picChg>
      </pc:sldChg>
      <pc:sldChg chg="addSp modSp add mod modNotesTx">
        <pc:chgData name="Melissa Ryan" userId="169f3ad4-a1c1-4d4c-bc50-d9e66cb109a9" providerId="ADAL" clId="{696D454E-DE0C-4501-82BB-0ADA11925029}" dt="2024-09-18T10:48:04.891" v="3485" actId="1076"/>
        <pc:sldMkLst>
          <pc:docMk/>
          <pc:sldMk cId="573200390" sldId="279"/>
        </pc:sldMkLst>
        <pc:spChg chg="mod">
          <ac:chgData name="Melissa Ryan" userId="169f3ad4-a1c1-4d4c-bc50-d9e66cb109a9" providerId="ADAL" clId="{696D454E-DE0C-4501-82BB-0ADA11925029}" dt="2024-09-18T10:48:02.813" v="3484" actId="313"/>
          <ac:spMkLst>
            <pc:docMk/>
            <pc:sldMk cId="573200390" sldId="279"/>
            <ac:spMk id="9" creationId="{00000000-0000-0000-0000-000000000000}"/>
          </ac:spMkLst>
        </pc:spChg>
        <pc:spChg chg="mod">
          <ac:chgData name="Melissa Ryan" userId="169f3ad4-a1c1-4d4c-bc50-d9e66cb109a9" providerId="ADAL" clId="{696D454E-DE0C-4501-82BB-0ADA11925029}" dt="2024-09-18T10:38:30.017" v="3164" actId="20577"/>
          <ac:spMkLst>
            <pc:docMk/>
            <pc:sldMk cId="573200390" sldId="279"/>
            <ac:spMk id="16" creationId="{00000000-0000-0000-0000-000000000000}"/>
          </ac:spMkLst>
        </pc:spChg>
        <pc:picChg chg="add mod">
          <ac:chgData name="Melissa Ryan" userId="169f3ad4-a1c1-4d4c-bc50-d9e66cb109a9" providerId="ADAL" clId="{696D454E-DE0C-4501-82BB-0ADA11925029}" dt="2024-09-18T10:48:04.891" v="3485" actId="1076"/>
          <ac:picMkLst>
            <pc:docMk/>
            <pc:sldMk cId="573200390" sldId="279"/>
            <ac:picMk id="4" creationId="{D477C82F-532C-F6BD-BE7D-1BCFF844BF81}"/>
          </ac:picMkLst>
        </pc:picChg>
      </pc:sldChg>
      <pc:sldChg chg="addSp modSp add mod ord modNotesTx">
        <pc:chgData name="Melissa Ryan" userId="169f3ad4-a1c1-4d4c-bc50-d9e66cb109a9" providerId="ADAL" clId="{696D454E-DE0C-4501-82BB-0ADA11925029}" dt="2024-09-18T10:44:50.659" v="3294" actId="14100"/>
        <pc:sldMkLst>
          <pc:docMk/>
          <pc:sldMk cId="1506745745" sldId="280"/>
        </pc:sldMkLst>
        <pc:spChg chg="mod">
          <ac:chgData name="Melissa Ryan" userId="169f3ad4-a1c1-4d4c-bc50-d9e66cb109a9" providerId="ADAL" clId="{696D454E-DE0C-4501-82BB-0ADA11925029}" dt="2024-09-18T10:44:50.659" v="3294" actId="14100"/>
          <ac:spMkLst>
            <pc:docMk/>
            <pc:sldMk cId="1506745745" sldId="280"/>
            <ac:spMk id="9" creationId="{00000000-0000-0000-0000-000000000000}"/>
          </ac:spMkLst>
        </pc:spChg>
        <pc:spChg chg="mod">
          <ac:chgData name="Melissa Ryan" userId="169f3ad4-a1c1-4d4c-bc50-d9e66cb109a9" providerId="ADAL" clId="{696D454E-DE0C-4501-82BB-0ADA11925029}" dt="2024-09-18T10:28:17.340" v="2800" actId="20577"/>
          <ac:spMkLst>
            <pc:docMk/>
            <pc:sldMk cId="1506745745" sldId="280"/>
            <ac:spMk id="16" creationId="{00000000-0000-0000-0000-000000000000}"/>
          </ac:spMkLst>
        </pc:spChg>
        <pc:picChg chg="add mod">
          <ac:chgData name="Melissa Ryan" userId="169f3ad4-a1c1-4d4c-bc50-d9e66cb109a9" providerId="ADAL" clId="{696D454E-DE0C-4501-82BB-0ADA11925029}" dt="2024-09-16T02:50:43.792" v="146" actId="1076"/>
          <ac:picMkLst>
            <pc:docMk/>
            <pc:sldMk cId="1506745745" sldId="280"/>
            <ac:picMk id="4" creationId="{F5AEA2AD-F0A0-A901-E1AC-E944F62C895D}"/>
          </ac:picMkLst>
        </pc:picChg>
        <pc:picChg chg="add mod">
          <ac:chgData name="Melissa Ryan" userId="169f3ad4-a1c1-4d4c-bc50-d9e66cb109a9" providerId="ADAL" clId="{696D454E-DE0C-4501-82BB-0ADA11925029}" dt="2024-09-16T02:50:50.371" v="149" actId="1076"/>
          <ac:picMkLst>
            <pc:docMk/>
            <pc:sldMk cId="1506745745" sldId="280"/>
            <ac:picMk id="6" creationId="{8A2C56CC-4786-03BF-C5FA-1C5BD2063126}"/>
          </ac:picMkLst>
        </pc:picChg>
      </pc:sldChg>
      <pc:sldChg chg="addSp delSp modSp add mod">
        <pc:chgData name="Melissa Ryan" userId="169f3ad4-a1c1-4d4c-bc50-d9e66cb109a9" providerId="ADAL" clId="{696D454E-DE0C-4501-82BB-0ADA11925029}" dt="2024-09-18T10:37:40.894" v="3144" actId="20577"/>
        <pc:sldMkLst>
          <pc:docMk/>
          <pc:sldMk cId="853298651" sldId="281"/>
        </pc:sldMkLst>
        <pc:spChg chg="mod">
          <ac:chgData name="Melissa Ryan" userId="169f3ad4-a1c1-4d4c-bc50-d9e66cb109a9" providerId="ADAL" clId="{696D454E-DE0C-4501-82BB-0ADA11925029}" dt="2024-09-18T04:53:13.372" v="2565" actId="14100"/>
          <ac:spMkLst>
            <pc:docMk/>
            <pc:sldMk cId="853298651" sldId="281"/>
            <ac:spMk id="9" creationId="{00000000-0000-0000-0000-000000000000}"/>
          </ac:spMkLst>
        </pc:spChg>
        <pc:spChg chg="mod">
          <ac:chgData name="Melissa Ryan" userId="169f3ad4-a1c1-4d4c-bc50-d9e66cb109a9" providerId="ADAL" clId="{696D454E-DE0C-4501-82BB-0ADA11925029}" dt="2024-09-18T10:37:40.894" v="3144" actId="20577"/>
          <ac:spMkLst>
            <pc:docMk/>
            <pc:sldMk cId="853298651" sldId="281"/>
            <ac:spMk id="16" creationId="{00000000-0000-0000-0000-000000000000}"/>
          </ac:spMkLst>
        </pc:spChg>
        <pc:picChg chg="add del mod">
          <ac:chgData name="Melissa Ryan" userId="169f3ad4-a1c1-4d4c-bc50-d9e66cb109a9" providerId="ADAL" clId="{696D454E-DE0C-4501-82BB-0ADA11925029}" dt="2024-09-16T22:27:45.423" v="459" actId="478"/>
          <ac:picMkLst>
            <pc:docMk/>
            <pc:sldMk cId="853298651" sldId="281"/>
            <ac:picMk id="4" creationId="{5FD907A6-5EF8-0A38-7FDB-97E20F7311BE}"/>
          </ac:picMkLst>
        </pc:picChg>
        <pc:picChg chg="add mod">
          <ac:chgData name="Melissa Ryan" userId="169f3ad4-a1c1-4d4c-bc50-d9e66cb109a9" providerId="ADAL" clId="{696D454E-DE0C-4501-82BB-0ADA11925029}" dt="2024-09-18T04:51:58.003" v="2545" actId="14100"/>
          <ac:picMkLst>
            <pc:docMk/>
            <pc:sldMk cId="853298651" sldId="281"/>
            <ac:picMk id="4" creationId="{86D96A72-9B17-E1D6-9522-FC25B2C52E83}"/>
          </ac:picMkLst>
        </pc:picChg>
        <pc:picChg chg="add del mod">
          <ac:chgData name="Melissa Ryan" userId="169f3ad4-a1c1-4d4c-bc50-d9e66cb109a9" providerId="ADAL" clId="{696D454E-DE0C-4501-82BB-0ADA11925029}" dt="2024-09-18T04:51:51.347" v="2543" actId="478"/>
          <ac:picMkLst>
            <pc:docMk/>
            <pc:sldMk cId="853298651" sldId="281"/>
            <ac:picMk id="6" creationId="{277254A0-2F88-EAB8-FCC2-9CB5DF9116CE}"/>
          </ac:picMkLst>
        </pc:picChg>
      </pc:sldChg>
      <pc:sldChg chg="addSp delSp modSp add mod modNotesTx">
        <pc:chgData name="Melissa Ryan" userId="169f3ad4-a1c1-4d4c-bc50-d9e66cb109a9" providerId="ADAL" clId="{696D454E-DE0C-4501-82BB-0ADA11925029}" dt="2024-09-19T00:01:18.207" v="3651" actId="20577"/>
        <pc:sldMkLst>
          <pc:docMk/>
          <pc:sldMk cId="2549428336" sldId="282"/>
        </pc:sldMkLst>
        <pc:spChg chg="mod">
          <ac:chgData name="Melissa Ryan" userId="169f3ad4-a1c1-4d4c-bc50-d9e66cb109a9" providerId="ADAL" clId="{696D454E-DE0C-4501-82BB-0ADA11925029}" dt="2024-09-18T03:14:50.909" v="2356" actId="14100"/>
          <ac:spMkLst>
            <pc:docMk/>
            <pc:sldMk cId="2549428336" sldId="282"/>
            <ac:spMk id="9" creationId="{00000000-0000-0000-0000-000000000000}"/>
          </ac:spMkLst>
        </pc:spChg>
        <pc:spChg chg="add del mod">
          <ac:chgData name="Melissa Ryan" userId="169f3ad4-a1c1-4d4c-bc50-d9e66cb109a9" providerId="ADAL" clId="{696D454E-DE0C-4501-82BB-0ADA11925029}" dt="2024-09-18T10:36:44.351" v="3123" actId="20577"/>
          <ac:spMkLst>
            <pc:docMk/>
            <pc:sldMk cId="2549428336" sldId="282"/>
            <ac:spMk id="16" creationId="{00000000-0000-0000-0000-000000000000}"/>
          </ac:spMkLst>
        </pc:spChg>
        <pc:picChg chg="add del">
          <ac:chgData name="Melissa Ryan" userId="169f3ad4-a1c1-4d4c-bc50-d9e66cb109a9" providerId="ADAL" clId="{696D454E-DE0C-4501-82BB-0ADA11925029}" dt="2024-09-16T03:16:42.143" v="299" actId="478"/>
          <ac:picMkLst>
            <pc:docMk/>
            <pc:sldMk cId="2549428336" sldId="282"/>
            <ac:picMk id="4" creationId="{73C737A4-0164-AEBF-2839-37F24975719F}"/>
          </ac:picMkLst>
        </pc:picChg>
        <pc:picChg chg="add mod">
          <ac:chgData name="Melissa Ryan" userId="169f3ad4-a1c1-4d4c-bc50-d9e66cb109a9" providerId="ADAL" clId="{696D454E-DE0C-4501-82BB-0ADA11925029}" dt="2024-09-16T03:16:47.235" v="301" actId="14100"/>
          <ac:picMkLst>
            <pc:docMk/>
            <pc:sldMk cId="2549428336" sldId="282"/>
            <ac:picMk id="6" creationId="{14BF9F1C-9BFA-F475-73B0-12968507F63C}"/>
          </ac:picMkLst>
        </pc:picChg>
      </pc:sldChg>
      <pc:sldChg chg="addSp delSp modSp add mod">
        <pc:chgData name="Melissa Ryan" userId="169f3ad4-a1c1-4d4c-bc50-d9e66cb109a9" providerId="ADAL" clId="{696D454E-DE0C-4501-82BB-0ADA11925029}" dt="2024-09-18T10:35:52.280" v="3114" actId="20577"/>
        <pc:sldMkLst>
          <pc:docMk/>
          <pc:sldMk cId="321981499" sldId="283"/>
        </pc:sldMkLst>
        <pc:spChg chg="mod">
          <ac:chgData name="Melissa Ryan" userId="169f3ad4-a1c1-4d4c-bc50-d9e66cb109a9" providerId="ADAL" clId="{696D454E-DE0C-4501-82BB-0ADA11925029}" dt="2024-09-18T10:35:29.567" v="3102" actId="20577"/>
          <ac:spMkLst>
            <pc:docMk/>
            <pc:sldMk cId="321981499" sldId="283"/>
            <ac:spMk id="9" creationId="{00000000-0000-0000-0000-000000000000}"/>
          </ac:spMkLst>
        </pc:spChg>
        <pc:spChg chg="mod">
          <ac:chgData name="Melissa Ryan" userId="169f3ad4-a1c1-4d4c-bc50-d9e66cb109a9" providerId="ADAL" clId="{696D454E-DE0C-4501-82BB-0ADA11925029}" dt="2024-09-18T10:35:52.280" v="3114" actId="20577"/>
          <ac:spMkLst>
            <pc:docMk/>
            <pc:sldMk cId="321981499" sldId="283"/>
            <ac:spMk id="16" creationId="{00000000-0000-0000-0000-000000000000}"/>
          </ac:spMkLst>
        </pc:spChg>
        <pc:picChg chg="add del mod">
          <ac:chgData name="Melissa Ryan" userId="169f3ad4-a1c1-4d4c-bc50-d9e66cb109a9" providerId="ADAL" clId="{696D454E-DE0C-4501-82BB-0ADA11925029}" dt="2024-09-18T10:35:31.664" v="3103" actId="478"/>
          <ac:picMkLst>
            <pc:docMk/>
            <pc:sldMk cId="321981499" sldId="283"/>
            <ac:picMk id="4" creationId="{5AC96139-0B48-D4DB-1F47-AAD20B76ADA9}"/>
          </ac:picMkLst>
        </pc:picChg>
        <pc:picChg chg="add mod">
          <ac:chgData name="Melissa Ryan" userId="169f3ad4-a1c1-4d4c-bc50-d9e66cb109a9" providerId="ADAL" clId="{696D454E-DE0C-4501-82BB-0ADA11925029}" dt="2024-09-18T10:35:44.799" v="3108" actId="1076"/>
          <ac:picMkLst>
            <pc:docMk/>
            <pc:sldMk cId="321981499" sldId="283"/>
            <ac:picMk id="5" creationId="{9BA4759E-2B28-A80E-BB3A-A2666D1DD483}"/>
          </ac:picMkLst>
        </pc:picChg>
      </pc:sldChg>
      <pc:sldChg chg="addSp delSp modSp add del mod">
        <pc:chgData name="Melissa Ryan" userId="169f3ad4-a1c1-4d4c-bc50-d9e66cb109a9" providerId="ADAL" clId="{696D454E-DE0C-4501-82BB-0ADA11925029}" dt="2024-09-18T04:52:49.797" v="2555" actId="2696"/>
        <pc:sldMkLst>
          <pc:docMk/>
          <pc:sldMk cId="1947569615" sldId="284"/>
        </pc:sldMkLst>
        <pc:spChg chg="mod">
          <ac:chgData name="Melissa Ryan" userId="169f3ad4-a1c1-4d4c-bc50-d9e66cb109a9" providerId="ADAL" clId="{696D454E-DE0C-4501-82BB-0ADA11925029}" dt="2024-09-18T03:14:12.560" v="2328" actId="20577"/>
          <ac:spMkLst>
            <pc:docMk/>
            <pc:sldMk cId="1947569615" sldId="284"/>
            <ac:spMk id="16" creationId="{00000000-0000-0000-0000-000000000000}"/>
          </ac:spMkLst>
        </pc:spChg>
        <pc:picChg chg="add del mod">
          <ac:chgData name="Melissa Ryan" userId="169f3ad4-a1c1-4d4c-bc50-d9e66cb109a9" providerId="ADAL" clId="{696D454E-DE0C-4501-82BB-0ADA11925029}" dt="2024-09-16T22:28:49.864" v="462" actId="478"/>
          <ac:picMkLst>
            <pc:docMk/>
            <pc:sldMk cId="1947569615" sldId="284"/>
            <ac:picMk id="4" creationId="{866F5867-5930-66DA-B967-B7D316ED6F02}"/>
          </ac:picMkLst>
        </pc:picChg>
        <pc:picChg chg="add mod">
          <ac:chgData name="Melissa Ryan" userId="169f3ad4-a1c1-4d4c-bc50-d9e66cb109a9" providerId="ADAL" clId="{696D454E-DE0C-4501-82BB-0ADA11925029}" dt="2024-09-16T22:28:55.863" v="464" actId="14100"/>
          <ac:picMkLst>
            <pc:docMk/>
            <pc:sldMk cId="1947569615" sldId="284"/>
            <ac:picMk id="6" creationId="{0C1AEE44-5FF5-5083-C621-AC14F8C9DF7B}"/>
          </ac:picMkLst>
        </pc:picChg>
      </pc:sldChg>
      <pc:sldChg chg="addSp modSp add del">
        <pc:chgData name="Melissa Ryan" userId="169f3ad4-a1c1-4d4c-bc50-d9e66cb109a9" providerId="ADAL" clId="{696D454E-DE0C-4501-82BB-0ADA11925029}" dt="2024-09-18T03:10:47.731" v="2289" actId="2696"/>
        <pc:sldMkLst>
          <pc:docMk/>
          <pc:sldMk cId="1187354961" sldId="285"/>
        </pc:sldMkLst>
        <pc:picChg chg="add mod">
          <ac:chgData name="Melissa Ryan" userId="169f3ad4-a1c1-4d4c-bc50-d9e66cb109a9" providerId="ADAL" clId="{696D454E-DE0C-4501-82BB-0ADA11925029}" dt="2024-09-17T23:40:36.379" v="627"/>
          <ac:picMkLst>
            <pc:docMk/>
            <pc:sldMk cId="1187354961" sldId="285"/>
            <ac:picMk id="2" creationId="{C8295E98-5B59-7BF6-686D-2253CE82F2F6}"/>
          </ac:picMkLst>
        </pc:picChg>
      </pc:sldChg>
      <pc:sldChg chg="addSp delSp modSp add del mod ord">
        <pc:chgData name="Melissa Ryan" userId="169f3ad4-a1c1-4d4c-bc50-d9e66cb109a9" providerId="ADAL" clId="{696D454E-DE0C-4501-82BB-0ADA11925029}" dt="2024-09-18T10:37:30.294" v="3140" actId="20577"/>
        <pc:sldMkLst>
          <pc:docMk/>
          <pc:sldMk cId="642104780" sldId="286"/>
        </pc:sldMkLst>
        <pc:spChg chg="mod">
          <ac:chgData name="Melissa Ryan" userId="169f3ad4-a1c1-4d4c-bc50-d9e66cb109a9" providerId="ADAL" clId="{696D454E-DE0C-4501-82BB-0ADA11925029}" dt="2024-09-18T04:51:05.817" v="2541" actId="14100"/>
          <ac:spMkLst>
            <pc:docMk/>
            <pc:sldMk cId="642104780" sldId="286"/>
            <ac:spMk id="9" creationId="{00000000-0000-0000-0000-000000000000}"/>
          </ac:spMkLst>
        </pc:spChg>
        <pc:spChg chg="mod">
          <ac:chgData name="Melissa Ryan" userId="169f3ad4-a1c1-4d4c-bc50-d9e66cb109a9" providerId="ADAL" clId="{696D454E-DE0C-4501-82BB-0ADA11925029}" dt="2024-09-18T10:37:30.294" v="3140" actId="20577"/>
          <ac:spMkLst>
            <pc:docMk/>
            <pc:sldMk cId="642104780" sldId="286"/>
            <ac:spMk id="16" creationId="{00000000-0000-0000-0000-000000000000}"/>
          </ac:spMkLst>
        </pc:spChg>
        <pc:picChg chg="add del">
          <ac:chgData name="Melissa Ryan" userId="169f3ad4-a1c1-4d4c-bc50-d9e66cb109a9" providerId="ADAL" clId="{696D454E-DE0C-4501-82BB-0ADA11925029}" dt="2024-09-18T04:50:53.855" v="2523" actId="478"/>
          <ac:picMkLst>
            <pc:docMk/>
            <pc:sldMk cId="642104780" sldId="286"/>
            <ac:picMk id="4" creationId="{3B9D5DD6-3002-89C8-AFCB-2C60016B8526}"/>
          </ac:picMkLst>
        </pc:picChg>
        <pc:picChg chg="add mod">
          <ac:chgData name="Melissa Ryan" userId="169f3ad4-a1c1-4d4c-bc50-d9e66cb109a9" providerId="ADAL" clId="{696D454E-DE0C-4501-82BB-0ADA11925029}" dt="2024-09-18T04:51:11.238" v="2542" actId="14100"/>
          <ac:picMkLst>
            <pc:docMk/>
            <pc:sldMk cId="642104780" sldId="286"/>
            <ac:picMk id="5" creationId="{88319820-B5A2-2A8F-71A9-9CD848574EC7}"/>
          </ac:picMkLst>
        </pc:picChg>
      </pc:sldChg>
      <pc:sldChg chg="addSp modSp add del mod">
        <pc:chgData name="Melissa Ryan" userId="169f3ad4-a1c1-4d4c-bc50-d9e66cb109a9" providerId="ADAL" clId="{696D454E-DE0C-4501-82BB-0ADA11925029}" dt="2024-09-18T03:10:44.155" v="2288" actId="2696"/>
        <pc:sldMkLst>
          <pc:docMk/>
          <pc:sldMk cId="3064643385" sldId="287"/>
        </pc:sldMkLst>
        <pc:spChg chg="mod">
          <ac:chgData name="Melissa Ryan" userId="169f3ad4-a1c1-4d4c-bc50-d9e66cb109a9" providerId="ADAL" clId="{696D454E-DE0C-4501-82BB-0ADA11925029}" dt="2024-09-17T23:26:00.773" v="490" actId="20577"/>
          <ac:spMkLst>
            <pc:docMk/>
            <pc:sldMk cId="3064643385" sldId="287"/>
            <ac:spMk id="9" creationId="{00000000-0000-0000-0000-000000000000}"/>
          </ac:spMkLst>
        </pc:spChg>
        <pc:picChg chg="add">
          <ac:chgData name="Melissa Ryan" userId="169f3ad4-a1c1-4d4c-bc50-d9e66cb109a9" providerId="ADAL" clId="{696D454E-DE0C-4501-82BB-0ADA11925029}" dt="2024-09-16T03:18:50.765" v="302" actId="22"/>
          <ac:picMkLst>
            <pc:docMk/>
            <pc:sldMk cId="3064643385" sldId="287"/>
            <ac:picMk id="4" creationId="{1BB98CE8-AF9C-BF64-27B3-3C7785D572F8}"/>
          </ac:picMkLst>
        </pc:picChg>
      </pc:sldChg>
      <pc:sldChg chg="addSp modSp add mod modNotesTx">
        <pc:chgData name="Melissa Ryan" userId="169f3ad4-a1c1-4d4c-bc50-d9e66cb109a9" providerId="ADAL" clId="{696D454E-DE0C-4501-82BB-0ADA11925029}" dt="2024-09-18T10:36:54.475" v="3131" actId="20577"/>
        <pc:sldMkLst>
          <pc:docMk/>
          <pc:sldMk cId="2785163087" sldId="288"/>
        </pc:sldMkLst>
        <pc:spChg chg="mod">
          <ac:chgData name="Melissa Ryan" userId="169f3ad4-a1c1-4d4c-bc50-d9e66cb109a9" providerId="ADAL" clId="{696D454E-DE0C-4501-82BB-0ADA11925029}" dt="2024-09-18T03:15:17.199" v="2376" actId="14100"/>
          <ac:spMkLst>
            <pc:docMk/>
            <pc:sldMk cId="2785163087" sldId="288"/>
            <ac:spMk id="9" creationId="{00000000-0000-0000-0000-000000000000}"/>
          </ac:spMkLst>
        </pc:spChg>
        <pc:spChg chg="mod">
          <ac:chgData name="Melissa Ryan" userId="169f3ad4-a1c1-4d4c-bc50-d9e66cb109a9" providerId="ADAL" clId="{696D454E-DE0C-4501-82BB-0ADA11925029}" dt="2024-09-18T10:36:54.475" v="3131" actId="20577"/>
          <ac:spMkLst>
            <pc:docMk/>
            <pc:sldMk cId="2785163087" sldId="288"/>
            <ac:spMk id="16" creationId="{00000000-0000-0000-0000-000000000000}"/>
          </ac:spMkLst>
        </pc:spChg>
        <pc:picChg chg="add mod">
          <ac:chgData name="Melissa Ryan" userId="169f3ad4-a1c1-4d4c-bc50-d9e66cb109a9" providerId="ADAL" clId="{696D454E-DE0C-4501-82BB-0ADA11925029}" dt="2024-09-16T03:22:30.168" v="416" actId="14100"/>
          <ac:picMkLst>
            <pc:docMk/>
            <pc:sldMk cId="2785163087" sldId="288"/>
            <ac:picMk id="1026" creationId="{7B547A9E-E7B9-8DD1-C221-407C884466CC}"/>
          </ac:picMkLst>
        </pc:picChg>
        <pc:picChg chg="add mod">
          <ac:chgData name="Melissa Ryan" userId="169f3ad4-a1c1-4d4c-bc50-d9e66cb109a9" providerId="ADAL" clId="{696D454E-DE0C-4501-82BB-0ADA11925029}" dt="2024-09-16T03:22:33.244" v="417" actId="14100"/>
          <ac:picMkLst>
            <pc:docMk/>
            <pc:sldMk cId="2785163087" sldId="288"/>
            <ac:picMk id="1027" creationId="{6B438EDE-1121-9BE0-F234-0FA56100A6A9}"/>
          </ac:picMkLst>
        </pc:picChg>
      </pc:sldChg>
      <pc:sldChg chg="delSp add del mod ord">
        <pc:chgData name="Melissa Ryan" userId="169f3ad4-a1c1-4d4c-bc50-d9e66cb109a9" providerId="ADAL" clId="{696D454E-DE0C-4501-82BB-0ADA11925029}" dt="2024-09-18T10:39:05.404" v="3172" actId="47"/>
        <pc:sldMkLst>
          <pc:docMk/>
          <pc:sldMk cId="3401534066" sldId="289"/>
        </pc:sldMkLst>
        <pc:picChg chg="del">
          <ac:chgData name="Melissa Ryan" userId="169f3ad4-a1c1-4d4c-bc50-d9e66cb109a9" providerId="ADAL" clId="{696D454E-DE0C-4501-82BB-0ADA11925029}" dt="2024-09-16T23:48:00.949" v="474" actId="478"/>
          <ac:picMkLst>
            <pc:docMk/>
            <pc:sldMk cId="3401534066" sldId="289"/>
            <ac:picMk id="4" creationId="{3A8EA12B-A5FC-F3C1-FD9C-13A45DBFD5AE}"/>
          </ac:picMkLst>
        </pc:picChg>
        <pc:picChg chg="del">
          <ac:chgData name="Melissa Ryan" userId="169f3ad4-a1c1-4d4c-bc50-d9e66cb109a9" providerId="ADAL" clId="{696D454E-DE0C-4501-82BB-0ADA11925029}" dt="2024-09-16T23:48:02.960" v="475" actId="478"/>
          <ac:picMkLst>
            <pc:docMk/>
            <pc:sldMk cId="3401534066" sldId="289"/>
            <ac:picMk id="6" creationId="{D69CA35B-0854-B2A7-A606-84D27E5A4C1B}"/>
          </ac:picMkLst>
        </pc:picChg>
      </pc:sldChg>
      <pc:sldChg chg="addSp delSp modSp add mod modNotesTx">
        <pc:chgData name="Melissa Ryan" userId="169f3ad4-a1c1-4d4c-bc50-d9e66cb109a9" providerId="ADAL" clId="{696D454E-DE0C-4501-82BB-0ADA11925029}" dt="2024-09-19T00:00:07.369" v="3572" actId="20577"/>
        <pc:sldMkLst>
          <pc:docMk/>
          <pc:sldMk cId="2614830203" sldId="290"/>
        </pc:sldMkLst>
        <pc:spChg chg="mod">
          <ac:chgData name="Melissa Ryan" userId="169f3ad4-a1c1-4d4c-bc50-d9e66cb109a9" providerId="ADAL" clId="{696D454E-DE0C-4501-82BB-0ADA11925029}" dt="2024-09-18T02:54:25.955" v="975" actId="14100"/>
          <ac:spMkLst>
            <pc:docMk/>
            <pc:sldMk cId="2614830203" sldId="290"/>
            <ac:spMk id="9" creationId="{00000000-0000-0000-0000-000000000000}"/>
          </ac:spMkLst>
        </pc:spChg>
        <pc:spChg chg="add del mod">
          <ac:chgData name="Melissa Ryan" userId="169f3ad4-a1c1-4d4c-bc50-d9e66cb109a9" providerId="ADAL" clId="{696D454E-DE0C-4501-82BB-0ADA11925029}" dt="2024-09-18T02:54:45.751" v="983" actId="20577"/>
          <ac:spMkLst>
            <pc:docMk/>
            <pc:sldMk cId="2614830203" sldId="290"/>
            <ac:spMk id="16" creationId="{00000000-0000-0000-0000-000000000000}"/>
          </ac:spMkLst>
        </pc:spChg>
        <pc:picChg chg="add">
          <ac:chgData name="Melissa Ryan" userId="169f3ad4-a1c1-4d4c-bc50-d9e66cb109a9" providerId="ADAL" clId="{696D454E-DE0C-4501-82BB-0ADA11925029}" dt="2024-09-18T02:54:11.690" v="928" actId="22"/>
          <ac:picMkLst>
            <pc:docMk/>
            <pc:sldMk cId="2614830203" sldId="290"/>
            <ac:picMk id="4" creationId="{366AF40D-805A-8BD1-B9E7-7BEB9FD7335F}"/>
          </ac:picMkLst>
        </pc:picChg>
        <pc:picChg chg="del">
          <ac:chgData name="Melissa Ryan" userId="169f3ad4-a1c1-4d4c-bc50-d9e66cb109a9" providerId="ADAL" clId="{696D454E-DE0C-4501-82BB-0ADA11925029}" dt="2024-09-18T02:54:09.885" v="927" actId="478"/>
          <ac:picMkLst>
            <pc:docMk/>
            <pc:sldMk cId="2614830203" sldId="290"/>
            <ac:picMk id="5" creationId="{41E9BD99-A845-74FC-B4DC-DD790BABA096}"/>
          </ac:picMkLst>
        </pc:picChg>
      </pc:sldChg>
      <pc:sldChg chg="new del">
        <pc:chgData name="Melissa Ryan" userId="169f3ad4-a1c1-4d4c-bc50-d9e66cb109a9" providerId="ADAL" clId="{696D454E-DE0C-4501-82BB-0ADA11925029}" dt="2024-09-18T02:57:06.821" v="1293" actId="47"/>
        <pc:sldMkLst>
          <pc:docMk/>
          <pc:sldMk cId="2990735245" sldId="291"/>
        </pc:sldMkLst>
      </pc:sldChg>
      <pc:sldChg chg="addSp delSp modSp add mod modNotesTx">
        <pc:chgData name="Melissa Ryan" userId="169f3ad4-a1c1-4d4c-bc50-d9e66cb109a9" providerId="ADAL" clId="{696D454E-DE0C-4501-82BB-0ADA11925029}" dt="2024-09-18T10:37:20.445" v="3136" actId="20577"/>
        <pc:sldMkLst>
          <pc:docMk/>
          <pc:sldMk cId="3472087906" sldId="291"/>
        </pc:sldMkLst>
        <pc:spChg chg="mod">
          <ac:chgData name="Melissa Ryan" userId="169f3ad4-a1c1-4d4c-bc50-d9e66cb109a9" providerId="ADAL" clId="{696D454E-DE0C-4501-82BB-0ADA11925029}" dt="2024-09-18T06:39:13.191" v="2602" actId="20577"/>
          <ac:spMkLst>
            <pc:docMk/>
            <pc:sldMk cId="3472087906" sldId="291"/>
            <ac:spMk id="9" creationId="{00000000-0000-0000-0000-000000000000}"/>
          </ac:spMkLst>
        </pc:spChg>
        <pc:spChg chg="mod">
          <ac:chgData name="Melissa Ryan" userId="169f3ad4-a1c1-4d4c-bc50-d9e66cb109a9" providerId="ADAL" clId="{696D454E-DE0C-4501-82BB-0ADA11925029}" dt="2024-09-18T10:37:20.445" v="3136" actId="20577"/>
          <ac:spMkLst>
            <pc:docMk/>
            <pc:sldMk cId="3472087906" sldId="291"/>
            <ac:spMk id="16" creationId="{00000000-0000-0000-0000-000000000000}"/>
          </ac:spMkLst>
        </pc:spChg>
        <pc:picChg chg="del">
          <ac:chgData name="Melissa Ryan" userId="169f3ad4-a1c1-4d4c-bc50-d9e66cb109a9" providerId="ADAL" clId="{696D454E-DE0C-4501-82BB-0ADA11925029}" dt="2024-09-18T04:50:16.080" v="2517" actId="478"/>
          <ac:picMkLst>
            <pc:docMk/>
            <pc:sldMk cId="3472087906" sldId="291"/>
            <ac:picMk id="4" creationId="{3B9D5DD6-3002-89C8-AFCB-2C60016B8526}"/>
          </ac:picMkLst>
        </pc:picChg>
        <pc:picChg chg="add mod">
          <ac:chgData name="Melissa Ryan" userId="169f3ad4-a1c1-4d4c-bc50-d9e66cb109a9" providerId="ADAL" clId="{696D454E-DE0C-4501-82BB-0ADA11925029}" dt="2024-09-18T04:50:25.117" v="2520" actId="1076"/>
          <ac:picMkLst>
            <pc:docMk/>
            <pc:sldMk cId="3472087906" sldId="291"/>
            <ac:picMk id="5" creationId="{53EF03EB-CABD-DCDD-3565-1AC6020209FD}"/>
          </ac:picMkLst>
        </pc:picChg>
      </pc:sldChg>
      <pc:sldChg chg="new del">
        <pc:chgData name="Melissa Ryan" userId="169f3ad4-a1c1-4d4c-bc50-d9e66cb109a9" providerId="ADAL" clId="{696D454E-DE0C-4501-82BB-0ADA11925029}" dt="2024-09-18T02:57:07.898" v="1294" actId="47"/>
        <pc:sldMkLst>
          <pc:docMk/>
          <pc:sldMk cId="964056224" sldId="292"/>
        </pc:sldMkLst>
      </pc:sldChg>
      <pc:sldChg chg="addSp delSp modSp add mod">
        <pc:chgData name="Melissa Ryan" userId="169f3ad4-a1c1-4d4c-bc50-d9e66cb109a9" providerId="ADAL" clId="{696D454E-DE0C-4501-82BB-0ADA11925029}" dt="2024-09-18T10:37:09.349" v="3132" actId="20577"/>
        <pc:sldMkLst>
          <pc:docMk/>
          <pc:sldMk cId="2233213346" sldId="292"/>
        </pc:sldMkLst>
        <pc:spChg chg="mod">
          <ac:chgData name="Melissa Ryan" userId="169f3ad4-a1c1-4d4c-bc50-d9e66cb109a9" providerId="ADAL" clId="{696D454E-DE0C-4501-82BB-0ADA11925029}" dt="2024-09-18T04:54:01.021" v="2590" actId="14100"/>
          <ac:spMkLst>
            <pc:docMk/>
            <pc:sldMk cId="2233213346" sldId="292"/>
            <ac:spMk id="9" creationId="{00000000-0000-0000-0000-000000000000}"/>
          </ac:spMkLst>
        </pc:spChg>
        <pc:spChg chg="mod">
          <ac:chgData name="Melissa Ryan" userId="169f3ad4-a1c1-4d4c-bc50-d9e66cb109a9" providerId="ADAL" clId="{696D454E-DE0C-4501-82BB-0ADA11925029}" dt="2024-09-18T10:37:09.349" v="3132" actId="20577"/>
          <ac:spMkLst>
            <pc:docMk/>
            <pc:sldMk cId="2233213346" sldId="292"/>
            <ac:spMk id="16" creationId="{00000000-0000-0000-0000-000000000000}"/>
          </ac:spMkLst>
        </pc:spChg>
        <pc:picChg chg="add mod">
          <ac:chgData name="Melissa Ryan" userId="169f3ad4-a1c1-4d4c-bc50-d9e66cb109a9" providerId="ADAL" clId="{696D454E-DE0C-4501-82BB-0ADA11925029}" dt="2024-09-18T04:54:05.590" v="2591" actId="14100"/>
          <ac:picMkLst>
            <pc:docMk/>
            <pc:sldMk cId="2233213346" sldId="292"/>
            <ac:picMk id="4" creationId="{A61BD871-A371-D7C7-FE4B-216335CAC557}"/>
          </ac:picMkLst>
        </pc:picChg>
        <pc:picChg chg="del">
          <ac:chgData name="Melissa Ryan" userId="169f3ad4-a1c1-4d4c-bc50-d9e66cb109a9" providerId="ADAL" clId="{696D454E-DE0C-4501-82BB-0ADA11925029}" dt="2024-09-18T04:53:50.455" v="2567" actId="478"/>
          <ac:picMkLst>
            <pc:docMk/>
            <pc:sldMk cId="2233213346" sldId="292"/>
            <ac:picMk id="5" creationId="{53EF03EB-CABD-DCDD-3565-1AC6020209FD}"/>
          </ac:picMkLst>
        </pc:picChg>
      </pc:sldChg>
      <pc:sldChg chg="new del">
        <pc:chgData name="Melissa Ryan" userId="169f3ad4-a1c1-4d4c-bc50-d9e66cb109a9" providerId="ADAL" clId="{696D454E-DE0C-4501-82BB-0ADA11925029}" dt="2024-09-18T06:45:37.847" v="2658" actId="2696"/>
        <pc:sldMkLst>
          <pc:docMk/>
          <pc:sldMk cId="1580000609" sldId="293"/>
        </pc:sldMkLst>
      </pc:sldChg>
      <pc:sldChg chg="new del">
        <pc:chgData name="Melissa Ryan" userId="169f3ad4-a1c1-4d4c-bc50-d9e66cb109a9" providerId="ADAL" clId="{696D454E-DE0C-4501-82BB-0ADA11925029}" dt="2024-09-18T02:57:09.603" v="1295" actId="47"/>
        <pc:sldMkLst>
          <pc:docMk/>
          <pc:sldMk cId="3343015708" sldId="293"/>
        </pc:sldMkLst>
      </pc:sldChg>
      <pc:sldChg chg="addSp delSp modSp add mod modNotesTx">
        <pc:chgData name="Melissa Ryan" userId="169f3ad4-a1c1-4d4c-bc50-d9e66cb109a9" providerId="ADAL" clId="{696D454E-DE0C-4501-82BB-0ADA11925029}" dt="2024-09-18T10:27:59.411" v="2794" actId="20577"/>
        <pc:sldMkLst>
          <pc:docMk/>
          <pc:sldMk cId="4291525498" sldId="293"/>
        </pc:sldMkLst>
        <pc:spChg chg="mod">
          <ac:chgData name="Melissa Ryan" userId="169f3ad4-a1c1-4d4c-bc50-d9e66cb109a9" providerId="ADAL" clId="{696D454E-DE0C-4501-82BB-0ADA11925029}" dt="2024-09-18T10:27:59.411" v="2794" actId="20577"/>
          <ac:spMkLst>
            <pc:docMk/>
            <pc:sldMk cId="4291525498" sldId="293"/>
            <ac:spMk id="16" creationId="{00000000-0000-0000-0000-000000000000}"/>
          </ac:spMkLst>
        </pc:spChg>
        <pc:picChg chg="add mod">
          <ac:chgData name="Melissa Ryan" userId="169f3ad4-a1c1-4d4c-bc50-d9e66cb109a9" providerId="ADAL" clId="{696D454E-DE0C-4501-82BB-0ADA11925029}" dt="2024-09-18T10:15:50.516" v="2686" actId="14100"/>
          <ac:picMkLst>
            <pc:docMk/>
            <pc:sldMk cId="4291525498" sldId="293"/>
            <ac:picMk id="2" creationId="{4E1100A5-6FB0-1C82-7295-E446BE11C427}"/>
          </ac:picMkLst>
        </pc:picChg>
        <pc:picChg chg="del">
          <ac:chgData name="Melissa Ryan" userId="169f3ad4-a1c1-4d4c-bc50-d9e66cb109a9" providerId="ADAL" clId="{696D454E-DE0C-4501-82BB-0ADA11925029}" dt="2024-09-18T10:14:31.618" v="2682" actId="478"/>
          <ac:picMkLst>
            <pc:docMk/>
            <pc:sldMk cId="4291525498" sldId="293"/>
            <ac:picMk id="4" creationId="{0146DC97-7A9E-8049-F2ED-327091CB6443}"/>
          </ac:picMkLst>
        </pc:picChg>
        <pc:picChg chg="del">
          <ac:chgData name="Melissa Ryan" userId="169f3ad4-a1c1-4d4c-bc50-d9e66cb109a9" providerId="ADAL" clId="{696D454E-DE0C-4501-82BB-0ADA11925029}" dt="2024-09-18T10:14:30.727" v="2681" actId="478"/>
          <ac:picMkLst>
            <pc:docMk/>
            <pc:sldMk cId="4291525498" sldId="293"/>
            <ac:picMk id="6" creationId="{545B4C0B-05A1-DD4C-DDA8-1A104E758DB4}"/>
          </ac:picMkLst>
        </pc:picChg>
      </pc:sldChg>
      <pc:sldChg chg="addSp delSp modSp add mod modNotesTx">
        <pc:chgData name="Melissa Ryan" userId="169f3ad4-a1c1-4d4c-bc50-d9e66cb109a9" providerId="ADAL" clId="{696D454E-DE0C-4501-82BB-0ADA11925029}" dt="2024-09-18T10:44:36.222" v="3285" actId="313"/>
        <pc:sldMkLst>
          <pc:docMk/>
          <pc:sldMk cId="2329826758" sldId="294"/>
        </pc:sldMkLst>
        <pc:spChg chg="mod">
          <ac:chgData name="Melissa Ryan" userId="169f3ad4-a1c1-4d4c-bc50-d9e66cb109a9" providerId="ADAL" clId="{696D454E-DE0C-4501-82BB-0ADA11925029}" dt="2024-09-18T10:44:36.222" v="3285" actId="313"/>
          <ac:spMkLst>
            <pc:docMk/>
            <pc:sldMk cId="2329826758" sldId="294"/>
            <ac:spMk id="9" creationId="{00000000-0000-0000-0000-000000000000}"/>
          </ac:spMkLst>
        </pc:spChg>
        <pc:spChg chg="mod">
          <ac:chgData name="Melissa Ryan" userId="169f3ad4-a1c1-4d4c-bc50-d9e66cb109a9" providerId="ADAL" clId="{696D454E-DE0C-4501-82BB-0ADA11925029}" dt="2024-09-18T10:28:11.826" v="2798" actId="20577"/>
          <ac:spMkLst>
            <pc:docMk/>
            <pc:sldMk cId="2329826758" sldId="294"/>
            <ac:spMk id="16" creationId="{00000000-0000-0000-0000-000000000000}"/>
          </ac:spMkLst>
        </pc:spChg>
        <pc:picChg chg="del">
          <ac:chgData name="Melissa Ryan" userId="169f3ad4-a1c1-4d4c-bc50-d9e66cb109a9" providerId="ADAL" clId="{696D454E-DE0C-4501-82BB-0ADA11925029}" dt="2024-09-18T10:20:46.695" v="2743" actId="478"/>
          <ac:picMkLst>
            <pc:docMk/>
            <pc:sldMk cId="2329826758" sldId="294"/>
            <ac:picMk id="4" creationId="{3A8EA12B-A5FC-F3C1-FD9C-13A45DBFD5AE}"/>
          </ac:picMkLst>
        </pc:picChg>
        <pc:picChg chg="del">
          <ac:chgData name="Melissa Ryan" userId="169f3ad4-a1c1-4d4c-bc50-d9e66cb109a9" providerId="ADAL" clId="{696D454E-DE0C-4501-82BB-0ADA11925029}" dt="2024-09-18T10:20:47.622" v="2744" actId="478"/>
          <ac:picMkLst>
            <pc:docMk/>
            <pc:sldMk cId="2329826758" sldId="294"/>
            <ac:picMk id="5" creationId="{5A667AFE-E751-7F41-A0E7-E8F4E70D283C}"/>
          </ac:picMkLst>
        </pc:picChg>
        <pc:picChg chg="add mod">
          <ac:chgData name="Melissa Ryan" userId="169f3ad4-a1c1-4d4c-bc50-d9e66cb109a9" providerId="ADAL" clId="{696D454E-DE0C-4501-82BB-0ADA11925029}" dt="2024-09-18T10:22:10.372" v="2747" actId="14100"/>
          <ac:picMkLst>
            <pc:docMk/>
            <pc:sldMk cId="2329826758" sldId="294"/>
            <ac:picMk id="6" creationId="{CE9D23BA-1AB0-AD40-E95D-7577062B4501}"/>
          </ac:picMkLst>
        </pc:picChg>
      </pc:sldChg>
      <pc:sldChg chg="new del">
        <pc:chgData name="Melissa Ryan" userId="169f3ad4-a1c1-4d4c-bc50-d9e66cb109a9" providerId="ADAL" clId="{696D454E-DE0C-4501-82BB-0ADA11925029}" dt="2024-09-18T02:57:10.948" v="1296" actId="47"/>
        <pc:sldMkLst>
          <pc:docMk/>
          <pc:sldMk cId="3198901021" sldId="294"/>
        </pc:sldMkLst>
      </pc:sldChg>
      <pc:sldChg chg="new del">
        <pc:chgData name="Melissa Ryan" userId="169f3ad4-a1c1-4d4c-bc50-d9e66cb109a9" providerId="ADAL" clId="{696D454E-DE0C-4501-82BB-0ADA11925029}" dt="2024-09-18T06:45:40.709" v="2659" actId="2696"/>
        <pc:sldMkLst>
          <pc:docMk/>
          <pc:sldMk cId="3973667468" sldId="294"/>
        </pc:sldMkLst>
      </pc:sldChg>
      <pc:sldChg chg="new del">
        <pc:chgData name="Melissa Ryan" userId="169f3ad4-a1c1-4d4c-bc50-d9e66cb109a9" providerId="ADAL" clId="{696D454E-DE0C-4501-82BB-0ADA11925029}" dt="2024-09-18T06:45:43.490" v="2660" actId="2696"/>
        <pc:sldMkLst>
          <pc:docMk/>
          <pc:sldMk cId="2375499312" sldId="295"/>
        </pc:sldMkLst>
      </pc:sldChg>
      <pc:sldChg chg="new del">
        <pc:chgData name="Melissa Ryan" userId="169f3ad4-a1c1-4d4c-bc50-d9e66cb109a9" providerId="ADAL" clId="{696D454E-DE0C-4501-82BB-0ADA11925029}" dt="2024-09-18T02:57:12.338" v="1297" actId="47"/>
        <pc:sldMkLst>
          <pc:docMk/>
          <pc:sldMk cId="3108310852" sldId="295"/>
        </pc:sldMkLst>
      </pc:sldChg>
      <pc:sldChg chg="addSp delSp modSp add mod modNotesTx">
        <pc:chgData name="Melissa Ryan" userId="169f3ad4-a1c1-4d4c-bc50-d9e66cb109a9" providerId="ADAL" clId="{696D454E-DE0C-4501-82BB-0ADA11925029}" dt="2024-09-18T10:27:39.032" v="2784" actId="20577"/>
        <pc:sldMkLst>
          <pc:docMk/>
          <pc:sldMk cId="3571872529" sldId="295"/>
        </pc:sldMkLst>
        <pc:spChg chg="mod">
          <ac:chgData name="Melissa Ryan" userId="169f3ad4-a1c1-4d4c-bc50-d9e66cb109a9" providerId="ADAL" clId="{696D454E-DE0C-4501-82BB-0ADA11925029}" dt="2024-09-18T10:27:39.032" v="2784" actId="20577"/>
          <ac:spMkLst>
            <pc:docMk/>
            <pc:sldMk cId="3571872529" sldId="295"/>
            <ac:spMk id="16" creationId="{00000000-0000-0000-0000-000000000000}"/>
          </ac:spMkLst>
        </pc:spChg>
        <pc:picChg chg="add mod">
          <ac:chgData name="Melissa Ryan" userId="169f3ad4-a1c1-4d4c-bc50-d9e66cb109a9" providerId="ADAL" clId="{696D454E-DE0C-4501-82BB-0ADA11925029}" dt="2024-09-18T10:27:35.068" v="2782" actId="14100"/>
          <ac:picMkLst>
            <pc:docMk/>
            <pc:sldMk cId="3571872529" sldId="295"/>
            <ac:picMk id="2" creationId="{E07B71C0-29C7-48C6-BF67-F5699E369DC8}"/>
          </ac:picMkLst>
        </pc:picChg>
        <pc:picChg chg="del">
          <ac:chgData name="Melissa Ryan" userId="169f3ad4-a1c1-4d4c-bc50-d9e66cb109a9" providerId="ADAL" clId="{696D454E-DE0C-4501-82BB-0ADA11925029}" dt="2024-09-18T10:26:47.401" v="2763" actId="478"/>
          <ac:picMkLst>
            <pc:docMk/>
            <pc:sldMk cId="3571872529" sldId="295"/>
            <ac:picMk id="4" creationId="{20933185-C67A-8F6A-9A5C-B28A482F2232}"/>
          </ac:picMkLst>
        </pc:picChg>
      </pc:sldChg>
      <pc:sldChg chg="addSp delSp modSp add mod modNotesTx">
        <pc:chgData name="Melissa Ryan" userId="169f3ad4-a1c1-4d4c-bc50-d9e66cb109a9" providerId="ADAL" clId="{696D454E-DE0C-4501-82BB-0ADA11925029}" dt="2024-09-18T10:31:23.330" v="2846" actId="20577"/>
        <pc:sldMkLst>
          <pc:docMk/>
          <pc:sldMk cId="164322415" sldId="296"/>
        </pc:sldMkLst>
        <pc:spChg chg="add del">
          <ac:chgData name="Melissa Ryan" userId="169f3ad4-a1c1-4d4c-bc50-d9e66cb109a9" providerId="ADAL" clId="{696D454E-DE0C-4501-82BB-0ADA11925029}" dt="2024-09-18T10:30:19.887" v="2813" actId="22"/>
          <ac:spMkLst>
            <pc:docMk/>
            <pc:sldMk cId="164322415" sldId="296"/>
            <ac:spMk id="8" creationId="{9F7D013D-8DB6-6FB0-8B56-9EA5E4B79B8B}"/>
          </ac:spMkLst>
        </pc:spChg>
        <pc:spChg chg="mod">
          <ac:chgData name="Melissa Ryan" userId="169f3ad4-a1c1-4d4c-bc50-d9e66cb109a9" providerId="ADAL" clId="{696D454E-DE0C-4501-82BB-0ADA11925029}" dt="2024-09-18T10:31:23.330" v="2846" actId="20577"/>
          <ac:spMkLst>
            <pc:docMk/>
            <pc:sldMk cId="164322415" sldId="296"/>
            <ac:spMk id="16" creationId="{00000000-0000-0000-0000-000000000000}"/>
          </ac:spMkLst>
        </pc:spChg>
        <pc:picChg chg="del">
          <ac:chgData name="Melissa Ryan" userId="169f3ad4-a1c1-4d4c-bc50-d9e66cb109a9" providerId="ADAL" clId="{696D454E-DE0C-4501-82BB-0ADA11925029}" dt="2024-09-18T10:29:42.783" v="2808" actId="478"/>
          <ac:picMkLst>
            <pc:docMk/>
            <pc:sldMk cId="164322415" sldId="296"/>
            <ac:picMk id="4" creationId="{BEB05C83-1AEB-A263-B663-98ADF63553B9}"/>
          </ac:picMkLst>
        </pc:picChg>
        <pc:picChg chg="add mod">
          <ac:chgData name="Melissa Ryan" userId="169f3ad4-a1c1-4d4c-bc50-d9e66cb109a9" providerId="ADAL" clId="{696D454E-DE0C-4501-82BB-0ADA11925029}" dt="2024-09-18T10:29:48.233" v="2811" actId="14100"/>
          <ac:picMkLst>
            <pc:docMk/>
            <pc:sldMk cId="164322415" sldId="296"/>
            <ac:picMk id="5" creationId="{8697AFFD-E803-F676-32FA-02414E41059F}"/>
          </ac:picMkLst>
        </pc:picChg>
        <pc:picChg chg="del">
          <ac:chgData name="Melissa Ryan" userId="169f3ad4-a1c1-4d4c-bc50-d9e66cb109a9" providerId="ADAL" clId="{696D454E-DE0C-4501-82BB-0ADA11925029}" dt="2024-09-18T10:29:43.411" v="2809" actId="478"/>
          <ac:picMkLst>
            <pc:docMk/>
            <pc:sldMk cId="164322415" sldId="296"/>
            <ac:picMk id="6" creationId="{EBD579FF-9CA1-69EF-6E08-52970F1E2A81}"/>
          </ac:picMkLst>
        </pc:picChg>
      </pc:sldChg>
      <pc:sldChg chg="new del">
        <pc:chgData name="Melissa Ryan" userId="169f3ad4-a1c1-4d4c-bc50-d9e66cb109a9" providerId="ADAL" clId="{696D454E-DE0C-4501-82BB-0ADA11925029}" dt="2024-09-18T02:57:13.532" v="1298" actId="47"/>
        <pc:sldMkLst>
          <pc:docMk/>
          <pc:sldMk cId="896318048" sldId="296"/>
        </pc:sldMkLst>
      </pc:sldChg>
      <pc:sldChg chg="new del">
        <pc:chgData name="Melissa Ryan" userId="169f3ad4-a1c1-4d4c-bc50-d9e66cb109a9" providerId="ADAL" clId="{696D454E-DE0C-4501-82BB-0ADA11925029}" dt="2024-09-18T06:45:46.049" v="2661" actId="2696"/>
        <pc:sldMkLst>
          <pc:docMk/>
          <pc:sldMk cId="2147258789" sldId="296"/>
        </pc:sldMkLst>
      </pc:sldChg>
      <pc:sldChg chg="new del">
        <pc:chgData name="Melissa Ryan" userId="169f3ad4-a1c1-4d4c-bc50-d9e66cb109a9" providerId="ADAL" clId="{696D454E-DE0C-4501-82BB-0ADA11925029}" dt="2024-09-18T06:45:48.091" v="2662" actId="2696"/>
        <pc:sldMkLst>
          <pc:docMk/>
          <pc:sldMk cId="2360885487" sldId="297"/>
        </pc:sldMkLst>
      </pc:sldChg>
      <pc:sldChg chg="new del">
        <pc:chgData name="Melissa Ryan" userId="169f3ad4-a1c1-4d4c-bc50-d9e66cb109a9" providerId="ADAL" clId="{696D454E-DE0C-4501-82BB-0ADA11925029}" dt="2024-09-18T02:57:14.470" v="1299" actId="47"/>
        <pc:sldMkLst>
          <pc:docMk/>
          <pc:sldMk cId="3075085546" sldId="297"/>
        </pc:sldMkLst>
      </pc:sldChg>
      <pc:sldChg chg="add del">
        <pc:chgData name="Melissa Ryan" userId="169f3ad4-a1c1-4d4c-bc50-d9e66cb109a9" providerId="ADAL" clId="{696D454E-DE0C-4501-82BB-0ADA11925029}" dt="2024-09-18T10:48:55.234" v="3513" actId="2890"/>
        <pc:sldMkLst>
          <pc:docMk/>
          <pc:sldMk cId="3659722951" sldId="297"/>
        </pc:sldMkLst>
      </pc:sldChg>
      <pc:sldChg chg="new del">
        <pc:chgData name="Melissa Ryan" userId="169f3ad4-a1c1-4d4c-bc50-d9e66cb109a9" providerId="ADAL" clId="{696D454E-DE0C-4501-82BB-0ADA11925029}" dt="2024-09-18T02:57:15.523" v="1300" actId="47"/>
        <pc:sldMkLst>
          <pc:docMk/>
          <pc:sldMk cId="1421216896" sldId="298"/>
        </pc:sldMkLst>
      </pc:sldChg>
      <pc:sldChg chg="new del">
        <pc:chgData name="Melissa Ryan" userId="169f3ad4-a1c1-4d4c-bc50-d9e66cb109a9" providerId="ADAL" clId="{696D454E-DE0C-4501-82BB-0ADA11925029}" dt="2024-09-18T06:45:50.207" v="2663" actId="2696"/>
        <pc:sldMkLst>
          <pc:docMk/>
          <pc:sldMk cId="3952233986" sldId="298"/>
        </pc:sldMkLst>
      </pc:sldChg>
      <pc:sldChg chg="new del">
        <pc:chgData name="Melissa Ryan" userId="169f3ad4-a1c1-4d4c-bc50-d9e66cb109a9" providerId="ADAL" clId="{696D454E-DE0C-4501-82BB-0ADA11925029}" dt="2024-09-18T02:57:17.271" v="1301" actId="47"/>
        <pc:sldMkLst>
          <pc:docMk/>
          <pc:sldMk cId="2359027096" sldId="299"/>
        </pc:sldMkLst>
      </pc:sldChg>
      <pc:sldChg chg="new del">
        <pc:chgData name="Melissa Ryan" userId="169f3ad4-a1c1-4d4c-bc50-d9e66cb109a9" providerId="ADAL" clId="{696D454E-DE0C-4501-82BB-0ADA11925029}" dt="2024-09-18T06:45:52.387" v="2664" actId="2696"/>
        <pc:sldMkLst>
          <pc:docMk/>
          <pc:sldMk cId="3145848406" sldId="299"/>
        </pc:sldMkLst>
      </pc:sldChg>
      <pc:sldChg chg="new del">
        <pc:chgData name="Melissa Ryan" userId="169f3ad4-a1c1-4d4c-bc50-d9e66cb109a9" providerId="ADAL" clId="{696D454E-DE0C-4501-82BB-0ADA11925029}" dt="2024-09-18T02:57:18.685" v="1302" actId="47"/>
        <pc:sldMkLst>
          <pc:docMk/>
          <pc:sldMk cId="255895175" sldId="300"/>
        </pc:sldMkLst>
      </pc:sldChg>
      <pc:sldChg chg="new del">
        <pc:chgData name="Melissa Ryan" userId="169f3ad4-a1c1-4d4c-bc50-d9e66cb109a9" providerId="ADAL" clId="{696D454E-DE0C-4501-82BB-0ADA11925029}" dt="2024-09-18T06:45:57.960" v="2666" actId="2696"/>
        <pc:sldMkLst>
          <pc:docMk/>
          <pc:sldMk cId="1253643605" sldId="300"/>
        </pc:sldMkLst>
      </pc:sldChg>
      <pc:sldChg chg="new del">
        <pc:chgData name="Melissa Ryan" userId="169f3ad4-a1c1-4d4c-bc50-d9e66cb109a9" providerId="ADAL" clId="{696D454E-DE0C-4501-82BB-0ADA11925029}" dt="2024-09-18T02:57:19.836" v="1303" actId="47"/>
        <pc:sldMkLst>
          <pc:docMk/>
          <pc:sldMk cId="938851870" sldId="301"/>
        </pc:sldMkLst>
      </pc:sldChg>
      <pc:sldChg chg="new del">
        <pc:chgData name="Melissa Ryan" userId="169f3ad4-a1c1-4d4c-bc50-d9e66cb109a9" providerId="ADAL" clId="{696D454E-DE0C-4501-82BB-0ADA11925029}" dt="2024-09-18T06:46:03.562" v="2668" actId="2696"/>
        <pc:sldMkLst>
          <pc:docMk/>
          <pc:sldMk cId="3517569090" sldId="301"/>
        </pc:sldMkLst>
      </pc:sldChg>
      <pc:sldChg chg="new del">
        <pc:chgData name="Melissa Ryan" userId="169f3ad4-a1c1-4d4c-bc50-d9e66cb109a9" providerId="ADAL" clId="{696D454E-DE0C-4501-82BB-0ADA11925029}" dt="2024-09-18T06:46:06.180" v="2669" actId="2696"/>
        <pc:sldMkLst>
          <pc:docMk/>
          <pc:sldMk cId="2601905811" sldId="302"/>
        </pc:sldMkLst>
      </pc:sldChg>
      <pc:sldChg chg="new del">
        <pc:chgData name="Melissa Ryan" userId="169f3ad4-a1c1-4d4c-bc50-d9e66cb109a9" providerId="ADAL" clId="{696D454E-DE0C-4501-82BB-0ADA11925029}" dt="2024-09-18T02:57:21.165" v="1304" actId="47"/>
        <pc:sldMkLst>
          <pc:docMk/>
          <pc:sldMk cId="3145451307" sldId="302"/>
        </pc:sldMkLst>
      </pc:sldChg>
      <pc:sldChg chg="new del">
        <pc:chgData name="Melissa Ryan" userId="169f3ad4-a1c1-4d4c-bc50-d9e66cb109a9" providerId="ADAL" clId="{696D454E-DE0C-4501-82BB-0ADA11925029}" dt="2024-09-18T06:46:08.231" v="2670" actId="2696"/>
        <pc:sldMkLst>
          <pc:docMk/>
          <pc:sldMk cId="288074245" sldId="303"/>
        </pc:sldMkLst>
      </pc:sldChg>
      <pc:sldChg chg="new del">
        <pc:chgData name="Melissa Ryan" userId="169f3ad4-a1c1-4d4c-bc50-d9e66cb109a9" providerId="ADAL" clId="{696D454E-DE0C-4501-82BB-0ADA11925029}" dt="2024-09-18T02:57:22.168" v="1305" actId="47"/>
        <pc:sldMkLst>
          <pc:docMk/>
          <pc:sldMk cId="4014969641" sldId="303"/>
        </pc:sldMkLst>
      </pc:sldChg>
      <pc:sldChg chg="new del">
        <pc:chgData name="Melissa Ryan" userId="169f3ad4-a1c1-4d4c-bc50-d9e66cb109a9" providerId="ADAL" clId="{696D454E-DE0C-4501-82BB-0ADA11925029}" dt="2024-09-18T02:57:23.774" v="1306" actId="47"/>
        <pc:sldMkLst>
          <pc:docMk/>
          <pc:sldMk cId="1963621734" sldId="304"/>
        </pc:sldMkLst>
      </pc:sldChg>
      <pc:sldChg chg="new del">
        <pc:chgData name="Melissa Ryan" userId="169f3ad4-a1c1-4d4c-bc50-d9e66cb109a9" providerId="ADAL" clId="{696D454E-DE0C-4501-82BB-0ADA11925029}" dt="2024-09-18T06:46:10.266" v="2671" actId="2696"/>
        <pc:sldMkLst>
          <pc:docMk/>
          <pc:sldMk cId="3286018205" sldId="304"/>
        </pc:sldMkLst>
      </pc:sldChg>
      <pc:sldChg chg="new del">
        <pc:chgData name="Melissa Ryan" userId="169f3ad4-a1c1-4d4c-bc50-d9e66cb109a9" providerId="ADAL" clId="{696D454E-DE0C-4501-82BB-0ADA11925029}" dt="2024-09-18T02:57:25.104" v="1307" actId="47"/>
        <pc:sldMkLst>
          <pc:docMk/>
          <pc:sldMk cId="2401598297" sldId="305"/>
        </pc:sldMkLst>
      </pc:sldChg>
      <pc:sldChg chg="new del">
        <pc:chgData name="Melissa Ryan" userId="169f3ad4-a1c1-4d4c-bc50-d9e66cb109a9" providerId="ADAL" clId="{696D454E-DE0C-4501-82BB-0ADA11925029}" dt="2024-09-18T06:46:11.987" v="2672" actId="2696"/>
        <pc:sldMkLst>
          <pc:docMk/>
          <pc:sldMk cId="3109074169" sldId="305"/>
        </pc:sldMkLst>
      </pc:sldChg>
      <pc:sldChg chg="new del">
        <pc:chgData name="Melissa Ryan" userId="169f3ad4-a1c1-4d4c-bc50-d9e66cb109a9" providerId="ADAL" clId="{696D454E-DE0C-4501-82BB-0ADA11925029}" dt="2024-09-18T02:57:26.106" v="1308" actId="47"/>
        <pc:sldMkLst>
          <pc:docMk/>
          <pc:sldMk cId="3350926477" sldId="306"/>
        </pc:sldMkLst>
      </pc:sldChg>
      <pc:sldChg chg="new del">
        <pc:chgData name="Melissa Ryan" userId="169f3ad4-a1c1-4d4c-bc50-d9e66cb109a9" providerId="ADAL" clId="{696D454E-DE0C-4501-82BB-0ADA11925029}" dt="2024-09-18T06:46:14.238" v="2673" actId="2696"/>
        <pc:sldMkLst>
          <pc:docMk/>
          <pc:sldMk cId="3562269799" sldId="306"/>
        </pc:sldMkLst>
      </pc:sldChg>
      <pc:sldChg chg="new del">
        <pc:chgData name="Melissa Ryan" userId="169f3ad4-a1c1-4d4c-bc50-d9e66cb109a9" providerId="ADAL" clId="{696D454E-DE0C-4501-82BB-0ADA11925029}" dt="2024-09-18T02:57:26.773" v="1309" actId="47"/>
        <pc:sldMkLst>
          <pc:docMk/>
          <pc:sldMk cId="2170141098" sldId="307"/>
        </pc:sldMkLst>
      </pc:sldChg>
      <pc:sldChg chg="new del">
        <pc:chgData name="Melissa Ryan" userId="169f3ad4-a1c1-4d4c-bc50-d9e66cb109a9" providerId="ADAL" clId="{696D454E-DE0C-4501-82BB-0ADA11925029}" dt="2024-09-18T06:46:16.763" v="2674" actId="2696"/>
        <pc:sldMkLst>
          <pc:docMk/>
          <pc:sldMk cId="3878804381" sldId="307"/>
        </pc:sldMkLst>
      </pc:sldChg>
      <pc:sldChg chg="add del">
        <pc:chgData name="Melissa Ryan" userId="169f3ad4-a1c1-4d4c-bc50-d9e66cb109a9" providerId="ADAL" clId="{696D454E-DE0C-4501-82BB-0ADA11925029}" dt="2024-09-18T06:46:00.438" v="2667" actId="2696"/>
        <pc:sldMkLst>
          <pc:docMk/>
          <pc:sldMk cId="50450033" sldId="308"/>
        </pc:sldMkLst>
      </pc:sldChg>
      <pc:sldChg chg="new del">
        <pc:chgData name="Melissa Ryan" userId="169f3ad4-a1c1-4d4c-bc50-d9e66cb109a9" providerId="ADAL" clId="{696D454E-DE0C-4501-82BB-0ADA11925029}" dt="2024-09-18T06:45:22.315" v="2657" actId="680"/>
        <pc:sldMkLst>
          <pc:docMk/>
          <pc:sldMk cId="2213919837" sldId="308"/>
        </pc:sldMkLst>
      </pc:sldChg>
      <pc:sldChg chg="new del">
        <pc:chgData name="Melissa Ryan" userId="169f3ad4-a1c1-4d4c-bc50-d9e66cb109a9" providerId="ADAL" clId="{696D454E-DE0C-4501-82BB-0ADA11925029}" dt="2024-09-18T02:57:27.723" v="1310" actId="47"/>
        <pc:sldMkLst>
          <pc:docMk/>
          <pc:sldMk cId="2922104129" sldId="308"/>
        </pc:sldMkLst>
      </pc:sldChg>
      <pc:sldChg chg="new del">
        <pc:chgData name="Melissa Ryan" userId="169f3ad4-a1c1-4d4c-bc50-d9e66cb109a9" providerId="ADAL" clId="{696D454E-DE0C-4501-82BB-0ADA11925029}" dt="2024-09-18T06:45:22.103" v="2656" actId="680"/>
        <pc:sldMkLst>
          <pc:docMk/>
          <pc:sldMk cId="1516800613" sldId="309"/>
        </pc:sldMkLst>
      </pc:sldChg>
      <pc:sldChg chg="new del">
        <pc:chgData name="Melissa Ryan" userId="169f3ad4-a1c1-4d4c-bc50-d9e66cb109a9" providerId="ADAL" clId="{696D454E-DE0C-4501-82BB-0ADA11925029}" dt="2024-09-18T02:57:28.520" v="1311" actId="47"/>
        <pc:sldMkLst>
          <pc:docMk/>
          <pc:sldMk cId="3861432630" sldId="309"/>
        </pc:sldMkLst>
      </pc:sldChg>
      <pc:sldChg chg="new del">
        <pc:chgData name="Melissa Ryan" userId="169f3ad4-a1c1-4d4c-bc50-d9e66cb109a9" providerId="ADAL" clId="{696D454E-DE0C-4501-82BB-0ADA11925029}" dt="2024-09-18T06:45:21.903" v="2655" actId="680"/>
        <pc:sldMkLst>
          <pc:docMk/>
          <pc:sldMk cId="2186651156" sldId="310"/>
        </pc:sldMkLst>
      </pc:sldChg>
      <pc:sldChg chg="new del">
        <pc:chgData name="Melissa Ryan" userId="169f3ad4-a1c1-4d4c-bc50-d9e66cb109a9" providerId="ADAL" clId="{696D454E-DE0C-4501-82BB-0ADA11925029}" dt="2024-09-18T02:57:29.258" v="1312" actId="47"/>
        <pc:sldMkLst>
          <pc:docMk/>
          <pc:sldMk cId="4082554512" sldId="310"/>
        </pc:sldMkLst>
      </pc:sldChg>
      <pc:sldChg chg="new del">
        <pc:chgData name="Melissa Ryan" userId="169f3ad4-a1c1-4d4c-bc50-d9e66cb109a9" providerId="ADAL" clId="{696D454E-DE0C-4501-82BB-0ADA11925029}" dt="2024-09-18T06:45:21.703" v="2654" actId="680"/>
        <pc:sldMkLst>
          <pc:docMk/>
          <pc:sldMk cId="878616055" sldId="311"/>
        </pc:sldMkLst>
      </pc:sldChg>
      <pc:sldChg chg="new del">
        <pc:chgData name="Melissa Ryan" userId="169f3ad4-a1c1-4d4c-bc50-d9e66cb109a9" providerId="ADAL" clId="{696D454E-DE0C-4501-82BB-0ADA11925029}" dt="2024-09-18T02:57:30.061" v="1313" actId="47"/>
        <pc:sldMkLst>
          <pc:docMk/>
          <pc:sldMk cId="3053992077" sldId="311"/>
        </pc:sldMkLst>
      </pc:sldChg>
      <pc:sldChg chg="new del">
        <pc:chgData name="Melissa Ryan" userId="169f3ad4-a1c1-4d4c-bc50-d9e66cb109a9" providerId="ADAL" clId="{696D454E-DE0C-4501-82BB-0ADA11925029}" dt="2024-09-18T02:57:30.735" v="1314" actId="47"/>
        <pc:sldMkLst>
          <pc:docMk/>
          <pc:sldMk cId="2856508825" sldId="312"/>
        </pc:sldMkLst>
      </pc:sldChg>
      <pc:sldChg chg="new del">
        <pc:chgData name="Melissa Ryan" userId="169f3ad4-a1c1-4d4c-bc50-d9e66cb109a9" providerId="ADAL" clId="{696D454E-DE0C-4501-82BB-0ADA11925029}" dt="2024-09-18T06:45:21.493" v="2653" actId="680"/>
        <pc:sldMkLst>
          <pc:docMk/>
          <pc:sldMk cId="3453369814" sldId="312"/>
        </pc:sldMkLst>
      </pc:sldChg>
      <pc:sldChg chg="new del">
        <pc:chgData name="Melissa Ryan" userId="169f3ad4-a1c1-4d4c-bc50-d9e66cb109a9" providerId="ADAL" clId="{696D454E-DE0C-4501-82BB-0ADA11925029}" dt="2024-09-18T02:56:55.976" v="1292" actId="680"/>
        <pc:sldMkLst>
          <pc:docMk/>
          <pc:sldMk cId="1736272845" sldId="313"/>
        </pc:sldMkLst>
      </pc:sldChg>
      <pc:sldChg chg="new del">
        <pc:chgData name="Melissa Ryan" userId="169f3ad4-a1c1-4d4c-bc50-d9e66cb109a9" providerId="ADAL" clId="{696D454E-DE0C-4501-82BB-0ADA11925029}" dt="2024-09-18T06:45:21.270" v="2652" actId="680"/>
        <pc:sldMkLst>
          <pc:docMk/>
          <pc:sldMk cId="3121339426" sldId="313"/>
        </pc:sldMkLst>
      </pc:sldChg>
      <pc:sldChg chg="new del">
        <pc:chgData name="Melissa Ryan" userId="169f3ad4-a1c1-4d4c-bc50-d9e66cb109a9" providerId="ADAL" clId="{696D454E-DE0C-4501-82BB-0ADA11925029}" dt="2024-09-18T02:56:55.749" v="1291" actId="680"/>
        <pc:sldMkLst>
          <pc:docMk/>
          <pc:sldMk cId="77260330" sldId="314"/>
        </pc:sldMkLst>
      </pc:sldChg>
      <pc:sldChg chg="new del">
        <pc:chgData name="Melissa Ryan" userId="169f3ad4-a1c1-4d4c-bc50-d9e66cb109a9" providerId="ADAL" clId="{696D454E-DE0C-4501-82BB-0ADA11925029}" dt="2024-09-18T06:45:21.023" v="2651" actId="680"/>
        <pc:sldMkLst>
          <pc:docMk/>
          <pc:sldMk cId="1076864934" sldId="314"/>
        </pc:sldMkLst>
      </pc:sldChg>
      <pc:sldChg chg="new del">
        <pc:chgData name="Melissa Ryan" userId="169f3ad4-a1c1-4d4c-bc50-d9e66cb109a9" providerId="ADAL" clId="{696D454E-DE0C-4501-82BB-0ADA11925029}" dt="2024-09-18T02:56:55.521" v="1290" actId="680"/>
        <pc:sldMkLst>
          <pc:docMk/>
          <pc:sldMk cId="2387683911" sldId="315"/>
        </pc:sldMkLst>
      </pc:sldChg>
      <pc:sldChg chg="new del">
        <pc:chgData name="Melissa Ryan" userId="169f3ad4-a1c1-4d4c-bc50-d9e66cb109a9" providerId="ADAL" clId="{696D454E-DE0C-4501-82BB-0ADA11925029}" dt="2024-09-18T06:45:20.744" v="2650" actId="680"/>
        <pc:sldMkLst>
          <pc:docMk/>
          <pc:sldMk cId="3150820783" sldId="315"/>
        </pc:sldMkLst>
      </pc:sldChg>
      <pc:sldChg chg="new del">
        <pc:chgData name="Melissa Ryan" userId="169f3ad4-a1c1-4d4c-bc50-d9e66cb109a9" providerId="ADAL" clId="{696D454E-DE0C-4501-82BB-0ADA11925029}" dt="2024-09-18T06:45:20.555" v="2649" actId="680"/>
        <pc:sldMkLst>
          <pc:docMk/>
          <pc:sldMk cId="1719198277" sldId="316"/>
        </pc:sldMkLst>
      </pc:sldChg>
      <pc:sldChg chg="new del">
        <pc:chgData name="Melissa Ryan" userId="169f3ad4-a1c1-4d4c-bc50-d9e66cb109a9" providerId="ADAL" clId="{696D454E-DE0C-4501-82BB-0ADA11925029}" dt="2024-09-18T02:56:55.308" v="1289" actId="680"/>
        <pc:sldMkLst>
          <pc:docMk/>
          <pc:sldMk cId="3898725958" sldId="316"/>
        </pc:sldMkLst>
      </pc:sldChg>
      <pc:sldChg chg="new del">
        <pc:chgData name="Melissa Ryan" userId="169f3ad4-a1c1-4d4c-bc50-d9e66cb109a9" providerId="ADAL" clId="{696D454E-DE0C-4501-82BB-0ADA11925029}" dt="2024-09-18T06:45:20.348" v="2648" actId="680"/>
        <pc:sldMkLst>
          <pc:docMk/>
          <pc:sldMk cId="918463418" sldId="317"/>
        </pc:sldMkLst>
      </pc:sldChg>
      <pc:sldChg chg="new del">
        <pc:chgData name="Melissa Ryan" userId="169f3ad4-a1c1-4d4c-bc50-d9e66cb109a9" providerId="ADAL" clId="{696D454E-DE0C-4501-82BB-0ADA11925029}" dt="2024-09-18T02:56:55.068" v="1288" actId="680"/>
        <pc:sldMkLst>
          <pc:docMk/>
          <pc:sldMk cId="1357094457" sldId="317"/>
        </pc:sldMkLst>
      </pc:sldChg>
      <pc:sldChg chg="new del">
        <pc:chgData name="Melissa Ryan" userId="169f3ad4-a1c1-4d4c-bc50-d9e66cb109a9" providerId="ADAL" clId="{696D454E-DE0C-4501-82BB-0ADA11925029}" dt="2024-09-18T02:56:54.863" v="1287" actId="680"/>
        <pc:sldMkLst>
          <pc:docMk/>
          <pc:sldMk cId="2288390337" sldId="318"/>
        </pc:sldMkLst>
      </pc:sldChg>
      <pc:sldChg chg="new del">
        <pc:chgData name="Melissa Ryan" userId="169f3ad4-a1c1-4d4c-bc50-d9e66cb109a9" providerId="ADAL" clId="{696D454E-DE0C-4501-82BB-0ADA11925029}" dt="2024-09-18T06:45:20.093" v="2647" actId="680"/>
        <pc:sldMkLst>
          <pc:docMk/>
          <pc:sldMk cId="2484442530" sldId="318"/>
        </pc:sldMkLst>
      </pc:sldChg>
      <pc:sldChg chg="new del">
        <pc:chgData name="Melissa Ryan" userId="169f3ad4-a1c1-4d4c-bc50-d9e66cb109a9" providerId="ADAL" clId="{696D454E-DE0C-4501-82BB-0ADA11925029}" dt="2024-09-18T06:45:19.837" v="2646" actId="680"/>
        <pc:sldMkLst>
          <pc:docMk/>
          <pc:sldMk cId="1228691562" sldId="319"/>
        </pc:sldMkLst>
      </pc:sldChg>
      <pc:sldChg chg="new del">
        <pc:chgData name="Melissa Ryan" userId="169f3ad4-a1c1-4d4c-bc50-d9e66cb109a9" providerId="ADAL" clId="{696D454E-DE0C-4501-82BB-0ADA11925029}" dt="2024-09-18T02:56:54.447" v="1286" actId="680"/>
        <pc:sldMkLst>
          <pc:docMk/>
          <pc:sldMk cId="2356264993" sldId="319"/>
        </pc:sldMkLst>
      </pc:sldChg>
      <pc:sldChg chg="new del">
        <pc:chgData name="Melissa Ryan" userId="169f3ad4-a1c1-4d4c-bc50-d9e66cb109a9" providerId="ADAL" clId="{696D454E-DE0C-4501-82BB-0ADA11925029}" dt="2024-09-18T06:45:19.669" v="2645" actId="680"/>
        <pc:sldMkLst>
          <pc:docMk/>
          <pc:sldMk cId="1754038569" sldId="320"/>
        </pc:sldMkLst>
      </pc:sldChg>
      <pc:sldChg chg="new del">
        <pc:chgData name="Melissa Ryan" userId="169f3ad4-a1c1-4d4c-bc50-d9e66cb109a9" providerId="ADAL" clId="{696D454E-DE0C-4501-82BB-0ADA11925029}" dt="2024-09-18T02:56:54.130" v="1285" actId="680"/>
        <pc:sldMkLst>
          <pc:docMk/>
          <pc:sldMk cId="3257716729" sldId="320"/>
        </pc:sldMkLst>
      </pc:sldChg>
      <pc:sldChg chg="new del">
        <pc:chgData name="Melissa Ryan" userId="169f3ad4-a1c1-4d4c-bc50-d9e66cb109a9" providerId="ADAL" clId="{696D454E-DE0C-4501-82BB-0ADA11925029}" dt="2024-09-18T06:45:19.510" v="2644" actId="680"/>
        <pc:sldMkLst>
          <pc:docMk/>
          <pc:sldMk cId="2444975254" sldId="321"/>
        </pc:sldMkLst>
      </pc:sldChg>
      <pc:sldChg chg="new del">
        <pc:chgData name="Melissa Ryan" userId="169f3ad4-a1c1-4d4c-bc50-d9e66cb109a9" providerId="ADAL" clId="{696D454E-DE0C-4501-82BB-0ADA11925029}" dt="2024-09-18T02:56:53.926" v="1284" actId="680"/>
        <pc:sldMkLst>
          <pc:docMk/>
          <pc:sldMk cId="2860948209" sldId="321"/>
        </pc:sldMkLst>
      </pc:sldChg>
      <pc:sldChg chg="new del">
        <pc:chgData name="Melissa Ryan" userId="169f3ad4-a1c1-4d4c-bc50-d9e66cb109a9" providerId="ADAL" clId="{696D454E-DE0C-4501-82BB-0ADA11925029}" dt="2024-09-18T06:45:19.287" v="2643" actId="680"/>
        <pc:sldMkLst>
          <pc:docMk/>
          <pc:sldMk cId="2349708165" sldId="322"/>
        </pc:sldMkLst>
      </pc:sldChg>
      <pc:sldChg chg="new del">
        <pc:chgData name="Melissa Ryan" userId="169f3ad4-a1c1-4d4c-bc50-d9e66cb109a9" providerId="ADAL" clId="{696D454E-DE0C-4501-82BB-0ADA11925029}" dt="2024-09-18T02:56:53.762" v="1283" actId="680"/>
        <pc:sldMkLst>
          <pc:docMk/>
          <pc:sldMk cId="3111166723" sldId="322"/>
        </pc:sldMkLst>
      </pc:sldChg>
      <pc:sldChg chg="new del">
        <pc:chgData name="Melissa Ryan" userId="169f3ad4-a1c1-4d4c-bc50-d9e66cb109a9" providerId="ADAL" clId="{696D454E-DE0C-4501-82BB-0ADA11925029}" dt="2024-09-18T06:45:19.096" v="2642" actId="680"/>
        <pc:sldMkLst>
          <pc:docMk/>
          <pc:sldMk cId="1042661879" sldId="323"/>
        </pc:sldMkLst>
      </pc:sldChg>
      <pc:sldChg chg="new del">
        <pc:chgData name="Melissa Ryan" userId="169f3ad4-a1c1-4d4c-bc50-d9e66cb109a9" providerId="ADAL" clId="{696D454E-DE0C-4501-82BB-0ADA11925029}" dt="2024-09-18T02:56:53.599" v="1282" actId="680"/>
        <pc:sldMkLst>
          <pc:docMk/>
          <pc:sldMk cId="2066180743" sldId="323"/>
        </pc:sldMkLst>
      </pc:sldChg>
      <pc:sldChg chg="new del">
        <pc:chgData name="Melissa Ryan" userId="169f3ad4-a1c1-4d4c-bc50-d9e66cb109a9" providerId="ADAL" clId="{696D454E-DE0C-4501-82BB-0ADA11925029}" dt="2024-09-18T06:45:18.896" v="2641" actId="680"/>
        <pc:sldMkLst>
          <pc:docMk/>
          <pc:sldMk cId="1132576770" sldId="324"/>
        </pc:sldMkLst>
      </pc:sldChg>
      <pc:sldChg chg="new del">
        <pc:chgData name="Melissa Ryan" userId="169f3ad4-a1c1-4d4c-bc50-d9e66cb109a9" providerId="ADAL" clId="{696D454E-DE0C-4501-82BB-0ADA11925029}" dt="2024-09-18T02:56:53.424" v="1281" actId="680"/>
        <pc:sldMkLst>
          <pc:docMk/>
          <pc:sldMk cId="1956501677" sldId="324"/>
        </pc:sldMkLst>
      </pc:sldChg>
      <pc:sldChg chg="new del">
        <pc:chgData name="Melissa Ryan" userId="169f3ad4-a1c1-4d4c-bc50-d9e66cb109a9" providerId="ADAL" clId="{696D454E-DE0C-4501-82BB-0ADA11925029}" dt="2024-09-18T02:56:53.261" v="1280" actId="680"/>
        <pc:sldMkLst>
          <pc:docMk/>
          <pc:sldMk cId="743826241" sldId="325"/>
        </pc:sldMkLst>
      </pc:sldChg>
      <pc:sldChg chg="new del">
        <pc:chgData name="Melissa Ryan" userId="169f3ad4-a1c1-4d4c-bc50-d9e66cb109a9" providerId="ADAL" clId="{696D454E-DE0C-4501-82BB-0ADA11925029}" dt="2024-09-18T06:45:18.717" v="2640" actId="680"/>
        <pc:sldMkLst>
          <pc:docMk/>
          <pc:sldMk cId="2229261180" sldId="325"/>
        </pc:sldMkLst>
      </pc:sldChg>
      <pc:sldChg chg="new del">
        <pc:chgData name="Melissa Ryan" userId="169f3ad4-a1c1-4d4c-bc50-d9e66cb109a9" providerId="ADAL" clId="{696D454E-DE0C-4501-82BB-0ADA11925029}" dt="2024-09-18T06:45:18.542" v="2639" actId="680"/>
        <pc:sldMkLst>
          <pc:docMk/>
          <pc:sldMk cId="925359870" sldId="326"/>
        </pc:sldMkLst>
      </pc:sldChg>
      <pc:sldChg chg="new del">
        <pc:chgData name="Melissa Ryan" userId="169f3ad4-a1c1-4d4c-bc50-d9e66cb109a9" providerId="ADAL" clId="{696D454E-DE0C-4501-82BB-0ADA11925029}" dt="2024-09-18T02:56:53.024" v="1279" actId="680"/>
        <pc:sldMkLst>
          <pc:docMk/>
          <pc:sldMk cId="2995873927" sldId="326"/>
        </pc:sldMkLst>
      </pc:sldChg>
      <pc:sldChg chg="new del">
        <pc:chgData name="Melissa Ryan" userId="169f3ad4-a1c1-4d4c-bc50-d9e66cb109a9" providerId="ADAL" clId="{696D454E-DE0C-4501-82BB-0ADA11925029}" dt="2024-09-18T06:45:18.379" v="2638" actId="680"/>
        <pc:sldMkLst>
          <pc:docMk/>
          <pc:sldMk cId="1637363103" sldId="327"/>
        </pc:sldMkLst>
      </pc:sldChg>
      <pc:sldChg chg="new del">
        <pc:chgData name="Melissa Ryan" userId="169f3ad4-a1c1-4d4c-bc50-d9e66cb109a9" providerId="ADAL" clId="{696D454E-DE0C-4501-82BB-0ADA11925029}" dt="2024-09-18T02:56:52.831" v="1278" actId="680"/>
        <pc:sldMkLst>
          <pc:docMk/>
          <pc:sldMk cId="2820546003" sldId="327"/>
        </pc:sldMkLst>
      </pc:sldChg>
      <pc:sldChg chg="new del">
        <pc:chgData name="Melissa Ryan" userId="169f3ad4-a1c1-4d4c-bc50-d9e66cb109a9" providerId="ADAL" clId="{696D454E-DE0C-4501-82BB-0ADA11925029}" dt="2024-09-18T02:56:52.557" v="1277" actId="680"/>
        <pc:sldMkLst>
          <pc:docMk/>
          <pc:sldMk cId="1952994219" sldId="328"/>
        </pc:sldMkLst>
      </pc:sldChg>
      <pc:sldChg chg="new del">
        <pc:chgData name="Melissa Ryan" userId="169f3ad4-a1c1-4d4c-bc50-d9e66cb109a9" providerId="ADAL" clId="{696D454E-DE0C-4501-82BB-0ADA11925029}" dt="2024-09-18T02:56:52.358" v="1276" actId="680"/>
        <pc:sldMkLst>
          <pc:docMk/>
          <pc:sldMk cId="1816665032" sldId="329"/>
        </pc:sldMkLst>
      </pc:sldChg>
      <pc:sldChg chg="new del">
        <pc:chgData name="Melissa Ryan" userId="169f3ad4-a1c1-4d4c-bc50-d9e66cb109a9" providerId="ADAL" clId="{696D454E-DE0C-4501-82BB-0ADA11925029}" dt="2024-09-18T02:56:52.195" v="1275" actId="680"/>
        <pc:sldMkLst>
          <pc:docMk/>
          <pc:sldMk cId="3821576219" sldId="330"/>
        </pc:sldMkLst>
      </pc:sldChg>
      <pc:sldChg chg="new del">
        <pc:chgData name="Melissa Ryan" userId="169f3ad4-a1c1-4d4c-bc50-d9e66cb109a9" providerId="ADAL" clId="{696D454E-DE0C-4501-82BB-0ADA11925029}" dt="2024-09-18T02:56:52.003" v="1274" actId="680"/>
        <pc:sldMkLst>
          <pc:docMk/>
          <pc:sldMk cId="171642470" sldId="331"/>
        </pc:sldMkLst>
      </pc:sldChg>
      <pc:sldChg chg="new del">
        <pc:chgData name="Melissa Ryan" userId="169f3ad4-a1c1-4d4c-bc50-d9e66cb109a9" providerId="ADAL" clId="{696D454E-DE0C-4501-82BB-0ADA11925029}" dt="2024-09-18T02:56:51.779" v="1273" actId="680"/>
        <pc:sldMkLst>
          <pc:docMk/>
          <pc:sldMk cId="1882778626" sldId="3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2CF88-BFBA-48A7-8470-88895ACE6949}" type="datetimeFigureOut">
              <a:rPr lang="en-AU" smtClean="0"/>
              <a:t>6/11/2024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5064A-709A-4E51-B223-04F13D94E8E5}" type="slidenum">
              <a:rPr lang="en-AU" smtClean="0"/>
              <a:t>‹#›</a:t>
            </a:fld>
            <a:endParaRPr lang="en-AU"/>
          </a:p>
        </p:txBody>
      </p:sp>
    </p:spTree>
    <p:extLst>
      <p:ext uri="{BB962C8B-B14F-4D97-AF65-F5344CB8AC3E}">
        <p14:creationId xmlns:p14="http://schemas.microsoft.com/office/powerpoint/2010/main" val="349222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TenA"/><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TenB"/></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OneA"/><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_Glossary_of_Terms"/></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based this on feedback from annual reporting and requests for the mapping document to be updated and explored.</a:t>
            </a:r>
          </a:p>
          <a:p>
            <a:endParaRPr lang="en-US" dirty="0"/>
          </a:p>
          <a:p>
            <a:r>
              <a:rPr lang="en-US" sz="1200" dirty="0"/>
              <a:t>You should have all received a draft copy of the documents</a:t>
            </a:r>
          </a:p>
          <a:p>
            <a:endParaRPr lang="en-US" sz="1200" dirty="0"/>
          </a:p>
          <a:p>
            <a:r>
              <a:rPr lang="en-US" sz="1200" dirty="0"/>
              <a:t>Please have documents available as we work through this session together.</a:t>
            </a:r>
          </a:p>
          <a:p>
            <a:endParaRPr lang="en-US" sz="1200" dirty="0"/>
          </a:p>
          <a:p>
            <a:r>
              <a:rPr lang="en-US" sz="1200" dirty="0"/>
              <a:t>Might also be helpful to have a copy of your annual report and KAS report available.</a:t>
            </a:r>
          </a:p>
          <a:p>
            <a:endParaRPr lang="en-US" sz="1200" dirty="0"/>
          </a:p>
          <a:p>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2</a:t>
            </a:fld>
            <a:endParaRPr lang="en-AU"/>
          </a:p>
        </p:txBody>
      </p:sp>
    </p:spTree>
    <p:extLst>
      <p:ext uri="{BB962C8B-B14F-4D97-AF65-F5344CB8AC3E}">
        <p14:creationId xmlns:p14="http://schemas.microsoft.com/office/powerpoint/2010/main" val="3507982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11</a:t>
            </a:fld>
            <a:endParaRPr lang="en-AU"/>
          </a:p>
        </p:txBody>
      </p:sp>
    </p:spTree>
    <p:extLst>
      <p:ext uri="{BB962C8B-B14F-4D97-AF65-F5344CB8AC3E}">
        <p14:creationId xmlns:p14="http://schemas.microsoft.com/office/powerpoint/2010/main" val="3084264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teams to record this when counselling outside of the prescribed health promotion activities of KAS and with a referral.</a:t>
            </a:r>
          </a:p>
          <a:p>
            <a:endParaRPr lang="en-US" dirty="0"/>
          </a:p>
          <a:p>
            <a:r>
              <a:rPr lang="en-AU" dirty="0"/>
              <a:t>Note: the Protective Notification as this should reflect any reports made to CP by your teams. </a:t>
            </a:r>
            <a:r>
              <a:rPr lang="en-AU" dirty="0" err="1"/>
              <a:t>Ie</a:t>
            </a:r>
            <a:r>
              <a:rPr lang="en-AU" dirty="0"/>
              <a:t> external referral.</a:t>
            </a:r>
          </a:p>
        </p:txBody>
      </p:sp>
      <p:sp>
        <p:nvSpPr>
          <p:cNvPr id="4" name="Slide Number Placeholder 3"/>
          <p:cNvSpPr>
            <a:spLocks noGrp="1"/>
          </p:cNvSpPr>
          <p:nvPr>
            <p:ph type="sldNum" sz="quarter" idx="5"/>
          </p:nvPr>
        </p:nvSpPr>
        <p:spPr/>
        <p:txBody>
          <a:bodyPr/>
          <a:lstStyle/>
          <a:p>
            <a:fld id="{B4F5064A-709A-4E51-B223-04F13D94E8E5}" type="slidenum">
              <a:rPr lang="en-AU" smtClean="0"/>
              <a:t>12</a:t>
            </a:fld>
            <a:endParaRPr lang="en-AU"/>
          </a:p>
        </p:txBody>
      </p:sp>
    </p:spTree>
    <p:extLst>
      <p:ext uri="{BB962C8B-B14F-4D97-AF65-F5344CB8AC3E}">
        <p14:creationId xmlns:p14="http://schemas.microsoft.com/office/powerpoint/2010/main" val="1141808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ptos" panose="020B0004020202020204" pitchFamily="34" charset="0"/>
                <a:ea typeface="Aptos" panose="020B0004020202020204" pitchFamily="34" charset="0"/>
                <a:cs typeface="Aptos" panose="020B0004020202020204" pitchFamily="34" charset="0"/>
              </a:rPr>
              <a:t>The data is recoded at the site where the KAS is recorded, not the site that the client is open for service.</a:t>
            </a:r>
          </a:p>
          <a:p>
            <a:r>
              <a:rPr lang="en-AU" sz="1800" dirty="0">
                <a:effectLst/>
                <a:latin typeface="Aptos" panose="020B0004020202020204" pitchFamily="34" charset="0"/>
                <a:ea typeface="Aptos" panose="020B0004020202020204" pitchFamily="34" charset="0"/>
                <a:cs typeface="Aptos" panose="020B0004020202020204" pitchFamily="34" charset="0"/>
              </a:rPr>
              <a:t> </a:t>
            </a:r>
          </a:p>
          <a:p>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13</a:t>
            </a:fld>
            <a:endParaRPr lang="en-AU"/>
          </a:p>
        </p:txBody>
      </p:sp>
    </p:spTree>
    <p:extLst>
      <p:ext uri="{BB962C8B-B14F-4D97-AF65-F5344CB8AC3E}">
        <p14:creationId xmlns:p14="http://schemas.microsoft.com/office/powerpoint/2010/main" val="2581417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10a</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Counts clients whose birth dates are in the previous year report period, when either </a:t>
            </a:r>
            <a:r>
              <a:rPr lang="en-AU" sz="18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Feeding Types</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of </a:t>
            </a:r>
            <a:r>
              <a:rPr lang="en-AU" sz="18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exclusively breastfeeding</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or </a:t>
            </a:r>
            <a:r>
              <a:rPr lang="en-AU" sz="18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predominantly breastfeeding</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is recorded: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10b</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Counts clients whose birth dates are in the previous year report period, when </a:t>
            </a:r>
            <a:r>
              <a:rPr lang="en-AU" sz="18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Feeding Type</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of </a:t>
            </a:r>
            <a:r>
              <a:rPr lang="en-AU" sz="18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partially breastfeeding</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is recorded: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dirty="0"/>
              <a:t>See snip in document</a:t>
            </a:r>
          </a:p>
        </p:txBody>
      </p:sp>
      <p:sp>
        <p:nvSpPr>
          <p:cNvPr id="4" name="Slide Number Placeholder 3"/>
          <p:cNvSpPr>
            <a:spLocks noGrp="1"/>
          </p:cNvSpPr>
          <p:nvPr>
            <p:ph type="sldNum" sz="quarter" idx="5"/>
          </p:nvPr>
        </p:nvSpPr>
        <p:spPr/>
        <p:txBody>
          <a:bodyPr/>
          <a:lstStyle/>
          <a:p>
            <a:fld id="{B4F5064A-709A-4E51-B223-04F13D94E8E5}" type="slidenum">
              <a:rPr lang="en-AU" smtClean="0"/>
              <a:t>14</a:t>
            </a:fld>
            <a:endParaRPr lang="en-AU"/>
          </a:p>
        </p:txBody>
      </p:sp>
    </p:spTree>
    <p:extLst>
      <p:ext uri="{BB962C8B-B14F-4D97-AF65-F5344CB8AC3E}">
        <p14:creationId xmlns:p14="http://schemas.microsoft.com/office/powerpoint/2010/main" val="3464364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Counts Identified and active clients who are open to universal service identifying as Aboriginal or Torres Strait Islander</a:t>
            </a:r>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15</a:t>
            </a:fld>
            <a:endParaRPr lang="en-AU"/>
          </a:p>
        </p:txBody>
      </p:sp>
    </p:spTree>
    <p:extLst>
      <p:ext uri="{BB962C8B-B14F-4D97-AF65-F5344CB8AC3E}">
        <p14:creationId xmlns:p14="http://schemas.microsoft.com/office/powerpoint/2010/main" val="2076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Arial" panose="020B0604020202020204" pitchFamily="34" charset="0"/>
              </a:rPr>
              <a:t>The recommendation is the </a:t>
            </a:r>
            <a:r>
              <a:rPr lang="en-AU" sz="1800" b="1" dirty="0">
                <a:effectLst/>
                <a:latin typeface="Arial" panose="020B0604020202020204" pitchFamily="34" charset="0"/>
                <a:ea typeface="Calibri" panose="020F0502020204030204" pitchFamily="34" charset="0"/>
                <a:cs typeface="Arial" panose="020B0604020202020204" pitchFamily="34" charset="0"/>
              </a:rPr>
              <a:t>Family Consultation</a:t>
            </a:r>
            <a:r>
              <a:rPr lang="en-AU" sz="1800" dirty="0">
                <a:effectLst/>
                <a:latin typeface="Arial" panose="020B0604020202020204" pitchFamily="34" charset="0"/>
                <a:ea typeface="Calibri" panose="020F0502020204030204" pitchFamily="34" charset="0"/>
                <a:cs typeface="Arial" panose="020B0604020202020204" pitchFamily="34" charset="0"/>
              </a:rPr>
              <a:t> be completed in the Caregiver’s record, who is disclosing any family violence.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Arial" panose="020B0604020202020204" pitchFamily="34" charset="0"/>
              </a:rPr>
              <a:t>The recommendation for MARAM </a:t>
            </a:r>
            <a:r>
              <a:rPr lang="en-AU" sz="1800" dirty="0" err="1">
                <a:effectLst/>
                <a:latin typeface="Arial" panose="020B0604020202020204" pitchFamily="34" charset="0"/>
                <a:ea typeface="Calibri" panose="020F0502020204030204" pitchFamily="34" charset="0"/>
                <a:cs typeface="Arial" panose="020B0604020202020204" pitchFamily="34" charset="0"/>
              </a:rPr>
              <a:t>Assesment</a:t>
            </a:r>
            <a:r>
              <a:rPr lang="en-AU" sz="1800" dirty="0">
                <a:effectLst/>
                <a:latin typeface="Arial" panose="020B0604020202020204" pitchFamily="34" charset="0"/>
                <a:ea typeface="Calibri" panose="020F0502020204030204" pitchFamily="34" charset="0"/>
                <a:cs typeface="Arial" panose="020B0604020202020204" pitchFamily="34" charset="0"/>
              </a:rPr>
              <a:t> tools (Family violence, and Safety Plan), is these can be completed in a child’s KAS Consultation (i.e. Child Health Assessment screen), and any sensitive detailed information should be saved within the appropriate record.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Arial" panose="020B0604020202020204" pitchFamily="34" charset="0"/>
              </a:rPr>
              <a:t>This section counts all data </a:t>
            </a:r>
            <a:r>
              <a:rPr lang="en-AU" sz="1800" dirty="0">
                <a:effectLst/>
                <a:latin typeface="Arial" panose="020B0604020202020204" pitchFamily="34" charset="0"/>
                <a:ea typeface="Calibri" panose="020F0502020204030204" pitchFamily="34" charset="0"/>
                <a:cs typeface="Times New Roman" panose="02020603050405020304" pitchFamily="18" charset="0"/>
              </a:rPr>
              <a:t>regardless of whether the consultation is completed for the PCG or the child.</a:t>
            </a:r>
          </a:p>
          <a:p>
            <a:endParaRPr lang="en-AU" dirty="0"/>
          </a:p>
          <a:p>
            <a:endParaRPr lang="en-AU" dirty="0"/>
          </a:p>
          <a:p>
            <a:r>
              <a:rPr lang="en-AU" dirty="0"/>
              <a:t>Might need to walk through the document details section on this one.</a:t>
            </a:r>
          </a:p>
          <a:p>
            <a:endParaRPr lang="en-AU" dirty="0"/>
          </a:p>
          <a:p>
            <a:r>
              <a:rPr lang="en-AU" dirty="0"/>
              <a:t>Then tea break???</a:t>
            </a:r>
          </a:p>
        </p:txBody>
      </p:sp>
      <p:sp>
        <p:nvSpPr>
          <p:cNvPr id="4" name="Slide Number Placeholder 3"/>
          <p:cNvSpPr>
            <a:spLocks noGrp="1"/>
          </p:cNvSpPr>
          <p:nvPr>
            <p:ph type="sldNum" sz="quarter" idx="5"/>
          </p:nvPr>
        </p:nvSpPr>
        <p:spPr/>
        <p:txBody>
          <a:bodyPr/>
          <a:lstStyle/>
          <a:p>
            <a:fld id="{B4F5064A-709A-4E51-B223-04F13D94E8E5}" type="slidenum">
              <a:rPr lang="en-AU" smtClean="0"/>
              <a:t>16</a:t>
            </a:fld>
            <a:endParaRPr lang="en-AU"/>
          </a:p>
        </p:txBody>
      </p:sp>
    </p:spTree>
    <p:extLst>
      <p:ext uri="{BB962C8B-B14F-4D97-AF65-F5344CB8AC3E}">
        <p14:creationId xmlns:p14="http://schemas.microsoft.com/office/powerpoint/2010/main" val="2011459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Reports on the prescribed assessments within the KAS.</a:t>
            </a:r>
          </a:p>
          <a:p>
            <a:r>
              <a:rPr lang="en-US" dirty="0"/>
              <a:t>We are aware this is not complete as an assessments is attended at a non prescribed KAS or additional KAS.</a:t>
            </a:r>
          </a:p>
          <a:p>
            <a:r>
              <a:rPr lang="en-US" dirty="0"/>
              <a:t>Important to know that the data is stored in CDIS though.</a:t>
            </a:r>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17</a:t>
            </a:fld>
            <a:endParaRPr lang="en-AU"/>
          </a:p>
        </p:txBody>
      </p:sp>
    </p:spTree>
    <p:extLst>
      <p:ext uri="{BB962C8B-B14F-4D97-AF65-F5344CB8AC3E}">
        <p14:creationId xmlns:p14="http://schemas.microsoft.com/office/powerpoint/2010/main" val="4079032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i="1" dirty="0">
                <a:effectLst/>
                <a:latin typeface="Aptos" panose="020B0004020202020204" pitchFamily="34" charset="0"/>
                <a:ea typeface="Aptos" panose="020B0004020202020204" pitchFamily="34" charset="0"/>
                <a:cs typeface="Aptos" panose="020B0004020202020204" pitchFamily="34" charset="0"/>
              </a:rPr>
              <a:t>The 'EPDS completed' row in the KAS report is actually counted from the 'EPNDS completed' field on the Maternal Health assessment tool if yes is selected.</a:t>
            </a:r>
            <a:br>
              <a:rPr lang="en-AU" sz="1800" i="1" dirty="0">
                <a:effectLst/>
                <a:latin typeface="Aptos" panose="020B0004020202020204" pitchFamily="34" charset="0"/>
                <a:ea typeface="Aptos" panose="020B0004020202020204" pitchFamily="34" charset="0"/>
                <a:cs typeface="Aptos" panose="020B0004020202020204" pitchFamily="34" charset="0"/>
              </a:rPr>
            </a:br>
            <a:br>
              <a:rPr lang="en-AU" sz="1800" i="1" dirty="0">
                <a:effectLst/>
                <a:latin typeface="Aptos" panose="020B0004020202020204" pitchFamily="34" charset="0"/>
                <a:ea typeface="Aptos" panose="020B0004020202020204" pitchFamily="34" charset="0"/>
                <a:cs typeface="Aptos" panose="020B0004020202020204" pitchFamily="34" charset="0"/>
              </a:rPr>
            </a:br>
            <a:r>
              <a:rPr lang="en-AU" sz="1800" i="1" dirty="0">
                <a:effectLst/>
                <a:latin typeface="Aptos" panose="020B0004020202020204" pitchFamily="34" charset="0"/>
                <a:ea typeface="Aptos" panose="020B0004020202020204" pitchFamily="34" charset="0"/>
                <a:cs typeface="Aptos" panose="020B0004020202020204" pitchFamily="34" charset="0"/>
              </a:rPr>
              <a:t>The 'Edinburgh Postnatal Depression Scale' assessment tool is not counted in the report.</a:t>
            </a:r>
            <a:endParaRPr lang="en-AU" sz="1800" dirty="0">
              <a:effectLst/>
              <a:latin typeface="Aptos" panose="020B0004020202020204" pitchFamily="34" charset="0"/>
              <a:ea typeface="Aptos" panose="020B0004020202020204" pitchFamily="34" charset="0"/>
              <a:cs typeface="Aptos" panose="020B0004020202020204" pitchFamily="34" charset="0"/>
            </a:endParaRPr>
          </a:p>
          <a:p>
            <a:r>
              <a:rPr lang="en-AU" sz="1800" dirty="0">
                <a:effectLst/>
                <a:latin typeface="Aptos" panose="020B0004020202020204" pitchFamily="34" charset="0"/>
                <a:ea typeface="Aptos" panose="020B0004020202020204" pitchFamily="34" charset="0"/>
                <a:cs typeface="Aptos" panose="020B0004020202020204" pitchFamily="34" charset="0"/>
              </a:rPr>
              <a:t> </a:t>
            </a:r>
          </a:p>
          <a:p>
            <a:r>
              <a:rPr lang="en-AU" sz="1800" dirty="0">
                <a:effectLst/>
                <a:latin typeface="Aptos" panose="020B0004020202020204" pitchFamily="34" charset="0"/>
                <a:ea typeface="Aptos" panose="020B0004020202020204" pitchFamily="34" charset="0"/>
                <a:cs typeface="Aptos" panose="020B0004020202020204" pitchFamily="34" charset="0"/>
              </a:rPr>
              <a:t> </a:t>
            </a:r>
          </a:p>
          <a:p>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20</a:t>
            </a:fld>
            <a:endParaRPr lang="en-AU"/>
          </a:p>
        </p:txBody>
      </p:sp>
    </p:spTree>
    <p:extLst>
      <p:ext uri="{BB962C8B-B14F-4D97-AF65-F5344CB8AC3E}">
        <p14:creationId xmlns:p14="http://schemas.microsoft.com/office/powerpoint/2010/main" val="156371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arenR"/>
            </a:pPr>
            <a:r>
              <a:rPr lang="en-AU" sz="1800" dirty="0">
                <a:effectLst/>
                <a:latin typeface="Calibri" panose="020F0502020204030204" pitchFamily="34" charset="0"/>
                <a:ea typeface="Times New Roman" panose="02020603050405020304" pitchFamily="18" charset="0"/>
              </a:rPr>
              <a:t>If you run any of the Annual reports, for a month period you will get a view of enrolments for your service/centres</a:t>
            </a:r>
            <a:endParaRPr lang="en-AU" sz="1800" dirty="0">
              <a:effectLst/>
              <a:latin typeface="Calibri" panose="020F0502020204030204" pitchFamily="34" charset="0"/>
              <a:ea typeface="Aptos" panose="020B0004020202020204" pitchFamily="34" charset="0"/>
            </a:endParaRPr>
          </a:p>
          <a:p>
            <a:pPr marL="342900" lvl="0" indent="-342900">
              <a:buFont typeface="+mj-lt"/>
              <a:buAutoNum type="arabicParenR"/>
            </a:pPr>
            <a:r>
              <a:rPr lang="en-AU" sz="1800" dirty="0">
                <a:effectLst/>
                <a:latin typeface="Calibri" panose="020F0502020204030204" pitchFamily="34" charset="0"/>
                <a:ea typeface="Times New Roman" panose="02020603050405020304" pitchFamily="18" charset="0"/>
              </a:rPr>
              <a:t>If you run the birth notice report you will also receive enrolment details, with more detail about transfers out</a:t>
            </a:r>
            <a:endParaRPr lang="en-AU" sz="1800" dirty="0">
              <a:effectLst/>
              <a:latin typeface="Calibri" panose="020F0502020204030204" pitchFamily="34" charset="0"/>
              <a:ea typeface="Aptos" panose="020B0004020202020204" pitchFamily="34" charset="0"/>
            </a:endParaRPr>
          </a:p>
          <a:p>
            <a:pPr marL="342900" lvl="0" indent="-342900">
              <a:buFont typeface="+mj-lt"/>
              <a:buAutoNum type="arabicParenR"/>
            </a:pPr>
            <a:r>
              <a:rPr lang="en-AU" sz="1800" dirty="0">
                <a:effectLst/>
                <a:latin typeface="Calibri" panose="020F0502020204030204" pitchFamily="34" charset="0"/>
                <a:ea typeface="Times New Roman" panose="02020603050405020304" pitchFamily="18" charset="0"/>
              </a:rPr>
              <a:t>If you navigate to the screen General &gt; Council Transfer History, you can search for transfers in or out for any period and this list (numbers), could be used to compare to any of these reports.</a:t>
            </a:r>
          </a:p>
          <a:p>
            <a:pPr marL="342900" lvl="0" indent="-342900">
              <a:buFont typeface="+mj-lt"/>
              <a:buAutoNum type="arabicParenR"/>
            </a:pPr>
            <a:r>
              <a:rPr lang="en-AU" sz="1800" dirty="0">
                <a:effectLst/>
                <a:latin typeface="Calibri" panose="020F0502020204030204" pitchFamily="34" charset="0"/>
                <a:ea typeface="Aptos" panose="020B0004020202020204" pitchFamily="34" charset="0"/>
              </a:rPr>
              <a:t>Note this includes adults as well as children within the 0-6yr age range.</a:t>
            </a:r>
          </a:p>
          <a:p>
            <a:r>
              <a:rPr lang="en-AU" sz="1800" dirty="0">
                <a:effectLst/>
                <a:latin typeface="Calibri" panose="020F0502020204030204" pitchFamily="34" charset="0"/>
                <a:ea typeface="Aptos" panose="020B0004020202020204" pitchFamily="34" charset="0"/>
              </a:rPr>
              <a:t> </a:t>
            </a:r>
          </a:p>
          <a:p>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23</a:t>
            </a:fld>
            <a:endParaRPr lang="en-AU"/>
          </a:p>
        </p:txBody>
      </p:sp>
    </p:spTree>
    <p:extLst>
      <p:ext uri="{BB962C8B-B14F-4D97-AF65-F5344CB8AC3E}">
        <p14:creationId xmlns:p14="http://schemas.microsoft.com/office/powerpoint/2010/main" val="2790556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Extract Reports and filter excel</a:t>
            </a:r>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24</a:t>
            </a:fld>
            <a:endParaRPr lang="en-AU"/>
          </a:p>
        </p:txBody>
      </p:sp>
    </p:spTree>
    <p:extLst>
      <p:ext uri="{BB962C8B-B14F-4D97-AF65-F5344CB8AC3E}">
        <p14:creationId xmlns:p14="http://schemas.microsoft.com/office/powerpoint/2010/main" val="360165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should have all received a draft copy of the documents</a:t>
            </a:r>
          </a:p>
          <a:p>
            <a:endParaRPr lang="en-US" sz="1200" dirty="0"/>
          </a:p>
          <a:p>
            <a:endParaRPr lang="en-US" sz="1200" dirty="0"/>
          </a:p>
          <a:p>
            <a:r>
              <a:rPr lang="en-US" dirty="0"/>
              <a:t>We will explore each section today and take questions at that time.</a:t>
            </a:r>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3</a:t>
            </a:fld>
            <a:endParaRPr lang="en-AU"/>
          </a:p>
        </p:txBody>
      </p:sp>
    </p:spTree>
    <p:extLst>
      <p:ext uri="{BB962C8B-B14F-4D97-AF65-F5344CB8AC3E}">
        <p14:creationId xmlns:p14="http://schemas.microsoft.com/office/powerpoint/2010/main" val="217141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Helen and Ann speak to the history of this document</a:t>
            </a:r>
          </a:p>
          <a:p>
            <a:endParaRPr lang="en-US" dirty="0"/>
          </a:p>
          <a:p>
            <a:r>
              <a:rPr lang="en-AU" sz="18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1a</a:t>
            </a:r>
            <a:r>
              <a:rPr lang="en-AU" sz="1800" b="1" dirty="0">
                <a:effectLst/>
                <a:latin typeface="Arial" panose="020B0604020202020204" pitchFamily="34" charset="0"/>
                <a:ea typeface="Calibri" panose="020F0502020204030204" pitchFamily="34" charset="0"/>
                <a:cs typeface="Arial" panose="020B0604020202020204" pitchFamily="34" charset="0"/>
              </a:rPr>
              <a:t> – Total Number of birth notifications received during this financial year</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Arial" panose="020B0604020202020204" pitchFamily="34" charset="0"/>
                <a:ea typeface="Calibri" panose="020F0502020204030204" pitchFamily="34" charset="0"/>
                <a:cs typeface="Arial" panose="020B0604020202020204" pitchFamily="34" charset="0"/>
              </a:rPr>
              <a:t>Counts birth notices received </a:t>
            </a:r>
            <a:r>
              <a:rPr lang="en-AU" sz="1800" u="sng" dirty="0">
                <a:effectLst/>
                <a:latin typeface="Arial" panose="020B0604020202020204" pitchFamily="34" charset="0"/>
                <a:ea typeface="Calibri" panose="020F0502020204030204" pitchFamily="34" charset="0"/>
                <a:cs typeface="Arial" panose="020B0604020202020204" pitchFamily="34" charset="0"/>
              </a:rPr>
              <a:t>within the reporting period</a:t>
            </a:r>
            <a:r>
              <a:rPr lang="en-AU" sz="1800" dirty="0">
                <a:effectLst/>
                <a:latin typeface="Arial" panose="020B0604020202020204" pitchFamily="34" charset="0"/>
                <a:ea typeface="Calibri" panose="020F0502020204030204" pitchFamily="34" charset="0"/>
                <a:cs typeface="Arial" panose="020B0604020202020204" pitchFamily="34"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AU" sz="1800" dirty="0">
                <a:effectLst/>
                <a:latin typeface="Arial" panose="020B0604020202020204" pitchFamily="34" charset="0"/>
                <a:ea typeface="Calibri" panose="020F0502020204030204" pitchFamily="34" charset="0"/>
                <a:cs typeface="Arial" panose="020B0604020202020204" pitchFamily="34" charset="0"/>
              </a:rPr>
              <a:t>To be counted, clients must be created via the Create Client screen. This is accessed from the Search or Advanced Search screens, after ensuring the client record doesn’t already exist. NB: If clients are created via the add contact screen (accessed within the Client record during the creation, clicking the green plus button under Create Relationships), they are not counted.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a:p>
            <a:pPr>
              <a:spcBef>
                <a:spcPts val="200"/>
              </a:spcBef>
            </a:pPr>
            <a:r>
              <a:rPr lang="en-AU" sz="1800" b="1" u="sng" dirty="0">
                <a:solidFill>
                  <a:srgbClr val="365F91"/>
                </a:solidFill>
                <a:effectLst/>
                <a:latin typeface="Arial" panose="020B0604020202020204" pitchFamily="34" charset="0"/>
                <a:ea typeface="Times New Roman" panose="02020603050405020304" pitchFamily="18" charset="0"/>
                <a:cs typeface="Times New Roman" panose="02020603050405020304" pitchFamily="18" charset="0"/>
              </a:rPr>
              <a:t>2. Analysis of Enrolments</a:t>
            </a:r>
            <a:endParaRPr lang="en-AU"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r>
              <a:rPr lang="en-AU" sz="1800" dirty="0">
                <a:effectLst/>
                <a:latin typeface="Arial" panose="020B0604020202020204" pitchFamily="34" charset="0"/>
                <a:ea typeface="Calibri" panose="020F0502020204030204" pitchFamily="34" charset="0"/>
                <a:cs typeface="Times New Roman" panose="02020603050405020304" pitchFamily="18" charset="0"/>
              </a:rPr>
              <a:t>Figures in Section 2 are broken down by date of birth counting children by Drawer. See </a:t>
            </a:r>
            <a:r>
              <a:rPr lang="en-AU"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Glossary of Terms</a:t>
            </a:r>
            <a:r>
              <a:rPr lang="en-AU" sz="1800" dirty="0">
                <a:effectLst/>
                <a:latin typeface="Arial" panose="020B0604020202020204" pitchFamily="34" charset="0"/>
                <a:ea typeface="Calibri" panose="020F0502020204030204" pitchFamily="34" charset="0"/>
                <a:cs typeface="Times New Roman" panose="02020603050405020304" pitchFamily="18" charset="0"/>
              </a:rPr>
              <a:t>.</a:t>
            </a:r>
          </a:p>
          <a:p>
            <a:r>
              <a:rPr lang="en-AU" sz="1800" dirty="0">
                <a:effectLst/>
                <a:latin typeface="Arial" panose="020B0604020202020204" pitchFamily="34" charset="0"/>
                <a:ea typeface="Calibri" panose="020F0502020204030204" pitchFamily="34" charset="0"/>
                <a:cs typeface="Arial" panose="020B0604020202020204" pitchFamily="34" charset="0"/>
              </a:rPr>
              <a:t>Section 2 of this report provides information based on the financial year of the child's birth up to 6 years of age.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dirty="0"/>
              <a:t>2b will always be zero</a:t>
            </a:r>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4</a:t>
            </a:fld>
            <a:endParaRPr lang="en-AU"/>
          </a:p>
        </p:txBody>
      </p:sp>
    </p:spTree>
    <p:extLst>
      <p:ext uri="{BB962C8B-B14F-4D97-AF65-F5344CB8AC3E}">
        <p14:creationId xmlns:p14="http://schemas.microsoft.com/office/powerpoint/2010/main" val="3096759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Birth Notice and Enrolment report is a good way to check your data in annual report.</a:t>
            </a:r>
          </a:p>
          <a:p>
            <a:r>
              <a:rPr lang="en-US" dirty="0"/>
              <a:t>Can clarify:</a:t>
            </a:r>
          </a:p>
          <a:p>
            <a:r>
              <a:rPr lang="en-US" dirty="0"/>
              <a:t>BN received and site</a:t>
            </a:r>
          </a:p>
          <a:p>
            <a:r>
              <a:rPr lang="en-US" dirty="0"/>
              <a:t>Transfers in and out</a:t>
            </a:r>
          </a:p>
          <a:p>
            <a:r>
              <a:rPr lang="en-US" dirty="0"/>
              <a:t>Missing BN </a:t>
            </a:r>
          </a:p>
          <a:p>
            <a:r>
              <a:rPr lang="en-US" dirty="0"/>
              <a:t>open to service</a:t>
            </a:r>
          </a:p>
          <a:p>
            <a:r>
              <a:rPr lang="en-US" dirty="0"/>
              <a:t>Additional discrepancies</a:t>
            </a:r>
          </a:p>
          <a:p>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5</a:t>
            </a:fld>
            <a:endParaRPr lang="en-AU"/>
          </a:p>
        </p:txBody>
      </p:sp>
    </p:spTree>
    <p:extLst>
      <p:ext uri="{BB962C8B-B14F-4D97-AF65-F5344CB8AC3E}">
        <p14:creationId xmlns:p14="http://schemas.microsoft.com/office/powerpoint/2010/main" val="1475962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cs typeface="Times New Roman" panose="02020603050405020304" pitchFamily="18" charset="0"/>
              </a:rPr>
              <a:t>Counts all clients whether open or closed for service, with completed KAS consultations, by their recorded “Service Date” within the reporting period, where “Consultation Type” is recorded on the Child Health Assessment screen, and for respective cultural and linguistic information, where it is recorded for clients in the Client Details &gt; Update Client screen, in the section ‘Other Details’. See image 8 – next slide</a:t>
            </a:r>
          </a:p>
          <a:p>
            <a:r>
              <a:rPr lang="en-US" dirty="0"/>
              <a:t>Self explanatory – any questions on this section</a:t>
            </a:r>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6</a:t>
            </a:fld>
            <a:endParaRPr lang="en-AU"/>
          </a:p>
        </p:txBody>
      </p:sp>
    </p:spTree>
    <p:extLst>
      <p:ext uri="{BB962C8B-B14F-4D97-AF65-F5344CB8AC3E}">
        <p14:creationId xmlns:p14="http://schemas.microsoft.com/office/powerpoint/2010/main" val="2728412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7</a:t>
            </a:fld>
            <a:endParaRPr lang="en-AU"/>
          </a:p>
        </p:txBody>
      </p:sp>
    </p:spTree>
    <p:extLst>
      <p:ext uri="{BB962C8B-B14F-4D97-AF65-F5344CB8AC3E}">
        <p14:creationId xmlns:p14="http://schemas.microsoft.com/office/powerpoint/2010/main" val="29534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all in hours</a:t>
            </a:r>
          </a:p>
          <a:p>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 - The total hours for </a:t>
            </a:r>
            <a:r>
              <a:rPr lang="en-AU"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scheduled</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AU"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group sessions</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in the report period; does not include cancelled group sessions.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Hours is the number of minutes between the session start and end time, converted to decimal hours (e.g. from 15:00 to 15:15 is 0.25 hours).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duration of each Group Session in hours (Schedule &gt; Groups &gt; Group Templates, Expand the group using + and this counts the sessions scheduled. new sessions, click Save). See images 10 and 11.</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does NOT record attendance. It is purely the hours scheduled, </a:t>
            </a:r>
            <a:r>
              <a:rPr lang="en-AU" sz="18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the chosen site/centre</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when the group sessions are created and saved. This is prior to any facilitator, or clients being added. </a:t>
            </a:r>
          </a:p>
          <a:p>
            <a:endPar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5D - Count the hours-of-service recorded in a </a:t>
            </a:r>
            <a:r>
              <a:rPr lang="en-AU"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Client Not Present</a:t>
            </a:r>
            <a:r>
              <a:rPr lang="en-AU" sz="18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record where </a:t>
            </a:r>
            <a:r>
              <a:rPr lang="en-AU" sz="1800"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Service Type</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is</a:t>
            </a:r>
            <a:r>
              <a:rPr lang="en-AU" sz="18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Telephone Consultation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8</a:t>
            </a:fld>
            <a:endParaRPr lang="en-AU"/>
          </a:p>
        </p:txBody>
      </p:sp>
    </p:spTree>
    <p:extLst>
      <p:ext uri="{BB962C8B-B14F-4D97-AF65-F5344CB8AC3E}">
        <p14:creationId xmlns:p14="http://schemas.microsoft.com/office/powerpoint/2010/main" val="290637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Hours is the number of minutes between the session start and end time, converted to decimal hours (e.g. from 15:00 to 15:15 is 0.25 hours).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duration of each Group Session in hours (Schedule &gt; Groups &gt; Group Templates, Expand the group using + and this counts the sessions scheduled. new sessions, click Save). See images 10 and 11.</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does NOT record attendance. It is purely the hours scheduled, </a:t>
            </a:r>
            <a:r>
              <a:rPr lang="en-AU" sz="18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the chosen site/centre</a:t>
            </a: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when the group sessions are created and saved. This is prior to any facilitator, or clients being added.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9</a:t>
            </a:fld>
            <a:endParaRPr lang="en-AU"/>
          </a:p>
        </p:txBody>
      </p:sp>
    </p:spTree>
    <p:extLst>
      <p:ext uri="{BB962C8B-B14F-4D97-AF65-F5344CB8AC3E}">
        <p14:creationId xmlns:p14="http://schemas.microsoft.com/office/powerpoint/2010/main" val="340687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Provides data on MIST - These can be MIST assessment tools completed at a consultation or MIST tools completed outside of a consultation.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4F5064A-709A-4E51-B223-04F13D94E8E5}" type="slidenum">
              <a:rPr lang="en-AU" smtClean="0"/>
              <a:t>10</a:t>
            </a:fld>
            <a:endParaRPr lang="en-AU"/>
          </a:p>
        </p:txBody>
      </p:sp>
    </p:spTree>
    <p:extLst>
      <p:ext uri="{BB962C8B-B14F-4D97-AF65-F5344CB8AC3E}">
        <p14:creationId xmlns:p14="http://schemas.microsoft.com/office/powerpoint/2010/main" val="3046049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877512" cy="10287000"/>
          </a:xfrm>
          <a:custGeom>
            <a:avLst/>
            <a:gdLst/>
            <a:ahLst/>
            <a:cxnLst/>
            <a:rect l="l" t="t" r="r" b="b"/>
            <a:pathLst>
              <a:path w="12877512" h="10287000">
                <a:moveTo>
                  <a:pt x="0" y="0"/>
                </a:moveTo>
                <a:lnTo>
                  <a:pt x="12877512" y="0"/>
                </a:lnTo>
                <a:lnTo>
                  <a:pt x="12877512" y="10287000"/>
                </a:lnTo>
                <a:lnTo>
                  <a:pt x="0" y="10287000"/>
                </a:lnTo>
                <a:lnTo>
                  <a:pt x="0" y="0"/>
                </a:lnTo>
                <a:close/>
              </a:path>
            </a:pathLst>
          </a:custGeom>
          <a:blipFill>
            <a:blip r:embed="rId2"/>
            <a:stretch>
              <a:fillRect l="-10251" r="-10018" b="-370"/>
            </a:stretch>
          </a:blipFill>
        </p:spPr>
        <p:txBody>
          <a:bodyPr/>
          <a:lstStyle/>
          <a:p>
            <a:endParaRPr lang="en-AU"/>
          </a:p>
        </p:txBody>
      </p:sp>
      <p:grpSp>
        <p:nvGrpSpPr>
          <p:cNvPr id="3" name="Group 3"/>
          <p:cNvGrpSpPr/>
          <p:nvPr/>
        </p:nvGrpSpPr>
        <p:grpSpPr>
          <a:xfrm>
            <a:off x="12877512" y="0"/>
            <a:ext cx="5410488" cy="10287000"/>
            <a:chOff x="0" y="0"/>
            <a:chExt cx="1424984" cy="2709333"/>
          </a:xfrm>
        </p:grpSpPr>
        <p:sp>
          <p:nvSpPr>
            <p:cNvPr id="4" name="Freeform 4"/>
            <p:cNvSpPr/>
            <p:nvPr/>
          </p:nvSpPr>
          <p:spPr>
            <a:xfrm>
              <a:off x="0" y="0"/>
              <a:ext cx="1424984" cy="2709333"/>
            </a:xfrm>
            <a:custGeom>
              <a:avLst/>
              <a:gdLst/>
              <a:ahLst/>
              <a:cxnLst/>
              <a:rect l="l" t="t" r="r" b="b"/>
              <a:pathLst>
                <a:path w="1424984" h="2709333">
                  <a:moveTo>
                    <a:pt x="0" y="0"/>
                  </a:moveTo>
                  <a:lnTo>
                    <a:pt x="1424984" y="0"/>
                  </a:lnTo>
                  <a:lnTo>
                    <a:pt x="1424984" y="2709333"/>
                  </a:lnTo>
                  <a:lnTo>
                    <a:pt x="0" y="2709333"/>
                  </a:lnTo>
                  <a:close/>
                </a:path>
              </a:pathLst>
            </a:custGeom>
            <a:solidFill>
              <a:srgbClr val="3DAA73"/>
            </a:solidFill>
          </p:spPr>
          <p:txBody>
            <a:bodyPr/>
            <a:lstStyle/>
            <a:p>
              <a:endParaRPr lang="en-AU"/>
            </a:p>
          </p:txBody>
        </p:sp>
        <p:sp>
          <p:nvSpPr>
            <p:cNvPr id="5" name="TextBox 5"/>
            <p:cNvSpPr txBox="1"/>
            <p:nvPr/>
          </p:nvSpPr>
          <p:spPr>
            <a:xfrm>
              <a:off x="0" y="-57150"/>
              <a:ext cx="1424984" cy="2766483"/>
            </a:xfrm>
            <a:prstGeom prst="rect">
              <a:avLst/>
            </a:prstGeom>
          </p:spPr>
          <p:txBody>
            <a:bodyPr lIns="50800" tIns="50800" rIns="50800" bIns="50800" rtlCol="0" anchor="ctr"/>
            <a:lstStyle/>
            <a:p>
              <a:pPr algn="ctr">
                <a:lnSpc>
                  <a:spcPts val="2469"/>
                </a:lnSpc>
              </a:pPr>
              <a:endParaRPr/>
            </a:p>
          </p:txBody>
        </p:sp>
      </p:grpSp>
      <p:sp>
        <p:nvSpPr>
          <p:cNvPr id="6" name="Freeform 6"/>
          <p:cNvSpPr/>
          <p:nvPr/>
        </p:nvSpPr>
        <p:spPr>
          <a:xfrm>
            <a:off x="13696673" y="654085"/>
            <a:ext cx="3772166" cy="1402044"/>
          </a:xfrm>
          <a:custGeom>
            <a:avLst/>
            <a:gdLst/>
            <a:ahLst/>
            <a:cxnLst/>
            <a:rect l="l" t="t" r="r" b="b"/>
            <a:pathLst>
              <a:path w="3772166" h="1402044">
                <a:moveTo>
                  <a:pt x="0" y="0"/>
                </a:moveTo>
                <a:lnTo>
                  <a:pt x="3772166" y="0"/>
                </a:lnTo>
                <a:lnTo>
                  <a:pt x="3772166" y="1402044"/>
                </a:lnTo>
                <a:lnTo>
                  <a:pt x="0" y="1402044"/>
                </a:lnTo>
                <a:lnTo>
                  <a:pt x="0" y="0"/>
                </a:lnTo>
                <a:close/>
              </a:path>
            </a:pathLst>
          </a:custGeom>
          <a:blipFill>
            <a:blip r:embed="rId3"/>
            <a:stretch>
              <a:fillRect/>
            </a:stretch>
          </a:blipFill>
        </p:spPr>
        <p:txBody>
          <a:bodyPr/>
          <a:lstStyle/>
          <a:p>
            <a:endParaRPr lang="en-AU"/>
          </a:p>
        </p:txBody>
      </p:sp>
      <p:sp>
        <p:nvSpPr>
          <p:cNvPr id="7" name="AutoShape 7"/>
          <p:cNvSpPr/>
          <p:nvPr/>
        </p:nvSpPr>
        <p:spPr>
          <a:xfrm flipV="1">
            <a:off x="12877512" y="0"/>
            <a:ext cx="0" cy="10287000"/>
          </a:xfrm>
          <a:prstGeom prst="line">
            <a:avLst/>
          </a:prstGeom>
          <a:ln w="38100" cap="flat">
            <a:solidFill>
              <a:srgbClr val="FFFFFF"/>
            </a:solidFill>
            <a:prstDash val="solid"/>
            <a:headEnd type="none" w="sm" len="sm"/>
            <a:tailEnd type="none" w="sm" len="sm"/>
          </a:ln>
        </p:spPr>
        <p:txBody>
          <a:bodyPr/>
          <a:lstStyle/>
          <a:p>
            <a:endParaRPr lang="en-AU"/>
          </a:p>
        </p:txBody>
      </p:sp>
      <p:sp>
        <p:nvSpPr>
          <p:cNvPr id="8" name="AutoShape 8"/>
          <p:cNvSpPr/>
          <p:nvPr/>
        </p:nvSpPr>
        <p:spPr>
          <a:xfrm>
            <a:off x="12877512" y="6370676"/>
            <a:ext cx="6492240" cy="0"/>
          </a:xfrm>
          <a:prstGeom prst="line">
            <a:avLst/>
          </a:prstGeom>
          <a:ln w="38100" cap="flat">
            <a:solidFill>
              <a:srgbClr val="FFFFFF"/>
            </a:solidFill>
            <a:prstDash val="solid"/>
            <a:headEnd type="none" w="sm" len="sm"/>
            <a:tailEnd type="none" w="sm" len="sm"/>
          </a:ln>
        </p:spPr>
        <p:txBody>
          <a:bodyPr/>
          <a:lstStyle/>
          <a:p>
            <a:endParaRPr lang="en-AU"/>
          </a:p>
        </p:txBody>
      </p:sp>
      <p:sp>
        <p:nvSpPr>
          <p:cNvPr id="9" name="AutoShape 9"/>
          <p:cNvSpPr/>
          <p:nvPr/>
        </p:nvSpPr>
        <p:spPr>
          <a:xfrm>
            <a:off x="12877512" y="8996022"/>
            <a:ext cx="6492240" cy="0"/>
          </a:xfrm>
          <a:prstGeom prst="line">
            <a:avLst/>
          </a:prstGeom>
          <a:ln w="38100" cap="flat">
            <a:solidFill>
              <a:srgbClr val="FFFFFF"/>
            </a:solidFill>
            <a:prstDash val="solid"/>
            <a:headEnd type="none" w="sm" len="sm"/>
            <a:tailEnd type="none" w="sm" len="sm"/>
          </a:ln>
        </p:spPr>
        <p:txBody>
          <a:bodyPr/>
          <a:lstStyle/>
          <a:p>
            <a:endParaRPr lang="en-AU"/>
          </a:p>
        </p:txBody>
      </p:sp>
      <p:grpSp>
        <p:nvGrpSpPr>
          <p:cNvPr id="10" name="Group 10"/>
          <p:cNvGrpSpPr/>
          <p:nvPr/>
        </p:nvGrpSpPr>
        <p:grpSpPr>
          <a:xfrm>
            <a:off x="0" y="0"/>
            <a:ext cx="12877512" cy="10497504"/>
            <a:chOff x="0" y="0"/>
            <a:chExt cx="3391608" cy="2764775"/>
          </a:xfrm>
        </p:grpSpPr>
        <p:sp>
          <p:nvSpPr>
            <p:cNvPr id="11" name="Freeform 11"/>
            <p:cNvSpPr/>
            <p:nvPr/>
          </p:nvSpPr>
          <p:spPr>
            <a:xfrm>
              <a:off x="0" y="0"/>
              <a:ext cx="3391608" cy="2764775"/>
            </a:xfrm>
            <a:custGeom>
              <a:avLst/>
              <a:gdLst/>
              <a:ahLst/>
              <a:cxnLst/>
              <a:rect l="l" t="t" r="r" b="b"/>
              <a:pathLst>
                <a:path w="3391608" h="2764775">
                  <a:moveTo>
                    <a:pt x="0" y="0"/>
                  </a:moveTo>
                  <a:lnTo>
                    <a:pt x="3391608" y="0"/>
                  </a:lnTo>
                  <a:lnTo>
                    <a:pt x="3391608" y="2764775"/>
                  </a:lnTo>
                  <a:lnTo>
                    <a:pt x="0" y="2764775"/>
                  </a:lnTo>
                  <a:close/>
                </a:path>
              </a:pathLst>
            </a:custGeom>
            <a:solidFill>
              <a:srgbClr val="000000">
                <a:alpha val="35686"/>
              </a:srgbClr>
            </a:solidFill>
          </p:spPr>
          <p:txBody>
            <a:bodyPr/>
            <a:lstStyle/>
            <a:p>
              <a:endParaRPr lang="en-AU"/>
            </a:p>
          </p:txBody>
        </p:sp>
        <p:sp>
          <p:nvSpPr>
            <p:cNvPr id="12" name="TextBox 12"/>
            <p:cNvSpPr txBox="1"/>
            <p:nvPr/>
          </p:nvSpPr>
          <p:spPr>
            <a:xfrm>
              <a:off x="0" y="-57150"/>
              <a:ext cx="3391608" cy="2821925"/>
            </a:xfrm>
            <a:prstGeom prst="rect">
              <a:avLst/>
            </a:prstGeom>
          </p:spPr>
          <p:txBody>
            <a:bodyPr lIns="50800" tIns="50800" rIns="50800" bIns="50800" rtlCol="0" anchor="ctr"/>
            <a:lstStyle/>
            <a:p>
              <a:pPr algn="ctr">
                <a:lnSpc>
                  <a:spcPts val="2469"/>
                </a:lnSpc>
              </a:pPr>
              <a:endParaRPr/>
            </a:p>
          </p:txBody>
        </p:sp>
      </p:grpSp>
      <p:sp>
        <p:nvSpPr>
          <p:cNvPr id="13" name="TextBox 13"/>
          <p:cNvSpPr txBox="1"/>
          <p:nvPr/>
        </p:nvSpPr>
        <p:spPr>
          <a:xfrm>
            <a:off x="474855" y="6237326"/>
            <a:ext cx="9000142" cy="2025234"/>
          </a:xfrm>
          <a:prstGeom prst="rect">
            <a:avLst/>
          </a:prstGeom>
        </p:spPr>
        <p:txBody>
          <a:bodyPr lIns="0" tIns="0" rIns="0" bIns="0" rtlCol="0" anchor="t">
            <a:spAutoFit/>
          </a:bodyPr>
          <a:lstStyle/>
          <a:p>
            <a:pPr>
              <a:lnSpc>
                <a:spcPts val="8399"/>
              </a:lnSpc>
              <a:spcBef>
                <a:spcPct val="0"/>
              </a:spcBef>
            </a:pPr>
            <a:r>
              <a:rPr lang="en-US" sz="4800" b="1" dirty="0">
                <a:solidFill>
                  <a:srgbClr val="F7F7F7"/>
                </a:solidFill>
                <a:latin typeface="Arial Bold"/>
                <a:ea typeface="Arial Bold"/>
                <a:cs typeface="Arial Bold"/>
                <a:sym typeface="Arial Bold"/>
              </a:rPr>
              <a:t>CDIS Leadership Session:</a:t>
            </a:r>
          </a:p>
          <a:p>
            <a:pPr>
              <a:lnSpc>
                <a:spcPts val="8399"/>
              </a:lnSpc>
              <a:spcBef>
                <a:spcPct val="0"/>
              </a:spcBef>
            </a:pPr>
            <a:r>
              <a:rPr lang="en-US" sz="4800" b="1" dirty="0">
                <a:solidFill>
                  <a:srgbClr val="F7F7F7"/>
                </a:solidFill>
                <a:latin typeface="Arial Bold"/>
                <a:ea typeface="Arial Bold"/>
                <a:cs typeface="Arial Bold"/>
                <a:sym typeface="Arial Bold"/>
              </a:rPr>
              <a:t>Reflecting on annual reporting </a:t>
            </a:r>
            <a:endParaRPr lang="en-US" sz="4800" b="1" dirty="0">
              <a:solidFill>
                <a:srgbClr val="F7F7F7"/>
              </a:solidFill>
              <a:latin typeface="Arial Bold"/>
              <a:ea typeface="Arial Bold"/>
              <a:cs typeface="Arial Bold"/>
            </a:endParaRPr>
          </a:p>
        </p:txBody>
      </p:sp>
      <p:sp>
        <p:nvSpPr>
          <p:cNvPr id="14" name="TextBox 14"/>
          <p:cNvSpPr txBox="1"/>
          <p:nvPr/>
        </p:nvSpPr>
        <p:spPr>
          <a:xfrm>
            <a:off x="13202024" y="7309390"/>
            <a:ext cx="5085976" cy="865109"/>
          </a:xfrm>
          <a:prstGeom prst="rect">
            <a:avLst/>
          </a:prstGeom>
        </p:spPr>
        <p:txBody>
          <a:bodyPr lIns="0" tIns="0" rIns="0" bIns="0" rtlCol="0" anchor="t">
            <a:spAutoFit/>
          </a:bodyPr>
          <a:lstStyle/>
          <a:p>
            <a:pPr>
              <a:lnSpc>
                <a:spcPts val="2279"/>
              </a:lnSpc>
            </a:pPr>
            <a:r>
              <a:rPr lang="en-US" sz="1850" dirty="0">
                <a:solidFill>
                  <a:srgbClr val="F7F7F7"/>
                </a:solidFill>
                <a:latin typeface="Arial"/>
                <a:ea typeface="Arial"/>
                <a:cs typeface="Arial"/>
                <a:sym typeface="Arial"/>
              </a:rPr>
              <a:t>Helen Lees &amp; Melissa Ryan </a:t>
            </a:r>
          </a:p>
          <a:p>
            <a:pPr>
              <a:lnSpc>
                <a:spcPts val="2279"/>
              </a:lnSpc>
              <a:spcBef>
                <a:spcPct val="0"/>
              </a:spcBef>
            </a:pPr>
            <a:endParaRPr lang="en-US" sz="1850" dirty="0">
              <a:solidFill>
                <a:srgbClr val="F7F7F7"/>
              </a:solidFill>
              <a:latin typeface="Arial"/>
              <a:ea typeface="Arial"/>
              <a:cs typeface="Arial"/>
            </a:endParaRPr>
          </a:p>
          <a:p>
            <a:pPr>
              <a:lnSpc>
                <a:spcPts val="2279"/>
              </a:lnSpc>
              <a:spcBef>
                <a:spcPct val="0"/>
              </a:spcBef>
            </a:pPr>
            <a:r>
              <a:rPr lang="en-US" sz="1850" dirty="0">
                <a:solidFill>
                  <a:srgbClr val="F7F7F7"/>
                </a:solidFill>
                <a:latin typeface="Arial"/>
                <a:ea typeface="Arial"/>
                <a:cs typeface="Arial"/>
              </a:rPr>
              <a:t>Thursday 19</a:t>
            </a:r>
            <a:r>
              <a:rPr lang="en-US" sz="1850" baseline="30000" dirty="0">
                <a:solidFill>
                  <a:srgbClr val="F7F7F7"/>
                </a:solidFill>
                <a:latin typeface="Arial"/>
                <a:ea typeface="Arial"/>
                <a:cs typeface="Arial"/>
              </a:rPr>
              <a:t>th</a:t>
            </a:r>
            <a:r>
              <a:rPr lang="en-US" sz="1850" dirty="0">
                <a:solidFill>
                  <a:srgbClr val="F7F7F7"/>
                </a:solidFill>
                <a:latin typeface="Arial"/>
                <a:ea typeface="Arial"/>
                <a:cs typeface="Arial"/>
              </a:rPr>
              <a:t> September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6" y="449796"/>
            <a:ext cx="8288855"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      Section 6 MIST</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11</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4" name="Picture 3">
            <a:extLst>
              <a:ext uri="{FF2B5EF4-FFF2-40B4-BE49-F238E27FC236}">
                <a16:creationId xmlns:a16="http://schemas.microsoft.com/office/drawing/2014/main" id="{3A8EA12B-A5FC-F3C1-FD9C-13A45DBFD5AE}"/>
              </a:ext>
            </a:extLst>
          </p:cNvPr>
          <p:cNvPicPr>
            <a:picLocks noChangeAspect="1"/>
          </p:cNvPicPr>
          <p:nvPr/>
        </p:nvPicPr>
        <p:blipFill>
          <a:blip r:embed="rId4"/>
          <a:stretch>
            <a:fillRect/>
          </a:stretch>
        </p:blipFill>
        <p:spPr>
          <a:xfrm>
            <a:off x="782825" y="1730358"/>
            <a:ext cx="16058136" cy="1676402"/>
          </a:xfrm>
          <a:prstGeom prst="rect">
            <a:avLst/>
          </a:prstGeom>
        </p:spPr>
      </p:pic>
      <p:pic>
        <p:nvPicPr>
          <p:cNvPr id="5" name="Picture 4">
            <a:extLst>
              <a:ext uri="{FF2B5EF4-FFF2-40B4-BE49-F238E27FC236}">
                <a16:creationId xmlns:a16="http://schemas.microsoft.com/office/drawing/2014/main" id="{5A667AFE-E751-7F41-A0E7-E8F4E70D283C}"/>
              </a:ext>
            </a:extLst>
          </p:cNvPr>
          <p:cNvPicPr>
            <a:picLocks noChangeAspect="1"/>
          </p:cNvPicPr>
          <p:nvPr/>
        </p:nvPicPr>
        <p:blipFill>
          <a:blip r:embed="rId5"/>
          <a:stretch>
            <a:fillRect/>
          </a:stretch>
        </p:blipFill>
        <p:spPr>
          <a:xfrm>
            <a:off x="4517386" y="3480939"/>
            <a:ext cx="8589014" cy="5609628"/>
          </a:xfrm>
          <a:prstGeom prst="rect">
            <a:avLst/>
          </a:prstGeom>
        </p:spPr>
      </p:pic>
    </p:spTree>
    <p:extLst>
      <p:ext uri="{BB962C8B-B14F-4D97-AF65-F5344CB8AC3E}">
        <p14:creationId xmlns:p14="http://schemas.microsoft.com/office/powerpoint/2010/main" val="1225808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6" y="449796"/>
            <a:ext cx="16975656"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      Section 7 Opportunistic Immunisation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12</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6" name="Picture 5">
            <a:extLst>
              <a:ext uri="{FF2B5EF4-FFF2-40B4-BE49-F238E27FC236}">
                <a16:creationId xmlns:a16="http://schemas.microsoft.com/office/drawing/2014/main" id="{CE9D23BA-1AB0-AD40-E95D-7577062B4501}"/>
              </a:ext>
            </a:extLst>
          </p:cNvPr>
          <p:cNvPicPr>
            <a:picLocks noChangeAspect="1"/>
          </p:cNvPicPr>
          <p:nvPr/>
        </p:nvPicPr>
        <p:blipFill>
          <a:blip r:embed="rId4"/>
          <a:stretch>
            <a:fillRect/>
          </a:stretch>
        </p:blipFill>
        <p:spPr>
          <a:xfrm>
            <a:off x="1292062" y="2247900"/>
            <a:ext cx="15703876" cy="5791200"/>
          </a:xfrm>
          <a:prstGeom prst="rect">
            <a:avLst/>
          </a:prstGeom>
        </p:spPr>
      </p:pic>
    </p:spTree>
    <p:extLst>
      <p:ext uri="{BB962C8B-B14F-4D97-AF65-F5344CB8AC3E}">
        <p14:creationId xmlns:p14="http://schemas.microsoft.com/office/powerpoint/2010/main" val="2329826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6" y="449796"/>
            <a:ext cx="17204256"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Section 8 &amp; 9 Counselling and Referrals</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13</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4" name="Picture 3">
            <a:extLst>
              <a:ext uri="{FF2B5EF4-FFF2-40B4-BE49-F238E27FC236}">
                <a16:creationId xmlns:a16="http://schemas.microsoft.com/office/drawing/2014/main" id="{F5AEA2AD-F0A0-A901-E1AC-E944F62C895D}"/>
              </a:ext>
            </a:extLst>
          </p:cNvPr>
          <p:cNvPicPr>
            <a:picLocks noChangeAspect="1"/>
          </p:cNvPicPr>
          <p:nvPr/>
        </p:nvPicPr>
        <p:blipFill>
          <a:blip r:embed="rId4"/>
          <a:stretch>
            <a:fillRect/>
          </a:stretch>
        </p:blipFill>
        <p:spPr>
          <a:xfrm>
            <a:off x="381000" y="2455764"/>
            <a:ext cx="7504384" cy="5181600"/>
          </a:xfrm>
          <a:prstGeom prst="rect">
            <a:avLst/>
          </a:prstGeom>
        </p:spPr>
      </p:pic>
      <p:pic>
        <p:nvPicPr>
          <p:cNvPr id="6" name="Picture 5">
            <a:extLst>
              <a:ext uri="{FF2B5EF4-FFF2-40B4-BE49-F238E27FC236}">
                <a16:creationId xmlns:a16="http://schemas.microsoft.com/office/drawing/2014/main" id="{8A2C56CC-4786-03BF-C5FA-1C5BD2063126}"/>
              </a:ext>
            </a:extLst>
          </p:cNvPr>
          <p:cNvPicPr>
            <a:picLocks noChangeAspect="1"/>
          </p:cNvPicPr>
          <p:nvPr/>
        </p:nvPicPr>
        <p:blipFill>
          <a:blip r:embed="rId5"/>
          <a:stretch>
            <a:fillRect/>
          </a:stretch>
        </p:blipFill>
        <p:spPr>
          <a:xfrm>
            <a:off x="8068104" y="2796607"/>
            <a:ext cx="9838896" cy="4693786"/>
          </a:xfrm>
          <a:prstGeom prst="rect">
            <a:avLst/>
          </a:prstGeom>
        </p:spPr>
      </p:pic>
    </p:spTree>
    <p:extLst>
      <p:ext uri="{BB962C8B-B14F-4D97-AF65-F5344CB8AC3E}">
        <p14:creationId xmlns:p14="http://schemas.microsoft.com/office/powerpoint/2010/main" val="1506745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6" y="449796"/>
            <a:ext cx="13318055"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   Section 10 Feeding of babies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14</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4" name="Picture 3">
            <a:extLst>
              <a:ext uri="{FF2B5EF4-FFF2-40B4-BE49-F238E27FC236}">
                <a16:creationId xmlns:a16="http://schemas.microsoft.com/office/drawing/2014/main" id="{BEB05C83-1AEB-A263-B663-98ADF63553B9}"/>
              </a:ext>
            </a:extLst>
          </p:cNvPr>
          <p:cNvPicPr>
            <a:picLocks noChangeAspect="1"/>
          </p:cNvPicPr>
          <p:nvPr/>
        </p:nvPicPr>
        <p:blipFill>
          <a:blip r:embed="rId4"/>
          <a:stretch>
            <a:fillRect/>
          </a:stretch>
        </p:blipFill>
        <p:spPr>
          <a:xfrm>
            <a:off x="1981200" y="2552700"/>
            <a:ext cx="13135426" cy="1524002"/>
          </a:xfrm>
          <a:prstGeom prst="rect">
            <a:avLst/>
          </a:prstGeom>
        </p:spPr>
      </p:pic>
      <p:pic>
        <p:nvPicPr>
          <p:cNvPr id="6" name="Picture 5">
            <a:extLst>
              <a:ext uri="{FF2B5EF4-FFF2-40B4-BE49-F238E27FC236}">
                <a16:creationId xmlns:a16="http://schemas.microsoft.com/office/drawing/2014/main" id="{EBD579FF-9CA1-69EF-6E08-52970F1E2A81}"/>
              </a:ext>
            </a:extLst>
          </p:cNvPr>
          <p:cNvPicPr>
            <a:picLocks noChangeAspect="1"/>
          </p:cNvPicPr>
          <p:nvPr/>
        </p:nvPicPr>
        <p:blipFill>
          <a:blip r:embed="rId5"/>
          <a:stretch>
            <a:fillRect/>
          </a:stretch>
        </p:blipFill>
        <p:spPr>
          <a:xfrm>
            <a:off x="3657600" y="4438855"/>
            <a:ext cx="10539664" cy="3657600"/>
          </a:xfrm>
          <a:prstGeom prst="rect">
            <a:avLst/>
          </a:prstGeom>
        </p:spPr>
      </p:pic>
    </p:spTree>
    <p:extLst>
      <p:ext uri="{BB962C8B-B14F-4D97-AF65-F5344CB8AC3E}">
        <p14:creationId xmlns:p14="http://schemas.microsoft.com/office/powerpoint/2010/main" val="832632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5" y="449796"/>
            <a:ext cx="5584514" cy="950901"/>
          </a:xfrm>
          <a:prstGeom prst="rect">
            <a:avLst/>
          </a:prstGeom>
        </p:spPr>
        <p:txBody>
          <a:bodyPr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   Section 10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15</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5" name="Picture 4">
            <a:extLst>
              <a:ext uri="{FF2B5EF4-FFF2-40B4-BE49-F238E27FC236}">
                <a16:creationId xmlns:a16="http://schemas.microsoft.com/office/drawing/2014/main" id="{8697AFFD-E803-F676-32FA-02414E41059F}"/>
              </a:ext>
            </a:extLst>
          </p:cNvPr>
          <p:cNvPicPr>
            <a:picLocks noChangeAspect="1"/>
          </p:cNvPicPr>
          <p:nvPr/>
        </p:nvPicPr>
        <p:blipFill>
          <a:blip r:embed="rId4"/>
          <a:stretch>
            <a:fillRect/>
          </a:stretch>
        </p:blipFill>
        <p:spPr>
          <a:xfrm>
            <a:off x="1905000" y="1593798"/>
            <a:ext cx="14478000" cy="7099404"/>
          </a:xfrm>
          <a:prstGeom prst="rect">
            <a:avLst/>
          </a:prstGeom>
        </p:spPr>
      </p:pic>
    </p:spTree>
    <p:extLst>
      <p:ext uri="{BB962C8B-B14F-4D97-AF65-F5344CB8AC3E}">
        <p14:creationId xmlns:p14="http://schemas.microsoft.com/office/powerpoint/2010/main" val="16432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6" y="449796"/>
            <a:ext cx="18195487" cy="193835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   Section 11 Open and Identified Aboriginal &amp; Torres Strait Islander families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16</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4" name="Picture 3">
            <a:extLst>
              <a:ext uri="{FF2B5EF4-FFF2-40B4-BE49-F238E27FC236}">
                <a16:creationId xmlns:a16="http://schemas.microsoft.com/office/drawing/2014/main" id="{D477C82F-532C-F6BD-BE7D-1BCFF844BF81}"/>
              </a:ext>
            </a:extLst>
          </p:cNvPr>
          <p:cNvPicPr>
            <a:picLocks noChangeAspect="1"/>
          </p:cNvPicPr>
          <p:nvPr/>
        </p:nvPicPr>
        <p:blipFill>
          <a:blip r:embed="rId4"/>
          <a:stretch>
            <a:fillRect/>
          </a:stretch>
        </p:blipFill>
        <p:spPr>
          <a:xfrm>
            <a:off x="940705" y="3960583"/>
            <a:ext cx="16406586" cy="2566576"/>
          </a:xfrm>
          <a:prstGeom prst="rect">
            <a:avLst/>
          </a:prstGeom>
        </p:spPr>
      </p:pic>
    </p:spTree>
    <p:extLst>
      <p:ext uri="{BB962C8B-B14F-4D97-AF65-F5344CB8AC3E}">
        <p14:creationId xmlns:p14="http://schemas.microsoft.com/office/powerpoint/2010/main" val="573200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793459" y="377225"/>
            <a:ext cx="16046741"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  Section 12 Family Violence Consults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17</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4" name="Picture 3">
            <a:extLst>
              <a:ext uri="{FF2B5EF4-FFF2-40B4-BE49-F238E27FC236}">
                <a16:creationId xmlns:a16="http://schemas.microsoft.com/office/drawing/2014/main" id="{81AC1122-92EF-7906-BBE6-8C111071F4E6}"/>
              </a:ext>
            </a:extLst>
          </p:cNvPr>
          <p:cNvPicPr>
            <a:picLocks noChangeAspect="1"/>
          </p:cNvPicPr>
          <p:nvPr/>
        </p:nvPicPr>
        <p:blipFill>
          <a:blip r:embed="rId4"/>
          <a:stretch>
            <a:fillRect/>
          </a:stretch>
        </p:blipFill>
        <p:spPr>
          <a:xfrm>
            <a:off x="3657599" y="1322887"/>
            <a:ext cx="10972802" cy="7641226"/>
          </a:xfrm>
          <a:prstGeom prst="rect">
            <a:avLst/>
          </a:prstGeom>
        </p:spPr>
      </p:pic>
    </p:spTree>
    <p:extLst>
      <p:ext uri="{BB962C8B-B14F-4D97-AF65-F5344CB8AC3E}">
        <p14:creationId xmlns:p14="http://schemas.microsoft.com/office/powerpoint/2010/main" val="3182468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158458" y="359082"/>
            <a:ext cx="8822255"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MCH KAS Report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18</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6" name="Picture 5">
            <a:extLst>
              <a:ext uri="{FF2B5EF4-FFF2-40B4-BE49-F238E27FC236}">
                <a16:creationId xmlns:a16="http://schemas.microsoft.com/office/drawing/2014/main" id="{969A5E3E-81B9-9A86-D383-FF6B84E744DF}"/>
              </a:ext>
            </a:extLst>
          </p:cNvPr>
          <p:cNvPicPr>
            <a:picLocks noChangeAspect="1"/>
          </p:cNvPicPr>
          <p:nvPr/>
        </p:nvPicPr>
        <p:blipFill>
          <a:blip r:embed="rId4"/>
          <a:stretch>
            <a:fillRect/>
          </a:stretch>
        </p:blipFill>
        <p:spPr>
          <a:xfrm>
            <a:off x="-17762" y="2019300"/>
            <a:ext cx="18323524" cy="6248400"/>
          </a:xfrm>
          <a:prstGeom prst="rect">
            <a:avLst/>
          </a:prstGeom>
        </p:spPr>
      </p:pic>
    </p:spTree>
    <p:extLst>
      <p:ext uri="{BB962C8B-B14F-4D97-AF65-F5344CB8AC3E}">
        <p14:creationId xmlns:p14="http://schemas.microsoft.com/office/powerpoint/2010/main" val="2467843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6" y="449796"/>
            <a:ext cx="11925939"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PEDS Concerns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2"/>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19</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4" name="Picture 3">
            <a:extLst>
              <a:ext uri="{FF2B5EF4-FFF2-40B4-BE49-F238E27FC236}">
                <a16:creationId xmlns:a16="http://schemas.microsoft.com/office/drawing/2014/main" id="{86D96A72-9B17-E1D6-9522-FC25B2C52E83}"/>
              </a:ext>
            </a:extLst>
          </p:cNvPr>
          <p:cNvPicPr>
            <a:picLocks noChangeAspect="1"/>
          </p:cNvPicPr>
          <p:nvPr/>
        </p:nvPicPr>
        <p:blipFill>
          <a:blip r:embed="rId3"/>
          <a:stretch>
            <a:fillRect/>
          </a:stretch>
        </p:blipFill>
        <p:spPr>
          <a:xfrm>
            <a:off x="1523999" y="1599452"/>
            <a:ext cx="15240002" cy="7088096"/>
          </a:xfrm>
          <a:prstGeom prst="rect">
            <a:avLst/>
          </a:prstGeom>
        </p:spPr>
      </p:pic>
    </p:spTree>
    <p:extLst>
      <p:ext uri="{BB962C8B-B14F-4D97-AF65-F5344CB8AC3E}">
        <p14:creationId xmlns:p14="http://schemas.microsoft.com/office/powerpoint/2010/main" val="853298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6" y="449796"/>
            <a:ext cx="8822255"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Assessments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2"/>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20</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5" name="Picture 4">
            <a:extLst>
              <a:ext uri="{FF2B5EF4-FFF2-40B4-BE49-F238E27FC236}">
                <a16:creationId xmlns:a16="http://schemas.microsoft.com/office/drawing/2014/main" id="{88319820-B5A2-2A8F-71A9-9CD848574EC7}"/>
              </a:ext>
            </a:extLst>
          </p:cNvPr>
          <p:cNvPicPr>
            <a:picLocks noChangeAspect="1"/>
          </p:cNvPicPr>
          <p:nvPr/>
        </p:nvPicPr>
        <p:blipFill>
          <a:blip r:embed="rId3"/>
          <a:stretch>
            <a:fillRect/>
          </a:stretch>
        </p:blipFill>
        <p:spPr>
          <a:xfrm>
            <a:off x="2362200" y="1573854"/>
            <a:ext cx="13563600" cy="7139292"/>
          </a:xfrm>
          <a:prstGeom prst="rect">
            <a:avLst/>
          </a:prstGeom>
        </p:spPr>
      </p:pic>
    </p:spTree>
    <p:extLst>
      <p:ext uri="{BB962C8B-B14F-4D97-AF65-F5344CB8AC3E}">
        <p14:creationId xmlns:p14="http://schemas.microsoft.com/office/powerpoint/2010/main" val="64210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13" name="Freeform 13"/>
          <p:cNvSpPr/>
          <p:nvPr/>
        </p:nvSpPr>
        <p:spPr>
          <a:xfrm>
            <a:off x="15501728" y="9258300"/>
            <a:ext cx="2418161" cy="806054"/>
          </a:xfrm>
          <a:custGeom>
            <a:avLst/>
            <a:gdLst/>
            <a:ahLst/>
            <a:cxnLst/>
            <a:rect l="l" t="t" r="r" b="b"/>
            <a:pathLst>
              <a:path w="2418161" h="806054">
                <a:moveTo>
                  <a:pt x="0" y="0"/>
                </a:moveTo>
                <a:lnTo>
                  <a:pt x="2418160" y="0"/>
                </a:lnTo>
                <a:lnTo>
                  <a:pt x="2418160" y="806054"/>
                </a:lnTo>
                <a:lnTo>
                  <a:pt x="0" y="806054"/>
                </a:lnTo>
                <a:lnTo>
                  <a:pt x="0" y="0"/>
                </a:lnTo>
                <a:close/>
              </a:path>
            </a:pathLst>
          </a:custGeom>
          <a:blipFill>
            <a:blip r:embed="rId3"/>
            <a:stretch>
              <a:fillRect/>
            </a:stretch>
          </a:blipFill>
        </p:spPr>
        <p:txBody>
          <a:bodyPr/>
          <a:lstStyle/>
          <a:p>
            <a:endParaRPr lang="en-AU"/>
          </a:p>
        </p:txBody>
      </p:sp>
      <p:grpSp>
        <p:nvGrpSpPr>
          <p:cNvPr id="15" name="Group 15"/>
          <p:cNvGrpSpPr/>
          <p:nvPr/>
        </p:nvGrpSpPr>
        <p:grpSpPr>
          <a:xfrm>
            <a:off x="0" y="9064357"/>
            <a:ext cx="18288000" cy="1410703"/>
            <a:chOff x="0" y="0"/>
            <a:chExt cx="24384000" cy="1880938"/>
          </a:xfrm>
        </p:grpSpPr>
        <p:grpSp>
          <p:nvGrpSpPr>
            <p:cNvPr id="16" name="Group 16"/>
            <p:cNvGrpSpPr/>
            <p:nvPr/>
          </p:nvGrpSpPr>
          <p:grpSpPr>
            <a:xfrm>
              <a:off x="0" y="0"/>
              <a:ext cx="24384000" cy="1763919"/>
              <a:chOff x="0" y="0"/>
              <a:chExt cx="4816593" cy="348428"/>
            </a:xfrm>
          </p:grpSpPr>
          <p:sp>
            <p:nvSpPr>
              <p:cNvPr id="17" name="Freeform 17"/>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8" name="TextBox 18"/>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9" name="Freeform 19"/>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4"/>
              <a:stretch>
                <a:fillRect/>
              </a:stretch>
            </a:blipFill>
          </p:spPr>
          <p:txBody>
            <a:bodyPr/>
            <a:lstStyle/>
            <a:p>
              <a:endParaRPr lang="en-AU"/>
            </a:p>
          </p:txBody>
        </p:sp>
        <p:sp>
          <p:nvSpPr>
            <p:cNvPr id="20" name="AutoShape 20"/>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21" name="TextBox 21"/>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03</a:t>
              </a:r>
            </a:p>
          </p:txBody>
        </p:sp>
        <p:sp>
          <p:nvSpPr>
            <p:cNvPr id="22" name="TextBox 22"/>
            <p:cNvSpPr txBox="1"/>
            <p:nvPr/>
          </p:nvSpPr>
          <p:spPr>
            <a:xfrm>
              <a:off x="2345911" y="637696"/>
              <a:ext cx="12968335" cy="392587"/>
            </a:xfrm>
            <a:prstGeom prst="rect">
              <a:avLst/>
            </a:prstGeom>
          </p:spPr>
          <p:txBody>
            <a:bodyPr lIns="0" tIns="0" rIns="0" bIns="0" rtlCol="0" anchor="t">
              <a:spAutoFit/>
            </a:bodyPr>
            <a:lstStyle/>
            <a:p>
              <a:pPr algn="l">
                <a:lnSpc>
                  <a:spcPts val="2469"/>
                </a:lnSpc>
                <a:spcBef>
                  <a:spcPct val="0"/>
                </a:spcBef>
              </a:pPr>
              <a:endParaRPr lang="en-US" sz="1850" dirty="0">
                <a:solidFill>
                  <a:srgbClr val="FFFFFF"/>
                </a:solidFill>
                <a:latin typeface="Arial"/>
                <a:ea typeface="Arial"/>
                <a:cs typeface="Arial"/>
              </a:endParaRPr>
            </a:p>
          </p:txBody>
        </p:sp>
      </p:grpSp>
      <p:sp>
        <p:nvSpPr>
          <p:cNvPr id="24" name="TextBox 24"/>
          <p:cNvSpPr txBox="1"/>
          <p:nvPr/>
        </p:nvSpPr>
        <p:spPr>
          <a:xfrm>
            <a:off x="7681438" y="219747"/>
            <a:ext cx="13130876" cy="950901"/>
          </a:xfrm>
          <a:prstGeom prst="rect">
            <a:avLst/>
          </a:prstGeom>
        </p:spPr>
        <p:txBody>
          <a:bodyPr lIns="0" tIns="0" rIns="0" bIns="0" rtlCol="0" anchor="t">
            <a:spAutoFit/>
          </a:bodyPr>
          <a:lstStyle/>
          <a:p>
            <a:pPr>
              <a:lnSpc>
                <a:spcPts val="7679"/>
              </a:lnSpc>
              <a:spcBef>
                <a:spcPct val="0"/>
              </a:spcBef>
            </a:pPr>
            <a:r>
              <a:rPr lang="en-US" sz="6400" b="1" dirty="0">
                <a:solidFill>
                  <a:srgbClr val="3DAA73"/>
                </a:solidFill>
                <a:latin typeface="Arial Bold"/>
                <a:cs typeface="Arial Bold"/>
                <a:sym typeface="Arial Bold"/>
              </a:rPr>
              <a:t>     Agenda</a:t>
            </a:r>
            <a:endParaRPr lang="en-US" dirty="0"/>
          </a:p>
        </p:txBody>
      </p:sp>
      <p:sp>
        <p:nvSpPr>
          <p:cNvPr id="3" name="AutoShape 20">
            <a:extLst>
              <a:ext uri="{FF2B5EF4-FFF2-40B4-BE49-F238E27FC236}">
                <a16:creationId xmlns:a16="http://schemas.microsoft.com/office/drawing/2014/main" id="{BDCE4DB9-E304-0002-DEB1-08C49702576C}"/>
              </a:ext>
            </a:extLst>
          </p:cNvPr>
          <p:cNvSpPr/>
          <p:nvPr/>
        </p:nvSpPr>
        <p:spPr>
          <a:xfrm flipV="1">
            <a:off x="7336738" y="0"/>
            <a:ext cx="0" cy="9465063"/>
          </a:xfrm>
          <a:prstGeom prst="line">
            <a:avLst/>
          </a:prstGeom>
          <a:ln w="38100" cap="flat">
            <a:solidFill>
              <a:srgbClr val="3DAA73"/>
            </a:solidFill>
            <a:prstDash val="solid"/>
            <a:headEnd type="none" w="sm" len="sm"/>
            <a:tailEnd type="none" w="sm" len="sm"/>
          </a:ln>
        </p:spPr>
        <p:txBody>
          <a:bodyPr/>
          <a:lstStyle/>
          <a:p>
            <a:endParaRPr lang="en-AU"/>
          </a:p>
        </p:txBody>
      </p:sp>
      <p:sp>
        <p:nvSpPr>
          <p:cNvPr id="2" name="Freeform 2">
            <a:extLst>
              <a:ext uri="{FF2B5EF4-FFF2-40B4-BE49-F238E27FC236}">
                <a16:creationId xmlns:a16="http://schemas.microsoft.com/office/drawing/2014/main" id="{F8D8C4BB-F46D-7A97-A1D9-DE53E3DCF4AF}"/>
              </a:ext>
            </a:extLst>
          </p:cNvPr>
          <p:cNvSpPr/>
          <p:nvPr/>
        </p:nvSpPr>
        <p:spPr>
          <a:xfrm>
            <a:off x="0" y="30212"/>
            <a:ext cx="8153656" cy="9034145"/>
          </a:xfrm>
          <a:custGeom>
            <a:avLst/>
            <a:gdLst/>
            <a:ahLst/>
            <a:cxnLst/>
            <a:rect l="l" t="t" r="r" b="b"/>
            <a:pathLst>
              <a:path w="11161395" h="9034145">
                <a:moveTo>
                  <a:pt x="0" y="0"/>
                </a:moveTo>
                <a:lnTo>
                  <a:pt x="11161394" y="0"/>
                </a:lnTo>
                <a:lnTo>
                  <a:pt x="11161394" y="9034145"/>
                </a:lnTo>
                <a:lnTo>
                  <a:pt x="0" y="9034145"/>
                </a:lnTo>
                <a:lnTo>
                  <a:pt x="0" y="0"/>
                </a:lnTo>
                <a:close/>
              </a:path>
            </a:pathLst>
          </a:custGeom>
          <a:blipFill>
            <a:blip r:embed="rId5"/>
            <a:stretch>
              <a:fillRect l="-36888" r="-29101"/>
            </a:stretch>
          </a:blipFill>
        </p:spPr>
        <p:txBody>
          <a:bodyPr/>
          <a:lstStyle/>
          <a:p>
            <a:endParaRPr lang="en-AU"/>
          </a:p>
        </p:txBody>
      </p:sp>
      <p:sp>
        <p:nvSpPr>
          <p:cNvPr id="4" name="TextBox 3">
            <a:extLst>
              <a:ext uri="{FF2B5EF4-FFF2-40B4-BE49-F238E27FC236}">
                <a16:creationId xmlns:a16="http://schemas.microsoft.com/office/drawing/2014/main" id="{6D8BB7DF-CF71-59D5-5A5C-20A8EC43FC45}"/>
              </a:ext>
            </a:extLst>
          </p:cNvPr>
          <p:cNvSpPr txBox="1"/>
          <p:nvPr/>
        </p:nvSpPr>
        <p:spPr>
          <a:xfrm>
            <a:off x="9525000" y="2628900"/>
            <a:ext cx="7993920" cy="2870016"/>
          </a:xfrm>
          <a:prstGeom prst="rect">
            <a:avLst/>
          </a:prstGeom>
          <a:noFill/>
        </p:spPr>
        <p:txBody>
          <a:bodyPr wrap="none" rtlCol="0">
            <a:spAutoFit/>
          </a:bodyPr>
          <a:lstStyle/>
          <a:p>
            <a:pPr>
              <a:lnSpc>
                <a:spcPts val="3899"/>
              </a:lnSpc>
            </a:pPr>
            <a:r>
              <a:rPr lang="en-US" sz="3200" spc="-44" dirty="0">
                <a:solidFill>
                  <a:srgbClr val="000000"/>
                </a:solidFill>
                <a:latin typeface="Arial"/>
                <a:cs typeface="Arial"/>
                <a:sym typeface="Arial"/>
              </a:rPr>
              <a:t>MCH/DH Annual Report Mapping Document</a:t>
            </a:r>
          </a:p>
          <a:p>
            <a:pPr>
              <a:lnSpc>
                <a:spcPts val="3899"/>
              </a:lnSpc>
            </a:pPr>
            <a:endParaRPr lang="en-US" sz="3200" spc="-44" dirty="0">
              <a:solidFill>
                <a:srgbClr val="000000"/>
              </a:solidFill>
              <a:latin typeface="Arial"/>
              <a:cs typeface="Arial"/>
              <a:sym typeface="Arial"/>
            </a:endParaRPr>
          </a:p>
          <a:p>
            <a:pPr>
              <a:lnSpc>
                <a:spcPts val="3899"/>
              </a:lnSpc>
            </a:pPr>
            <a:r>
              <a:rPr lang="en-US" sz="3200" spc="-44" dirty="0">
                <a:solidFill>
                  <a:srgbClr val="000000"/>
                </a:solidFill>
                <a:latin typeface="Arial"/>
                <a:cs typeface="Arial"/>
                <a:sym typeface="Arial"/>
              </a:rPr>
              <a:t>KAS Report Mapping</a:t>
            </a:r>
          </a:p>
          <a:p>
            <a:pPr>
              <a:lnSpc>
                <a:spcPts val="3899"/>
              </a:lnSpc>
            </a:pPr>
            <a:endParaRPr lang="en-US" sz="3200" spc="-44" dirty="0">
              <a:solidFill>
                <a:srgbClr val="000000"/>
              </a:solidFill>
              <a:latin typeface="Arial"/>
              <a:cs typeface="Arial"/>
              <a:sym typeface="Arial"/>
            </a:endParaRPr>
          </a:p>
          <a:p>
            <a:pPr>
              <a:lnSpc>
                <a:spcPts val="3899"/>
              </a:lnSpc>
            </a:pPr>
            <a:r>
              <a:rPr lang="en-US" sz="3200" spc="-44" dirty="0">
                <a:solidFill>
                  <a:srgbClr val="000000"/>
                </a:solidFill>
                <a:latin typeface="Arial"/>
                <a:cs typeface="Arial"/>
                <a:sym typeface="Arial"/>
              </a:rPr>
              <a:t>Questions</a:t>
            </a:r>
            <a:endParaRPr lang="en-US" sz="3200" dirty="0">
              <a:solidFill>
                <a:srgbClr val="000000"/>
              </a:solidFill>
              <a:latin typeface="Calibri"/>
              <a:cs typeface="Calibri"/>
              <a:sym typeface="Arial"/>
            </a:endParaRPr>
          </a:p>
          <a:p>
            <a:endParaRPr lang="en-A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5" y="449796"/>
            <a:ext cx="5584514" cy="950901"/>
          </a:xfrm>
          <a:prstGeom prst="rect">
            <a:avLst/>
          </a:prstGeom>
        </p:spPr>
        <p:txBody>
          <a:bodyPr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EPNDs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21</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5" name="Picture 4">
            <a:extLst>
              <a:ext uri="{FF2B5EF4-FFF2-40B4-BE49-F238E27FC236}">
                <a16:creationId xmlns:a16="http://schemas.microsoft.com/office/drawing/2014/main" id="{53EF03EB-CABD-DCDD-3565-1AC6020209FD}"/>
              </a:ext>
            </a:extLst>
          </p:cNvPr>
          <p:cNvPicPr>
            <a:picLocks noChangeAspect="1"/>
          </p:cNvPicPr>
          <p:nvPr/>
        </p:nvPicPr>
        <p:blipFill>
          <a:blip r:embed="rId4"/>
          <a:stretch>
            <a:fillRect/>
          </a:stretch>
        </p:blipFill>
        <p:spPr>
          <a:xfrm>
            <a:off x="4388784" y="733708"/>
            <a:ext cx="11277600" cy="8121292"/>
          </a:xfrm>
          <a:prstGeom prst="rect">
            <a:avLst/>
          </a:prstGeom>
        </p:spPr>
      </p:pic>
    </p:spTree>
    <p:extLst>
      <p:ext uri="{BB962C8B-B14F-4D97-AF65-F5344CB8AC3E}">
        <p14:creationId xmlns:p14="http://schemas.microsoft.com/office/powerpoint/2010/main" val="3472087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6" y="449796"/>
            <a:ext cx="11184455"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Health Promotion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2"/>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22</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4" name="Picture 3">
            <a:extLst>
              <a:ext uri="{FF2B5EF4-FFF2-40B4-BE49-F238E27FC236}">
                <a16:creationId xmlns:a16="http://schemas.microsoft.com/office/drawing/2014/main" id="{A61BD871-A371-D7C7-FE4B-216335CAC557}"/>
              </a:ext>
            </a:extLst>
          </p:cNvPr>
          <p:cNvPicPr>
            <a:picLocks noChangeAspect="1"/>
          </p:cNvPicPr>
          <p:nvPr/>
        </p:nvPicPr>
        <p:blipFill>
          <a:blip r:embed="rId3"/>
          <a:stretch>
            <a:fillRect/>
          </a:stretch>
        </p:blipFill>
        <p:spPr>
          <a:xfrm>
            <a:off x="2133600" y="1493589"/>
            <a:ext cx="14020800" cy="7299822"/>
          </a:xfrm>
          <a:prstGeom prst="rect">
            <a:avLst/>
          </a:prstGeom>
        </p:spPr>
      </p:pic>
    </p:spTree>
    <p:extLst>
      <p:ext uri="{BB962C8B-B14F-4D97-AF65-F5344CB8AC3E}">
        <p14:creationId xmlns:p14="http://schemas.microsoft.com/office/powerpoint/2010/main" val="2233213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5" y="449796"/>
            <a:ext cx="5584514" cy="950901"/>
          </a:xfrm>
          <a:prstGeom prst="rect">
            <a:avLst/>
          </a:prstGeom>
        </p:spPr>
        <p:txBody>
          <a:bodyPr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Referrals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2"/>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23</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5" name="Picture 4">
            <a:extLst>
              <a:ext uri="{FF2B5EF4-FFF2-40B4-BE49-F238E27FC236}">
                <a16:creationId xmlns:a16="http://schemas.microsoft.com/office/drawing/2014/main" id="{9BA4759E-2B28-A80E-BB3A-A2666D1DD483}"/>
              </a:ext>
            </a:extLst>
          </p:cNvPr>
          <p:cNvPicPr>
            <a:picLocks noChangeAspect="1"/>
          </p:cNvPicPr>
          <p:nvPr/>
        </p:nvPicPr>
        <p:blipFill>
          <a:blip r:embed="rId3"/>
          <a:stretch>
            <a:fillRect/>
          </a:stretch>
        </p:blipFill>
        <p:spPr>
          <a:xfrm>
            <a:off x="3169584" y="1428237"/>
            <a:ext cx="12496800" cy="7348068"/>
          </a:xfrm>
          <a:prstGeom prst="rect">
            <a:avLst/>
          </a:prstGeom>
        </p:spPr>
      </p:pic>
    </p:spTree>
    <p:extLst>
      <p:ext uri="{BB962C8B-B14F-4D97-AF65-F5344CB8AC3E}">
        <p14:creationId xmlns:p14="http://schemas.microsoft.com/office/powerpoint/2010/main" val="321981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30601" y="377225"/>
            <a:ext cx="16392639"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How to count transfers in and out</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24</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6" name="Picture 5">
            <a:extLst>
              <a:ext uri="{FF2B5EF4-FFF2-40B4-BE49-F238E27FC236}">
                <a16:creationId xmlns:a16="http://schemas.microsoft.com/office/drawing/2014/main" id="{14BF9F1C-9BFA-F475-73B0-12968507F63C}"/>
              </a:ext>
            </a:extLst>
          </p:cNvPr>
          <p:cNvPicPr>
            <a:picLocks noChangeAspect="1"/>
          </p:cNvPicPr>
          <p:nvPr/>
        </p:nvPicPr>
        <p:blipFill>
          <a:blip r:embed="rId4"/>
          <a:stretch>
            <a:fillRect/>
          </a:stretch>
        </p:blipFill>
        <p:spPr>
          <a:xfrm>
            <a:off x="2335617" y="2552699"/>
            <a:ext cx="13616766" cy="5181602"/>
          </a:xfrm>
          <a:prstGeom prst="rect">
            <a:avLst/>
          </a:prstGeom>
        </p:spPr>
      </p:pic>
    </p:spTree>
    <p:extLst>
      <p:ext uri="{BB962C8B-B14F-4D97-AF65-F5344CB8AC3E}">
        <p14:creationId xmlns:p14="http://schemas.microsoft.com/office/powerpoint/2010/main" val="2549428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593887" y="504225"/>
            <a:ext cx="16899456"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How do I get additional Consults data</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25</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1026" name="Picture 9">
            <a:extLst>
              <a:ext uri="{FF2B5EF4-FFF2-40B4-BE49-F238E27FC236}">
                <a16:creationId xmlns:a16="http://schemas.microsoft.com/office/drawing/2014/main" id="{7B547A9E-E7B9-8DD1-C221-407C88446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25" y="1610985"/>
            <a:ext cx="9363076" cy="262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0">
            <a:extLst>
              <a:ext uri="{FF2B5EF4-FFF2-40B4-BE49-F238E27FC236}">
                <a16:creationId xmlns:a16="http://schemas.microsoft.com/office/drawing/2014/main" id="{6B438EDE-1121-9BE0-F234-0FA56100A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409" y="4101064"/>
            <a:ext cx="13502992" cy="445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163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2" name="Freeform 2"/>
          <p:cNvSpPr/>
          <p:nvPr/>
        </p:nvSpPr>
        <p:spPr>
          <a:xfrm>
            <a:off x="0" y="-96012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r:embed="rId2"/>
            <a:stretch>
              <a:fillRect/>
            </a:stretch>
          </a:blipFill>
        </p:spPr>
        <p:txBody>
          <a:bodyPr/>
          <a:lstStyle/>
          <a:p>
            <a:endParaRPr lang="en-AU"/>
          </a:p>
        </p:txBody>
      </p:sp>
      <p:sp>
        <p:nvSpPr>
          <p:cNvPr id="3" name="TextBox 3"/>
          <p:cNvSpPr txBox="1"/>
          <p:nvPr/>
        </p:nvSpPr>
        <p:spPr>
          <a:xfrm>
            <a:off x="1961147" y="2019358"/>
            <a:ext cx="6400238" cy="1100558"/>
          </a:xfrm>
          <a:prstGeom prst="rect">
            <a:avLst/>
          </a:prstGeom>
        </p:spPr>
        <p:txBody>
          <a:bodyPr lIns="0" tIns="0" rIns="0" bIns="0" rtlCol="0" anchor="t">
            <a:spAutoFit/>
          </a:bodyPr>
          <a:lstStyle/>
          <a:p>
            <a:pPr marL="0" lvl="0" indent="0" algn="l">
              <a:lnSpc>
                <a:spcPts val="9480"/>
              </a:lnSpc>
              <a:spcBef>
                <a:spcPct val="0"/>
              </a:spcBef>
            </a:pPr>
            <a:r>
              <a:rPr lang="en-US" sz="6400" b="1" dirty="0">
                <a:solidFill>
                  <a:srgbClr val="3DAA73"/>
                </a:solidFill>
                <a:latin typeface="Arial Bold"/>
                <a:ea typeface="Arial Bold"/>
                <a:cs typeface="Arial Bold"/>
                <a:sym typeface="Arial Bold"/>
              </a:rPr>
              <a:t>Questions</a:t>
            </a:r>
            <a:endParaRPr lang="en-US" sz="6400" b="1" dirty="0">
              <a:solidFill>
                <a:srgbClr val="3DAA73"/>
              </a:solidFill>
              <a:latin typeface="Arial Bold"/>
              <a:ea typeface="Arial Bold"/>
              <a:cs typeface="Arial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10" name="TextBox 10"/>
          <p:cNvSpPr txBox="1"/>
          <p:nvPr/>
        </p:nvSpPr>
        <p:spPr>
          <a:xfrm>
            <a:off x="743456" y="304800"/>
            <a:ext cx="12799976" cy="2016578"/>
          </a:xfrm>
          <a:prstGeom prst="rect">
            <a:avLst/>
          </a:prstGeom>
        </p:spPr>
        <p:txBody>
          <a:bodyPr lIns="0" tIns="0" rIns="0" bIns="0" rtlCol="0" anchor="t">
            <a:spAutoFit/>
          </a:bodyPr>
          <a:lstStyle/>
          <a:p>
            <a:pPr marL="0" lvl="0" indent="0" algn="l">
              <a:lnSpc>
                <a:spcPts val="8400"/>
              </a:lnSpc>
              <a:spcBef>
                <a:spcPct val="0"/>
              </a:spcBef>
            </a:pPr>
            <a:r>
              <a:rPr lang="en-US" sz="4000" b="1" dirty="0">
                <a:solidFill>
                  <a:srgbClr val="3DAA73"/>
                </a:solidFill>
                <a:latin typeface="Arial Bold"/>
                <a:cs typeface="Arial Bold"/>
                <a:sym typeface="Arial Bold"/>
              </a:rPr>
              <a:t>MCH/DH Annual</a:t>
            </a:r>
          </a:p>
          <a:p>
            <a:pPr marL="0" lvl="0" indent="0" algn="l">
              <a:lnSpc>
                <a:spcPts val="8400"/>
              </a:lnSpc>
              <a:spcBef>
                <a:spcPct val="0"/>
              </a:spcBef>
            </a:pPr>
            <a:r>
              <a:rPr lang="en-US" sz="4000" b="1" dirty="0">
                <a:solidFill>
                  <a:srgbClr val="3DAA73"/>
                </a:solidFill>
                <a:latin typeface="Arial Bold"/>
                <a:cs typeface="Arial Bold"/>
                <a:sym typeface="Arial Bold"/>
              </a:rPr>
              <a:t>Report Mapping Document </a:t>
            </a:r>
            <a:endParaRPr lang="en-US" sz="4000" dirty="0"/>
          </a:p>
        </p:txBody>
      </p:sp>
      <p:sp>
        <p:nvSpPr>
          <p:cNvPr id="11" name="TextBox 11"/>
          <p:cNvSpPr txBox="1"/>
          <p:nvPr/>
        </p:nvSpPr>
        <p:spPr>
          <a:xfrm>
            <a:off x="9144000" y="2198009"/>
            <a:ext cx="8115300" cy="533288"/>
          </a:xfrm>
          <a:prstGeom prst="rect">
            <a:avLst/>
          </a:prstGeom>
        </p:spPr>
        <p:txBody>
          <a:bodyPr lIns="0" tIns="0" rIns="0" bIns="0" rtlCol="0" anchor="t">
            <a:spAutoFit/>
          </a:bodyPr>
          <a:lstStyle/>
          <a:p>
            <a:pPr>
              <a:lnSpc>
                <a:spcPts val="4419"/>
              </a:lnSpc>
              <a:spcBef>
                <a:spcPct val="0"/>
              </a:spcBef>
            </a:pPr>
            <a:r>
              <a:rPr lang="en-US" sz="3350" dirty="0">
                <a:solidFill>
                  <a:srgbClr val="000000"/>
                </a:solidFill>
                <a:latin typeface="Arial"/>
                <a:cs typeface="Arial"/>
                <a:sym typeface="Arial"/>
              </a:rPr>
              <a:t> </a:t>
            </a:r>
            <a:endParaRPr lang="en-US" dirty="0">
              <a:cs typeface="Calibri"/>
            </a:endParaRPr>
          </a:p>
        </p:txBody>
      </p:sp>
      <p:grpSp>
        <p:nvGrpSpPr>
          <p:cNvPr id="12" name="Group 12"/>
          <p:cNvGrpSpPr/>
          <p:nvPr/>
        </p:nvGrpSpPr>
        <p:grpSpPr>
          <a:xfrm>
            <a:off x="0" y="9034145"/>
            <a:ext cx="18288000" cy="1410703"/>
            <a:chOff x="0" y="0"/>
            <a:chExt cx="24384000" cy="1880938"/>
          </a:xfrm>
        </p:grpSpPr>
        <p:grpSp>
          <p:nvGrpSpPr>
            <p:cNvPr id="13" name="Group 13"/>
            <p:cNvGrpSpPr/>
            <p:nvPr/>
          </p:nvGrpSpPr>
          <p:grpSpPr>
            <a:xfrm>
              <a:off x="0" y="0"/>
              <a:ext cx="24384000" cy="1763919"/>
              <a:chOff x="0" y="0"/>
              <a:chExt cx="4816593" cy="348428"/>
            </a:xfrm>
          </p:grpSpPr>
          <p:sp>
            <p:nvSpPr>
              <p:cNvPr id="14" name="Freeform 14"/>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5" name="TextBox 15"/>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6" name="Freeform 16"/>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7" name="AutoShape 17"/>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8" name="TextBox 18"/>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04</a:t>
              </a:r>
            </a:p>
          </p:txBody>
        </p:sp>
        <p:sp>
          <p:nvSpPr>
            <p:cNvPr id="19" name="TextBox 19"/>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sp>
        <p:nvSpPr>
          <p:cNvPr id="20" name="AutoShape 20"/>
          <p:cNvSpPr/>
          <p:nvPr/>
        </p:nvSpPr>
        <p:spPr>
          <a:xfrm flipV="1">
            <a:off x="7581900" y="0"/>
            <a:ext cx="0" cy="9465063"/>
          </a:xfrm>
          <a:prstGeom prst="line">
            <a:avLst/>
          </a:prstGeom>
          <a:ln w="38100" cap="flat">
            <a:solidFill>
              <a:srgbClr val="3DAA73"/>
            </a:solidFill>
            <a:prstDash val="solid"/>
            <a:headEnd type="none" w="sm" len="sm"/>
            <a:tailEnd type="none" w="sm" len="sm"/>
          </a:ln>
        </p:spPr>
        <p:txBody>
          <a:bodyPr/>
          <a:lstStyle/>
          <a:p>
            <a:endParaRPr lang="en-AU"/>
          </a:p>
        </p:txBody>
      </p:sp>
      <p:pic>
        <p:nvPicPr>
          <p:cNvPr id="3" name="Picture 2">
            <a:extLst>
              <a:ext uri="{FF2B5EF4-FFF2-40B4-BE49-F238E27FC236}">
                <a16:creationId xmlns:a16="http://schemas.microsoft.com/office/drawing/2014/main" id="{1BC2AB57-7B4F-8BA7-5345-434087BCAA9A}"/>
              </a:ext>
            </a:extLst>
          </p:cNvPr>
          <p:cNvPicPr>
            <a:picLocks noChangeAspect="1"/>
          </p:cNvPicPr>
          <p:nvPr/>
        </p:nvPicPr>
        <p:blipFill>
          <a:blip r:embed="rId4"/>
          <a:stretch>
            <a:fillRect/>
          </a:stretch>
        </p:blipFill>
        <p:spPr>
          <a:xfrm>
            <a:off x="8979424" y="304800"/>
            <a:ext cx="7038975" cy="7591425"/>
          </a:xfrm>
          <a:prstGeom prst="rect">
            <a:avLst/>
          </a:prstGeom>
        </p:spPr>
      </p:pic>
      <p:sp>
        <p:nvSpPr>
          <p:cNvPr id="24" name="TextBox 23">
            <a:extLst>
              <a:ext uri="{FF2B5EF4-FFF2-40B4-BE49-F238E27FC236}">
                <a16:creationId xmlns:a16="http://schemas.microsoft.com/office/drawing/2014/main" id="{6255F4DD-DC0E-19E9-3E4E-46CB0613633E}"/>
              </a:ext>
            </a:extLst>
          </p:cNvPr>
          <p:cNvSpPr txBox="1"/>
          <p:nvPr/>
        </p:nvSpPr>
        <p:spPr>
          <a:xfrm>
            <a:off x="8231132" y="2229428"/>
            <a:ext cx="6874399" cy="677108"/>
          </a:xfrm>
          <a:prstGeom prst="rect">
            <a:avLst/>
          </a:prstGeom>
          <a:noFill/>
        </p:spPr>
        <p:txBody>
          <a:bodyPr wrap="square" lIns="91440" tIns="45720" rIns="91440" bIns="45720" rtlCol="0" anchor="t">
            <a:spAutoFit/>
          </a:bodyPr>
          <a:lstStyle/>
          <a:p>
            <a:endParaRPr lang="en-US" sz="2000" dirty="0"/>
          </a:p>
          <a:p>
            <a:endParaRPr lang="en-AU" dirty="0"/>
          </a:p>
        </p:txBody>
      </p:sp>
      <p:sp>
        <p:nvSpPr>
          <p:cNvPr id="4" name="TextBox 3">
            <a:extLst>
              <a:ext uri="{FF2B5EF4-FFF2-40B4-BE49-F238E27FC236}">
                <a16:creationId xmlns:a16="http://schemas.microsoft.com/office/drawing/2014/main" id="{7CBC8224-CADB-B692-7C71-4BB92F287558}"/>
              </a:ext>
            </a:extLst>
          </p:cNvPr>
          <p:cNvSpPr txBox="1"/>
          <p:nvPr/>
        </p:nvSpPr>
        <p:spPr>
          <a:xfrm>
            <a:off x="8537526" y="8126252"/>
            <a:ext cx="8922892" cy="923330"/>
          </a:xfrm>
          <a:prstGeom prst="rect">
            <a:avLst/>
          </a:prstGeom>
          <a:noFill/>
        </p:spPr>
        <p:txBody>
          <a:bodyPr wrap="none" rtlCol="0">
            <a:spAutoFit/>
          </a:bodyPr>
          <a:lstStyle/>
          <a:p>
            <a:endParaRPr lang="en-US" sz="1800" dirty="0"/>
          </a:p>
          <a:p>
            <a:r>
              <a:rPr lang="en-US" sz="1800" dirty="0"/>
              <a:t>Note: This document is still under review and will have further updates to ensure it is correct.</a:t>
            </a:r>
            <a:endParaRPr lang="en-US" sz="1800" dirty="0">
              <a:ea typeface="Calibri"/>
              <a:cs typeface="Calibri"/>
            </a:endParaRPr>
          </a:p>
          <a:p>
            <a:endParaRPr lang="en-A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5" y="449796"/>
            <a:ext cx="17923018"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   Section 1 – 3 Birth Notices &amp; Enrolments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05</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7" name="Picture 6">
            <a:extLst>
              <a:ext uri="{FF2B5EF4-FFF2-40B4-BE49-F238E27FC236}">
                <a16:creationId xmlns:a16="http://schemas.microsoft.com/office/drawing/2014/main" id="{6F85F7C9-CBAD-0274-6207-FF06D32BB611}"/>
              </a:ext>
            </a:extLst>
          </p:cNvPr>
          <p:cNvPicPr>
            <a:picLocks noChangeAspect="1"/>
          </p:cNvPicPr>
          <p:nvPr/>
        </p:nvPicPr>
        <p:blipFill>
          <a:blip r:embed="rId4"/>
          <a:stretch>
            <a:fillRect/>
          </a:stretch>
        </p:blipFill>
        <p:spPr>
          <a:xfrm>
            <a:off x="2895599" y="1310447"/>
            <a:ext cx="12496802" cy="76661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6" y="449796"/>
            <a:ext cx="15451655"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   Birth Notice and Enrolment Report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96301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06</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4" name="Picture 3">
            <a:extLst>
              <a:ext uri="{FF2B5EF4-FFF2-40B4-BE49-F238E27FC236}">
                <a16:creationId xmlns:a16="http://schemas.microsoft.com/office/drawing/2014/main" id="{366AF40D-805A-8BD1-B9E7-7BEB9FD7335F}"/>
              </a:ext>
            </a:extLst>
          </p:cNvPr>
          <p:cNvPicPr>
            <a:picLocks noChangeAspect="1"/>
          </p:cNvPicPr>
          <p:nvPr/>
        </p:nvPicPr>
        <p:blipFill>
          <a:blip r:embed="rId4"/>
          <a:stretch>
            <a:fillRect/>
          </a:stretch>
        </p:blipFill>
        <p:spPr>
          <a:xfrm>
            <a:off x="1000125" y="3690937"/>
            <a:ext cx="16287750" cy="2905125"/>
          </a:xfrm>
          <a:prstGeom prst="rect">
            <a:avLst/>
          </a:prstGeom>
        </p:spPr>
      </p:pic>
    </p:spTree>
    <p:extLst>
      <p:ext uri="{BB962C8B-B14F-4D97-AF65-F5344CB8AC3E}">
        <p14:creationId xmlns:p14="http://schemas.microsoft.com/office/powerpoint/2010/main" val="2614830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6" y="449796"/>
            <a:ext cx="17509055" cy="950901"/>
          </a:xfrm>
          <a:prstGeom prst="rect">
            <a:avLst/>
          </a:prstGeom>
        </p:spPr>
        <p:txBody>
          <a:bodyPr wrap="square"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Section 4 Consultations for CALD families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86141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07</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4" name="Picture 3">
            <a:extLst>
              <a:ext uri="{FF2B5EF4-FFF2-40B4-BE49-F238E27FC236}">
                <a16:creationId xmlns:a16="http://schemas.microsoft.com/office/drawing/2014/main" id="{20933185-C67A-8F6A-9A5C-B28A482F2232}"/>
              </a:ext>
            </a:extLst>
          </p:cNvPr>
          <p:cNvPicPr>
            <a:picLocks noChangeAspect="1"/>
          </p:cNvPicPr>
          <p:nvPr/>
        </p:nvPicPr>
        <p:blipFill>
          <a:blip r:embed="rId4"/>
          <a:stretch>
            <a:fillRect/>
          </a:stretch>
        </p:blipFill>
        <p:spPr>
          <a:xfrm>
            <a:off x="1905000" y="1419791"/>
            <a:ext cx="14478000" cy="7447418"/>
          </a:xfrm>
          <a:prstGeom prst="rect">
            <a:avLst/>
          </a:prstGeom>
        </p:spPr>
      </p:pic>
    </p:spTree>
    <p:extLst>
      <p:ext uri="{BB962C8B-B14F-4D97-AF65-F5344CB8AC3E}">
        <p14:creationId xmlns:p14="http://schemas.microsoft.com/office/powerpoint/2010/main" val="4121970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5" y="449796"/>
            <a:ext cx="5584514" cy="950901"/>
          </a:xfrm>
          <a:prstGeom prst="rect">
            <a:avLst/>
          </a:prstGeom>
        </p:spPr>
        <p:txBody>
          <a:bodyPr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Section 4 </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86141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08</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2" name="Picture 1" descr="Image 8 – Other Details Section, within the Update Client Details Screen">
            <a:extLst>
              <a:ext uri="{FF2B5EF4-FFF2-40B4-BE49-F238E27FC236}">
                <a16:creationId xmlns:a16="http://schemas.microsoft.com/office/drawing/2014/main" id="{E07B71C0-29C7-48C6-BF67-F5699E369DC8}"/>
              </a:ext>
            </a:extLst>
          </p:cNvPr>
          <p:cNvPicPr>
            <a:picLocks noChangeAspect="1"/>
          </p:cNvPicPr>
          <p:nvPr/>
        </p:nvPicPr>
        <p:blipFill>
          <a:blip r:embed="rId4"/>
          <a:stretch>
            <a:fillRect/>
          </a:stretch>
        </p:blipFill>
        <p:spPr>
          <a:xfrm>
            <a:off x="1143000" y="1639062"/>
            <a:ext cx="16002000" cy="7008876"/>
          </a:xfrm>
          <a:prstGeom prst="rect">
            <a:avLst/>
          </a:prstGeom>
          <a:ln w="9525">
            <a:solidFill>
              <a:schemeClr val="tx1"/>
            </a:solidFill>
          </a:ln>
        </p:spPr>
      </p:pic>
    </p:spTree>
    <p:extLst>
      <p:ext uri="{BB962C8B-B14F-4D97-AF65-F5344CB8AC3E}">
        <p14:creationId xmlns:p14="http://schemas.microsoft.com/office/powerpoint/2010/main" val="3571872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228600" y="449796"/>
            <a:ext cx="17373600" cy="937757"/>
          </a:xfrm>
          <a:prstGeom prst="rect">
            <a:avLst/>
          </a:prstGeom>
        </p:spPr>
        <p:txBody>
          <a:bodyPr wrap="square" lIns="0" tIns="0" rIns="0" bIns="0" rtlCol="0" anchor="t">
            <a:spAutoFit/>
          </a:bodyPr>
          <a:lstStyle/>
          <a:p>
            <a:pPr algn="ctr">
              <a:lnSpc>
                <a:spcPts val="7679"/>
              </a:lnSpc>
              <a:spcBef>
                <a:spcPct val="0"/>
              </a:spcBef>
            </a:pPr>
            <a:r>
              <a:rPr lang="en-US" sz="6000" b="1" dirty="0">
                <a:solidFill>
                  <a:srgbClr val="3DAA73"/>
                </a:solidFill>
                <a:latin typeface="Arial"/>
                <a:cs typeface="Arial"/>
                <a:sym typeface="Arial"/>
              </a:rPr>
              <a:t>Section 5 Flexible Capacity Activities (HOURS)</a:t>
            </a:r>
            <a:endParaRPr lang="en-US" sz="6000"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09</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4" name="Picture 3">
            <a:extLst>
              <a:ext uri="{FF2B5EF4-FFF2-40B4-BE49-F238E27FC236}">
                <a16:creationId xmlns:a16="http://schemas.microsoft.com/office/drawing/2014/main" id="{0146DC97-7A9E-8049-F2ED-327091CB6443}"/>
              </a:ext>
            </a:extLst>
          </p:cNvPr>
          <p:cNvPicPr>
            <a:picLocks noChangeAspect="1"/>
          </p:cNvPicPr>
          <p:nvPr/>
        </p:nvPicPr>
        <p:blipFill>
          <a:blip r:embed="rId4"/>
          <a:stretch>
            <a:fillRect/>
          </a:stretch>
        </p:blipFill>
        <p:spPr>
          <a:xfrm>
            <a:off x="2209800" y="2131783"/>
            <a:ext cx="11909502" cy="1828800"/>
          </a:xfrm>
          <a:prstGeom prst="rect">
            <a:avLst/>
          </a:prstGeom>
        </p:spPr>
      </p:pic>
      <p:pic>
        <p:nvPicPr>
          <p:cNvPr id="6" name="Picture 5">
            <a:extLst>
              <a:ext uri="{FF2B5EF4-FFF2-40B4-BE49-F238E27FC236}">
                <a16:creationId xmlns:a16="http://schemas.microsoft.com/office/drawing/2014/main" id="{545B4C0B-05A1-DD4C-DDA8-1A104E758DB4}"/>
              </a:ext>
            </a:extLst>
          </p:cNvPr>
          <p:cNvPicPr>
            <a:picLocks noChangeAspect="1"/>
          </p:cNvPicPr>
          <p:nvPr/>
        </p:nvPicPr>
        <p:blipFill>
          <a:blip r:embed="rId5"/>
          <a:stretch>
            <a:fillRect/>
          </a:stretch>
        </p:blipFill>
        <p:spPr>
          <a:xfrm>
            <a:off x="4343404" y="4097361"/>
            <a:ext cx="8077196" cy="4774520"/>
          </a:xfrm>
          <a:prstGeom prst="rect">
            <a:avLst/>
          </a:prstGeom>
        </p:spPr>
      </p:pic>
    </p:spTree>
    <p:extLst>
      <p:ext uri="{BB962C8B-B14F-4D97-AF65-F5344CB8AC3E}">
        <p14:creationId xmlns:p14="http://schemas.microsoft.com/office/powerpoint/2010/main" val="2764993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7EBEB"/>
        </a:solidFill>
        <a:effectLst/>
      </p:bgPr>
    </p:bg>
    <p:spTree>
      <p:nvGrpSpPr>
        <p:cNvPr id="1" name=""/>
        <p:cNvGrpSpPr/>
        <p:nvPr/>
      </p:nvGrpSpPr>
      <p:grpSpPr>
        <a:xfrm>
          <a:off x="0" y="0"/>
          <a:ext cx="0" cy="0"/>
          <a:chOff x="0" y="0"/>
          <a:chExt cx="0" cy="0"/>
        </a:xfrm>
      </p:grpSpPr>
      <p:sp>
        <p:nvSpPr>
          <p:cNvPr id="3" name="TextBox 3"/>
          <p:cNvSpPr txBox="1"/>
          <p:nvPr/>
        </p:nvSpPr>
        <p:spPr>
          <a:xfrm>
            <a:off x="10315604" y="2924594"/>
            <a:ext cx="7167159" cy="1035989"/>
          </a:xfrm>
          <a:prstGeom prst="rect">
            <a:avLst/>
          </a:prstGeom>
        </p:spPr>
        <p:txBody>
          <a:bodyPr lIns="0" tIns="0" rIns="0" bIns="0" rtlCol="0" anchor="t">
            <a:spAutoFit/>
          </a:bodyPr>
          <a:lstStyle/>
          <a:p>
            <a:pPr marL="345440" lvl="1">
              <a:lnSpc>
                <a:spcPts val="4159"/>
              </a:lnSpc>
            </a:pPr>
            <a:endParaRPr lang="en-US" sz="3150" dirty="0">
              <a:latin typeface="Arial"/>
              <a:cs typeface="Arial"/>
            </a:endParaRPr>
          </a:p>
          <a:p>
            <a:pPr algn="l">
              <a:lnSpc>
                <a:spcPts val="4159"/>
              </a:lnSpc>
            </a:pPr>
            <a:endParaRPr lang="en-US" sz="3199" dirty="0">
              <a:solidFill>
                <a:srgbClr val="000000"/>
              </a:solidFill>
              <a:latin typeface="Arial"/>
              <a:ea typeface="Arial"/>
              <a:cs typeface="Arial"/>
              <a:sym typeface="Arial"/>
            </a:endParaRPr>
          </a:p>
        </p:txBody>
      </p:sp>
      <p:sp>
        <p:nvSpPr>
          <p:cNvPr id="9" name="TextBox 9"/>
          <p:cNvSpPr txBox="1"/>
          <p:nvPr/>
        </p:nvSpPr>
        <p:spPr>
          <a:xfrm>
            <a:off x="-440255" y="449796"/>
            <a:ext cx="5584514" cy="950901"/>
          </a:xfrm>
          <a:prstGeom prst="rect">
            <a:avLst/>
          </a:prstGeom>
        </p:spPr>
        <p:txBody>
          <a:bodyPr lIns="0" tIns="0" rIns="0" bIns="0" rtlCol="0" anchor="t">
            <a:spAutoFit/>
          </a:bodyPr>
          <a:lstStyle/>
          <a:p>
            <a:pPr algn="ctr">
              <a:lnSpc>
                <a:spcPts val="7679"/>
              </a:lnSpc>
              <a:spcBef>
                <a:spcPct val="0"/>
              </a:spcBef>
            </a:pPr>
            <a:r>
              <a:rPr lang="en-US" sz="6400" b="1" dirty="0">
                <a:solidFill>
                  <a:srgbClr val="3DAA73"/>
                </a:solidFill>
                <a:latin typeface="Arial"/>
                <a:cs typeface="Arial"/>
                <a:sym typeface="Arial"/>
              </a:rPr>
              <a:t>   Section 5</a:t>
            </a:r>
            <a:endParaRPr lang="en-US" dirty="0"/>
          </a:p>
        </p:txBody>
      </p:sp>
      <p:grpSp>
        <p:nvGrpSpPr>
          <p:cNvPr id="10" name="Group 10"/>
          <p:cNvGrpSpPr/>
          <p:nvPr/>
        </p:nvGrpSpPr>
        <p:grpSpPr>
          <a:xfrm>
            <a:off x="0" y="8961814"/>
            <a:ext cx="18288000" cy="1483034"/>
            <a:chOff x="0" y="-96441"/>
            <a:chExt cx="24384000" cy="1977379"/>
          </a:xfrm>
        </p:grpSpPr>
        <p:grpSp>
          <p:nvGrpSpPr>
            <p:cNvPr id="11" name="Group 11"/>
            <p:cNvGrpSpPr/>
            <p:nvPr/>
          </p:nvGrpSpPr>
          <p:grpSpPr>
            <a:xfrm>
              <a:off x="0" y="-96441"/>
              <a:ext cx="24384000" cy="1860360"/>
              <a:chOff x="0" y="-19050"/>
              <a:chExt cx="4816593" cy="367478"/>
            </a:xfrm>
          </p:grpSpPr>
          <p:sp>
            <p:nvSpPr>
              <p:cNvPr id="12" name="Freeform 12"/>
              <p:cNvSpPr/>
              <p:nvPr/>
            </p:nvSpPr>
            <p:spPr>
              <a:xfrm>
                <a:off x="0" y="0"/>
                <a:ext cx="4816592" cy="348428"/>
              </a:xfrm>
              <a:custGeom>
                <a:avLst/>
                <a:gdLst/>
                <a:ahLst/>
                <a:cxnLst/>
                <a:rect l="l" t="t" r="r" b="b"/>
                <a:pathLst>
                  <a:path w="4816592" h="348428">
                    <a:moveTo>
                      <a:pt x="0" y="0"/>
                    </a:moveTo>
                    <a:lnTo>
                      <a:pt x="4816592" y="0"/>
                    </a:lnTo>
                    <a:lnTo>
                      <a:pt x="4816592" y="348428"/>
                    </a:lnTo>
                    <a:lnTo>
                      <a:pt x="0" y="348428"/>
                    </a:lnTo>
                    <a:close/>
                  </a:path>
                </a:pathLst>
              </a:custGeom>
              <a:solidFill>
                <a:srgbClr val="3DAA73"/>
              </a:solidFill>
            </p:spPr>
            <p:txBody>
              <a:bodyPr/>
              <a:lstStyle/>
              <a:p>
                <a:endParaRPr lang="en-AU"/>
              </a:p>
            </p:txBody>
          </p:sp>
          <p:sp>
            <p:nvSpPr>
              <p:cNvPr id="13" name="TextBox 13"/>
              <p:cNvSpPr txBox="1"/>
              <p:nvPr/>
            </p:nvSpPr>
            <p:spPr>
              <a:xfrm>
                <a:off x="0" y="-19050"/>
                <a:ext cx="4816593" cy="367478"/>
              </a:xfrm>
              <a:prstGeom prst="rect">
                <a:avLst/>
              </a:prstGeom>
            </p:spPr>
            <p:txBody>
              <a:bodyPr lIns="50800" tIns="50800" rIns="50800" bIns="50800" rtlCol="0" anchor="ctr"/>
              <a:lstStyle/>
              <a:p>
                <a:pPr algn="ctr">
                  <a:lnSpc>
                    <a:spcPts val="2469"/>
                  </a:lnSpc>
                </a:pPr>
                <a:endParaRPr/>
              </a:p>
            </p:txBody>
          </p:sp>
        </p:grpSp>
        <p:sp>
          <p:nvSpPr>
            <p:cNvPr id="14" name="Freeform 14"/>
            <p:cNvSpPr/>
            <p:nvPr/>
          </p:nvSpPr>
          <p:spPr>
            <a:xfrm>
              <a:off x="20888512" y="364369"/>
              <a:ext cx="2785130" cy="1035181"/>
            </a:xfrm>
            <a:custGeom>
              <a:avLst/>
              <a:gdLst/>
              <a:ahLst/>
              <a:cxnLst/>
              <a:rect l="l" t="t" r="r" b="b"/>
              <a:pathLst>
                <a:path w="2785130" h="1035181">
                  <a:moveTo>
                    <a:pt x="0" y="0"/>
                  </a:moveTo>
                  <a:lnTo>
                    <a:pt x="2785131" y="0"/>
                  </a:lnTo>
                  <a:lnTo>
                    <a:pt x="2785131" y="1035181"/>
                  </a:lnTo>
                  <a:lnTo>
                    <a:pt x="0" y="1035181"/>
                  </a:lnTo>
                  <a:lnTo>
                    <a:pt x="0" y="0"/>
                  </a:lnTo>
                  <a:close/>
                </a:path>
              </a:pathLst>
            </a:custGeom>
            <a:blipFill>
              <a:blip r:embed="rId3"/>
              <a:stretch>
                <a:fillRect/>
              </a:stretch>
            </a:blipFill>
          </p:spPr>
          <p:txBody>
            <a:bodyPr/>
            <a:lstStyle/>
            <a:p>
              <a:endParaRPr lang="en-AU"/>
            </a:p>
          </p:txBody>
        </p:sp>
        <p:sp>
          <p:nvSpPr>
            <p:cNvPr id="15" name="AutoShape 15"/>
            <p:cNvSpPr/>
            <p:nvPr/>
          </p:nvSpPr>
          <p:spPr>
            <a:xfrm flipV="1">
              <a:off x="1894647" y="0"/>
              <a:ext cx="0" cy="1880938"/>
            </a:xfrm>
            <a:prstGeom prst="line">
              <a:avLst/>
            </a:prstGeom>
            <a:ln w="50800" cap="flat">
              <a:solidFill>
                <a:srgbClr val="FFFFFF"/>
              </a:solidFill>
              <a:prstDash val="solid"/>
              <a:headEnd type="none" w="sm" len="sm"/>
              <a:tailEnd type="none" w="sm" len="sm"/>
            </a:ln>
          </p:spPr>
          <p:txBody>
            <a:bodyPr/>
            <a:lstStyle/>
            <a:p>
              <a:endParaRPr lang="en-AU"/>
            </a:p>
          </p:txBody>
        </p:sp>
        <p:sp>
          <p:nvSpPr>
            <p:cNvPr id="16" name="TextBox 16"/>
            <p:cNvSpPr txBox="1"/>
            <p:nvPr/>
          </p:nvSpPr>
          <p:spPr>
            <a:xfrm>
              <a:off x="757567" y="637696"/>
              <a:ext cx="357783" cy="394553"/>
            </a:xfrm>
            <a:prstGeom prst="rect">
              <a:avLst/>
            </a:prstGeom>
          </p:spPr>
          <p:txBody>
            <a:bodyPr lIns="0" tIns="0" rIns="0" bIns="0" rtlCol="0" anchor="t">
              <a:spAutoFit/>
            </a:bodyPr>
            <a:lstStyle/>
            <a:p>
              <a:pPr algn="ctr">
                <a:lnSpc>
                  <a:spcPts val="2469"/>
                </a:lnSpc>
                <a:spcBef>
                  <a:spcPct val="0"/>
                </a:spcBef>
              </a:pPr>
              <a:r>
                <a:rPr lang="en-US" sz="1899" dirty="0">
                  <a:solidFill>
                    <a:srgbClr val="FFFFFF"/>
                  </a:solidFill>
                  <a:latin typeface="Arial"/>
                  <a:ea typeface="Arial"/>
                  <a:cs typeface="Arial"/>
                  <a:sym typeface="Arial"/>
                </a:rPr>
                <a:t>10</a:t>
              </a:r>
            </a:p>
          </p:txBody>
        </p:sp>
        <p:sp>
          <p:nvSpPr>
            <p:cNvPr id="17" name="TextBox 17"/>
            <p:cNvSpPr txBox="1"/>
            <p:nvPr/>
          </p:nvSpPr>
          <p:spPr>
            <a:xfrm>
              <a:off x="2345911" y="637696"/>
              <a:ext cx="12968335" cy="782436"/>
            </a:xfrm>
            <a:prstGeom prst="rect">
              <a:avLst/>
            </a:prstGeom>
          </p:spPr>
          <p:txBody>
            <a:bodyPr lIns="0" tIns="0" rIns="0" bIns="0" rtlCol="0" anchor="t">
              <a:spAutoFit/>
            </a:bodyPr>
            <a:lstStyle/>
            <a:p>
              <a:endParaRPr lang="en-US" sz="1900" dirty="0">
                <a:solidFill>
                  <a:srgbClr val="000000"/>
                </a:solidFill>
                <a:latin typeface="Arial"/>
                <a:ea typeface="Arial"/>
                <a:cs typeface="Arial"/>
                <a:sym typeface="Arial"/>
              </a:endParaRPr>
            </a:p>
            <a:p>
              <a:pPr algn="l">
                <a:lnSpc>
                  <a:spcPts val="2469"/>
                </a:lnSpc>
                <a:spcBef>
                  <a:spcPct val="0"/>
                </a:spcBef>
              </a:pPr>
              <a:endParaRPr lang="en-US" sz="1850" dirty="0">
                <a:solidFill>
                  <a:srgbClr val="FFFFFF"/>
                </a:solidFill>
                <a:latin typeface="Arial"/>
                <a:ea typeface="Arial"/>
                <a:cs typeface="Arial"/>
              </a:endParaRPr>
            </a:p>
          </p:txBody>
        </p:sp>
      </p:grpSp>
      <p:pic>
        <p:nvPicPr>
          <p:cNvPr id="2" name="Picture 1" descr="Image 10 – Scheduling group Sessions">
            <a:extLst>
              <a:ext uri="{FF2B5EF4-FFF2-40B4-BE49-F238E27FC236}">
                <a16:creationId xmlns:a16="http://schemas.microsoft.com/office/drawing/2014/main" id="{4E1100A5-6FB0-1C82-7295-E446BE11C427}"/>
              </a:ext>
            </a:extLst>
          </p:cNvPr>
          <p:cNvPicPr>
            <a:picLocks noChangeAspect="1"/>
          </p:cNvPicPr>
          <p:nvPr/>
        </p:nvPicPr>
        <p:blipFill rotWithShape="1">
          <a:blip r:embed="rId4">
            <a:extLst>
              <a:ext uri="{28A0092B-C50C-407E-A947-70E740481C1C}">
                <a14:useLocalDpi xmlns:a14="http://schemas.microsoft.com/office/drawing/2010/main" val="0"/>
              </a:ext>
            </a:extLst>
          </a:blip>
          <a:srcRect l="1569"/>
          <a:stretch/>
        </p:blipFill>
        <p:spPr bwMode="auto">
          <a:xfrm>
            <a:off x="3733799" y="1498723"/>
            <a:ext cx="10820402" cy="7289554"/>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1525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4261</TotalTime>
  <Words>1295</Words>
  <Application>Microsoft Office PowerPoint</Application>
  <PresentationFormat>Custom</PresentationFormat>
  <Paragraphs>151</Paragraphs>
  <Slides>25</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Symbol</vt:lpstr>
      <vt:lpstr>Cambria</vt:lpstr>
      <vt:lpstr>Arial</vt:lpstr>
      <vt:lpstr>Calibri</vt:lpstr>
      <vt:lpstr>Arial Bold</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ll</dc:title>
  <dc:creator>Melissa Ryan</dc:creator>
  <cp:lastModifiedBy>Melissa Ryan</cp:lastModifiedBy>
  <cp:revision>128</cp:revision>
  <dcterms:created xsi:type="dcterms:W3CDTF">2006-08-16T00:00:00Z</dcterms:created>
  <dcterms:modified xsi:type="dcterms:W3CDTF">2024-11-06T21:45:55Z</dcterms:modified>
  <dc:identifier>DAGKgIWGt6A</dc:identifier>
</cp:coreProperties>
</file>