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256" r:id="rId5"/>
    <p:sldId id="262" r:id="rId6"/>
    <p:sldId id="257" r:id="rId7"/>
    <p:sldId id="263" r:id="rId8"/>
    <p:sldId id="264" r:id="rId9"/>
    <p:sldId id="265" r:id="rId10"/>
    <p:sldId id="258" r:id="rId11"/>
    <p:sldId id="266" r:id="rId12"/>
    <p:sldId id="269" r:id="rId13"/>
    <p:sldId id="268" r:id="rId14"/>
    <p:sldId id="280" r:id="rId15"/>
    <p:sldId id="273" r:id="rId16"/>
    <p:sldId id="272" r:id="rId17"/>
    <p:sldId id="275" r:id="rId18"/>
    <p:sldId id="274" r:id="rId19"/>
    <p:sldId id="271" r:id="rId20"/>
    <p:sldId id="259" r:id="rId21"/>
    <p:sldId id="281" r:id="rId22"/>
    <p:sldId id="279" r:id="rId23"/>
    <p:sldId id="278" r:id="rId24"/>
    <p:sldId id="277" r:id="rId25"/>
    <p:sldId id="282" r:id="rId26"/>
    <p:sldId id="283" r:id="rId27"/>
    <p:sldId id="284" r:id="rId28"/>
    <p:sldId id="260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mcalinden" initials="g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CFC8"/>
    <a:srgbClr val="5C462B"/>
    <a:srgbClr val="8B5B29"/>
    <a:srgbClr val="363E23"/>
    <a:srgbClr val="415108"/>
    <a:srgbClr val="195108"/>
    <a:srgbClr val="C69E08"/>
    <a:srgbClr val="EAB70C"/>
    <a:srgbClr val="506025"/>
    <a:srgbClr val="6A7F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87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DD03CC-A5CE-2E4B-A95A-57EA9E4AE93B}" type="datetimeFigureOut">
              <a:rPr lang="en-US" smtClean="0"/>
              <a:pPr/>
              <a:t>3/20/2018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DCCD40-FCEA-144D-8539-BA7BFEFA5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3744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C0FD3F-9DAD-4B15-940A-66EED3B2E165}" type="datetimeFigureOut">
              <a:rPr lang="en-AU" smtClean="0"/>
              <a:pPr/>
              <a:t>20/03/2018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5544DF-D707-4575-A21D-2F65C28D14AC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7496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asterBrand 01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126093" y="-90073"/>
            <a:ext cx="9348901" cy="70257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 userDrawn="1"/>
        </p:nvSpPr>
        <p:spPr>
          <a:xfrm>
            <a:off x="216000" y="216000"/>
            <a:ext cx="8712000" cy="6395423"/>
          </a:xfrm>
          <a:prstGeom prst="roundRect">
            <a:avLst>
              <a:gd name="adj" fmla="val 3711"/>
            </a:avLst>
          </a:prstGeo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3858" y="3684026"/>
            <a:ext cx="4208366" cy="2171565"/>
          </a:xfrm>
          <a:prstGeom prst="rect">
            <a:avLst/>
          </a:prstGeom>
        </p:spPr>
      </p:pic>
      <p:sp>
        <p:nvSpPr>
          <p:cNvPr id="8" name="Freeform 2"/>
          <p:cNvSpPr>
            <a:spLocks noChangeArrowheads="1"/>
          </p:cNvSpPr>
          <p:nvPr userDrawn="1"/>
        </p:nvSpPr>
        <p:spPr bwMode="auto">
          <a:xfrm>
            <a:off x="216000" y="216000"/>
            <a:ext cx="8712000" cy="6174000"/>
          </a:xfrm>
          <a:custGeom>
            <a:avLst/>
            <a:gdLst>
              <a:gd name="T0" fmla="*/ 18999 w 19000"/>
              <a:gd name="T1" fmla="*/ 697 h 13316"/>
              <a:gd name="T2" fmla="*/ 18999 w 19000"/>
              <a:gd name="T3" fmla="*/ 697 h 13316"/>
              <a:gd name="T4" fmla="*/ 18999 w 19000"/>
              <a:gd name="T5" fmla="*/ 697 h 13316"/>
              <a:gd name="T6" fmla="*/ 18999 w 19000"/>
              <a:gd name="T7" fmla="*/ 492 h 13316"/>
              <a:gd name="T8" fmla="*/ 18998 w 19000"/>
              <a:gd name="T9" fmla="*/ 471 h 13316"/>
              <a:gd name="T10" fmla="*/ 18991 w 19000"/>
              <a:gd name="T11" fmla="*/ 415 h 13316"/>
              <a:gd name="T12" fmla="*/ 18984 w 19000"/>
              <a:gd name="T13" fmla="*/ 378 h 13316"/>
              <a:gd name="T14" fmla="*/ 18973 w 19000"/>
              <a:gd name="T15" fmla="*/ 336 h 13316"/>
              <a:gd name="T16" fmla="*/ 18958 w 19000"/>
              <a:gd name="T17" fmla="*/ 292 h 13316"/>
              <a:gd name="T18" fmla="*/ 18938 w 19000"/>
              <a:gd name="T19" fmla="*/ 246 h 13316"/>
              <a:gd name="T20" fmla="*/ 18911 w 19000"/>
              <a:gd name="T21" fmla="*/ 200 h 13316"/>
              <a:gd name="T22" fmla="*/ 18879 w 19000"/>
              <a:gd name="T23" fmla="*/ 156 h 13316"/>
              <a:gd name="T24" fmla="*/ 18839 w 19000"/>
              <a:gd name="T25" fmla="*/ 114 h 13316"/>
              <a:gd name="T26" fmla="*/ 18791 w 19000"/>
              <a:gd name="T27" fmla="*/ 77 h 13316"/>
              <a:gd name="T28" fmla="*/ 18735 w 19000"/>
              <a:gd name="T29" fmla="*/ 45 h 13316"/>
              <a:gd name="T30" fmla="*/ 18669 w 19000"/>
              <a:gd name="T31" fmla="*/ 21 h 13316"/>
              <a:gd name="T32" fmla="*/ 18594 w 19000"/>
              <a:gd name="T33" fmla="*/ 6 h 13316"/>
              <a:gd name="T34" fmla="*/ 18507 w 19000"/>
              <a:gd name="T35" fmla="*/ 0 h 13316"/>
              <a:gd name="T36" fmla="*/ 472 w 19000"/>
              <a:gd name="T37" fmla="*/ 0 h 13316"/>
              <a:gd name="T38" fmla="*/ 452 w 19000"/>
              <a:gd name="T39" fmla="*/ 1 h 13316"/>
              <a:gd name="T40" fmla="*/ 398 w 19000"/>
              <a:gd name="T41" fmla="*/ 8 h 13316"/>
              <a:gd name="T42" fmla="*/ 363 w 19000"/>
              <a:gd name="T43" fmla="*/ 15 h 13316"/>
              <a:gd name="T44" fmla="*/ 323 w 19000"/>
              <a:gd name="T45" fmla="*/ 26 h 13316"/>
              <a:gd name="T46" fmla="*/ 280 w 19000"/>
              <a:gd name="T47" fmla="*/ 41 h 13316"/>
              <a:gd name="T48" fmla="*/ 236 w 19000"/>
              <a:gd name="T49" fmla="*/ 62 h 13316"/>
              <a:gd name="T50" fmla="*/ 192 w 19000"/>
              <a:gd name="T51" fmla="*/ 88 h 13316"/>
              <a:gd name="T52" fmla="*/ 149 w 19000"/>
              <a:gd name="T53" fmla="*/ 120 h 13316"/>
              <a:gd name="T54" fmla="*/ 109 w 19000"/>
              <a:gd name="T55" fmla="*/ 160 h 13316"/>
              <a:gd name="T56" fmla="*/ 74 w 19000"/>
              <a:gd name="T57" fmla="*/ 208 h 13316"/>
              <a:gd name="T58" fmla="*/ 44 w 19000"/>
              <a:gd name="T59" fmla="*/ 264 h 13316"/>
              <a:gd name="T60" fmla="*/ 20 w 19000"/>
              <a:gd name="T61" fmla="*/ 330 h 13316"/>
              <a:gd name="T62" fmla="*/ 5 w 19000"/>
              <a:gd name="T63" fmla="*/ 405 h 13316"/>
              <a:gd name="T64" fmla="*/ 0 w 19000"/>
              <a:gd name="T65" fmla="*/ 492 h 13316"/>
              <a:gd name="T66" fmla="*/ 0 w 19000"/>
              <a:gd name="T67" fmla="*/ 697 h 13316"/>
              <a:gd name="T68" fmla="*/ 0 w 19000"/>
              <a:gd name="T69" fmla="*/ 800 h 13316"/>
              <a:gd name="T70" fmla="*/ 0 w 19000"/>
              <a:gd name="T71" fmla="*/ 13315 h 13316"/>
              <a:gd name="T72" fmla="*/ 1671 w 19000"/>
              <a:gd name="T73" fmla="*/ 13106 h 13316"/>
              <a:gd name="T74" fmla="*/ 3183 w 19000"/>
              <a:gd name="T75" fmla="*/ 12812 h 13316"/>
              <a:gd name="T76" fmla="*/ 4572 w 19000"/>
              <a:gd name="T77" fmla="*/ 12425 h 13316"/>
              <a:gd name="T78" fmla="*/ 5873 w 19000"/>
              <a:gd name="T79" fmla="*/ 11936 h 13316"/>
              <a:gd name="T80" fmla="*/ 7123 w 19000"/>
              <a:gd name="T81" fmla="*/ 11337 h 13316"/>
              <a:gd name="T82" fmla="*/ 8356 w 19000"/>
              <a:gd name="T83" fmla="*/ 10621 h 13316"/>
              <a:gd name="T84" fmla="*/ 9609 w 19000"/>
              <a:gd name="T85" fmla="*/ 9778 h 13316"/>
              <a:gd name="T86" fmla="*/ 10916 w 19000"/>
              <a:gd name="T87" fmla="*/ 8802 h 13316"/>
              <a:gd name="T88" fmla="*/ 11427 w 19000"/>
              <a:gd name="T89" fmla="*/ 8425 h 13316"/>
              <a:gd name="T90" fmla="*/ 11942 w 19000"/>
              <a:gd name="T91" fmla="*/ 8094 h 13316"/>
              <a:gd name="T92" fmla="*/ 12462 w 19000"/>
              <a:gd name="T93" fmla="*/ 7806 h 13316"/>
              <a:gd name="T94" fmla="*/ 12984 w 19000"/>
              <a:gd name="T95" fmla="*/ 7560 h 13316"/>
              <a:gd name="T96" fmla="*/ 13507 w 19000"/>
              <a:gd name="T97" fmla="*/ 7352 h 13316"/>
              <a:gd name="T98" fmla="*/ 14031 w 19000"/>
              <a:gd name="T99" fmla="*/ 7181 h 13316"/>
              <a:gd name="T100" fmla="*/ 14553 w 19000"/>
              <a:gd name="T101" fmla="*/ 7045 h 13316"/>
              <a:gd name="T102" fmla="*/ 15073 w 19000"/>
              <a:gd name="T103" fmla="*/ 6942 h 13316"/>
              <a:gd name="T104" fmla="*/ 15589 w 19000"/>
              <a:gd name="T105" fmla="*/ 6870 h 13316"/>
              <a:gd name="T106" fmla="*/ 16101 w 19000"/>
              <a:gd name="T107" fmla="*/ 6825 h 13316"/>
              <a:gd name="T108" fmla="*/ 17104 w 19000"/>
              <a:gd name="T109" fmla="*/ 6814 h 13316"/>
              <a:gd name="T110" fmla="*/ 18074 w 19000"/>
              <a:gd name="T111" fmla="*/ 6890 h 13316"/>
              <a:gd name="T112" fmla="*/ 18999 w 19000"/>
              <a:gd name="T113" fmla="*/ 7037 h 13316"/>
              <a:gd name="T114" fmla="*/ 18999 w 19000"/>
              <a:gd name="T115" fmla="*/ 697 h 13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9000" h="13316">
                <a:moveTo>
                  <a:pt x="18999" y="697"/>
                </a:moveTo>
                <a:lnTo>
                  <a:pt x="18999" y="697"/>
                </a:lnTo>
                <a:lnTo>
                  <a:pt x="18999" y="697"/>
                </a:lnTo>
                <a:lnTo>
                  <a:pt x="18999" y="492"/>
                </a:lnTo>
                <a:lnTo>
                  <a:pt x="18998" y="471"/>
                </a:lnTo>
                <a:lnTo>
                  <a:pt x="18991" y="415"/>
                </a:lnTo>
                <a:lnTo>
                  <a:pt x="18984" y="378"/>
                </a:lnTo>
                <a:lnTo>
                  <a:pt x="18973" y="336"/>
                </a:lnTo>
                <a:lnTo>
                  <a:pt x="18958" y="292"/>
                </a:lnTo>
                <a:lnTo>
                  <a:pt x="18938" y="246"/>
                </a:lnTo>
                <a:lnTo>
                  <a:pt x="18911" y="200"/>
                </a:lnTo>
                <a:lnTo>
                  <a:pt x="18879" y="156"/>
                </a:lnTo>
                <a:lnTo>
                  <a:pt x="18839" y="114"/>
                </a:lnTo>
                <a:lnTo>
                  <a:pt x="18791" y="77"/>
                </a:lnTo>
                <a:lnTo>
                  <a:pt x="18735" y="45"/>
                </a:lnTo>
                <a:lnTo>
                  <a:pt x="18669" y="21"/>
                </a:lnTo>
                <a:lnTo>
                  <a:pt x="18594" y="6"/>
                </a:lnTo>
                <a:lnTo>
                  <a:pt x="18507" y="0"/>
                </a:lnTo>
                <a:lnTo>
                  <a:pt x="472" y="0"/>
                </a:lnTo>
                <a:lnTo>
                  <a:pt x="452" y="1"/>
                </a:lnTo>
                <a:lnTo>
                  <a:pt x="398" y="8"/>
                </a:lnTo>
                <a:lnTo>
                  <a:pt x="363" y="15"/>
                </a:lnTo>
                <a:lnTo>
                  <a:pt x="323" y="26"/>
                </a:lnTo>
                <a:lnTo>
                  <a:pt x="280" y="41"/>
                </a:lnTo>
                <a:lnTo>
                  <a:pt x="236" y="62"/>
                </a:lnTo>
                <a:lnTo>
                  <a:pt x="192" y="88"/>
                </a:lnTo>
                <a:lnTo>
                  <a:pt x="149" y="120"/>
                </a:lnTo>
                <a:lnTo>
                  <a:pt x="109" y="160"/>
                </a:lnTo>
                <a:lnTo>
                  <a:pt x="74" y="208"/>
                </a:lnTo>
                <a:lnTo>
                  <a:pt x="44" y="264"/>
                </a:lnTo>
                <a:lnTo>
                  <a:pt x="20" y="330"/>
                </a:lnTo>
                <a:lnTo>
                  <a:pt x="5" y="405"/>
                </a:lnTo>
                <a:lnTo>
                  <a:pt x="0" y="492"/>
                </a:lnTo>
                <a:lnTo>
                  <a:pt x="0" y="697"/>
                </a:lnTo>
                <a:lnTo>
                  <a:pt x="0" y="800"/>
                </a:lnTo>
                <a:lnTo>
                  <a:pt x="0" y="13315"/>
                </a:lnTo>
                <a:lnTo>
                  <a:pt x="1671" y="13106"/>
                </a:lnTo>
                <a:lnTo>
                  <a:pt x="3183" y="12812"/>
                </a:lnTo>
                <a:lnTo>
                  <a:pt x="4572" y="12425"/>
                </a:lnTo>
                <a:lnTo>
                  <a:pt x="5873" y="11936"/>
                </a:lnTo>
                <a:lnTo>
                  <a:pt x="7123" y="11337"/>
                </a:lnTo>
                <a:lnTo>
                  <a:pt x="8356" y="10621"/>
                </a:lnTo>
                <a:lnTo>
                  <a:pt x="9609" y="9778"/>
                </a:lnTo>
                <a:lnTo>
                  <a:pt x="10916" y="8802"/>
                </a:lnTo>
                <a:lnTo>
                  <a:pt x="11427" y="8425"/>
                </a:lnTo>
                <a:lnTo>
                  <a:pt x="11942" y="8094"/>
                </a:lnTo>
                <a:lnTo>
                  <a:pt x="12462" y="7806"/>
                </a:lnTo>
                <a:lnTo>
                  <a:pt x="12984" y="7560"/>
                </a:lnTo>
                <a:lnTo>
                  <a:pt x="13507" y="7352"/>
                </a:lnTo>
                <a:lnTo>
                  <a:pt x="14031" y="7181"/>
                </a:lnTo>
                <a:lnTo>
                  <a:pt x="14553" y="7045"/>
                </a:lnTo>
                <a:lnTo>
                  <a:pt x="15073" y="6942"/>
                </a:lnTo>
                <a:lnTo>
                  <a:pt x="15589" y="6870"/>
                </a:lnTo>
                <a:lnTo>
                  <a:pt x="16101" y="6825"/>
                </a:lnTo>
                <a:lnTo>
                  <a:pt x="17104" y="6814"/>
                </a:lnTo>
                <a:lnTo>
                  <a:pt x="18074" y="6890"/>
                </a:lnTo>
                <a:lnTo>
                  <a:pt x="18999" y="7037"/>
                </a:lnTo>
                <a:lnTo>
                  <a:pt x="18999" y="697"/>
                </a:lnTo>
              </a:path>
            </a:pathLst>
          </a:custGeom>
          <a:gradFill flip="none" rotWithShape="1">
            <a:gsLst>
              <a:gs pos="23000">
                <a:srgbClr val="792021"/>
              </a:gs>
              <a:gs pos="86000">
                <a:srgbClr val="C26C23"/>
              </a:gs>
            </a:gsLst>
            <a:lin ang="4920000" scaled="0"/>
            <a:tileRect/>
          </a:gradFill>
          <a:ln>
            <a:noFill/>
          </a:ln>
          <a:effectLst>
            <a:outerShdw blurRad="101600" dist="76200" dir="2700000" sx="101000" sy="101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8000" y="2130425"/>
            <a:ext cx="7870516" cy="1470025"/>
          </a:xfrm>
        </p:spPr>
        <p:txBody>
          <a:bodyPr>
            <a:normAutofit/>
          </a:bodyPr>
          <a:lstStyle>
            <a:lvl1pPr>
              <a:defRPr sz="5000"/>
            </a:lvl1pPr>
          </a:lstStyle>
          <a:p>
            <a:r>
              <a:rPr lang="en-AU" dirty="0" smtClean="0"/>
              <a:t>Click to add title text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30869" y="6016935"/>
            <a:ext cx="6025447" cy="457045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260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864000" y="1656000"/>
            <a:ext cx="6953744" cy="0"/>
          </a:xfrm>
          <a:prstGeom prst="line">
            <a:avLst/>
          </a:prstGeom>
          <a:ln w="6350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MRSC MB PPT Logo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00" y="828000"/>
            <a:ext cx="5724335" cy="55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47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MasterBrand 01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126093" y="-90073"/>
            <a:ext cx="9348901" cy="70257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 userDrawn="1"/>
        </p:nvSpPr>
        <p:spPr>
          <a:xfrm>
            <a:off x="216000" y="216000"/>
            <a:ext cx="8712000" cy="6395423"/>
          </a:xfrm>
          <a:prstGeom prst="roundRect">
            <a:avLst>
              <a:gd name="adj" fmla="val 3711"/>
            </a:avLst>
          </a:prstGeom>
          <a:blipFill rotWithShape="1">
            <a:blip r:embed="rId2" cstate="screen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3858" y="3684026"/>
            <a:ext cx="4208366" cy="2171565"/>
          </a:xfrm>
          <a:prstGeom prst="rect">
            <a:avLst/>
          </a:prstGeom>
        </p:spPr>
      </p:pic>
      <p:sp>
        <p:nvSpPr>
          <p:cNvPr id="8" name="Freeform 2"/>
          <p:cNvSpPr>
            <a:spLocks noChangeArrowheads="1"/>
          </p:cNvSpPr>
          <p:nvPr userDrawn="1"/>
        </p:nvSpPr>
        <p:spPr bwMode="auto">
          <a:xfrm>
            <a:off x="216000" y="216000"/>
            <a:ext cx="8712000" cy="6174000"/>
          </a:xfrm>
          <a:custGeom>
            <a:avLst/>
            <a:gdLst>
              <a:gd name="T0" fmla="*/ 18999 w 19000"/>
              <a:gd name="T1" fmla="*/ 697 h 13316"/>
              <a:gd name="T2" fmla="*/ 18999 w 19000"/>
              <a:gd name="T3" fmla="*/ 697 h 13316"/>
              <a:gd name="T4" fmla="*/ 18999 w 19000"/>
              <a:gd name="T5" fmla="*/ 697 h 13316"/>
              <a:gd name="T6" fmla="*/ 18999 w 19000"/>
              <a:gd name="T7" fmla="*/ 492 h 13316"/>
              <a:gd name="T8" fmla="*/ 18998 w 19000"/>
              <a:gd name="T9" fmla="*/ 471 h 13316"/>
              <a:gd name="T10" fmla="*/ 18991 w 19000"/>
              <a:gd name="T11" fmla="*/ 415 h 13316"/>
              <a:gd name="T12" fmla="*/ 18984 w 19000"/>
              <a:gd name="T13" fmla="*/ 378 h 13316"/>
              <a:gd name="T14" fmla="*/ 18973 w 19000"/>
              <a:gd name="T15" fmla="*/ 336 h 13316"/>
              <a:gd name="T16" fmla="*/ 18958 w 19000"/>
              <a:gd name="T17" fmla="*/ 292 h 13316"/>
              <a:gd name="T18" fmla="*/ 18938 w 19000"/>
              <a:gd name="T19" fmla="*/ 246 h 13316"/>
              <a:gd name="T20" fmla="*/ 18911 w 19000"/>
              <a:gd name="T21" fmla="*/ 200 h 13316"/>
              <a:gd name="T22" fmla="*/ 18879 w 19000"/>
              <a:gd name="T23" fmla="*/ 156 h 13316"/>
              <a:gd name="T24" fmla="*/ 18839 w 19000"/>
              <a:gd name="T25" fmla="*/ 114 h 13316"/>
              <a:gd name="T26" fmla="*/ 18791 w 19000"/>
              <a:gd name="T27" fmla="*/ 77 h 13316"/>
              <a:gd name="T28" fmla="*/ 18735 w 19000"/>
              <a:gd name="T29" fmla="*/ 45 h 13316"/>
              <a:gd name="T30" fmla="*/ 18669 w 19000"/>
              <a:gd name="T31" fmla="*/ 21 h 13316"/>
              <a:gd name="T32" fmla="*/ 18594 w 19000"/>
              <a:gd name="T33" fmla="*/ 6 h 13316"/>
              <a:gd name="T34" fmla="*/ 18507 w 19000"/>
              <a:gd name="T35" fmla="*/ 0 h 13316"/>
              <a:gd name="T36" fmla="*/ 472 w 19000"/>
              <a:gd name="T37" fmla="*/ 0 h 13316"/>
              <a:gd name="T38" fmla="*/ 452 w 19000"/>
              <a:gd name="T39" fmla="*/ 1 h 13316"/>
              <a:gd name="T40" fmla="*/ 398 w 19000"/>
              <a:gd name="T41" fmla="*/ 8 h 13316"/>
              <a:gd name="T42" fmla="*/ 363 w 19000"/>
              <a:gd name="T43" fmla="*/ 15 h 13316"/>
              <a:gd name="T44" fmla="*/ 323 w 19000"/>
              <a:gd name="T45" fmla="*/ 26 h 13316"/>
              <a:gd name="T46" fmla="*/ 280 w 19000"/>
              <a:gd name="T47" fmla="*/ 41 h 13316"/>
              <a:gd name="T48" fmla="*/ 236 w 19000"/>
              <a:gd name="T49" fmla="*/ 62 h 13316"/>
              <a:gd name="T50" fmla="*/ 192 w 19000"/>
              <a:gd name="T51" fmla="*/ 88 h 13316"/>
              <a:gd name="T52" fmla="*/ 149 w 19000"/>
              <a:gd name="T53" fmla="*/ 120 h 13316"/>
              <a:gd name="T54" fmla="*/ 109 w 19000"/>
              <a:gd name="T55" fmla="*/ 160 h 13316"/>
              <a:gd name="T56" fmla="*/ 74 w 19000"/>
              <a:gd name="T57" fmla="*/ 208 h 13316"/>
              <a:gd name="T58" fmla="*/ 44 w 19000"/>
              <a:gd name="T59" fmla="*/ 264 h 13316"/>
              <a:gd name="T60" fmla="*/ 20 w 19000"/>
              <a:gd name="T61" fmla="*/ 330 h 13316"/>
              <a:gd name="T62" fmla="*/ 5 w 19000"/>
              <a:gd name="T63" fmla="*/ 405 h 13316"/>
              <a:gd name="T64" fmla="*/ 0 w 19000"/>
              <a:gd name="T65" fmla="*/ 492 h 13316"/>
              <a:gd name="T66" fmla="*/ 0 w 19000"/>
              <a:gd name="T67" fmla="*/ 697 h 13316"/>
              <a:gd name="T68" fmla="*/ 0 w 19000"/>
              <a:gd name="T69" fmla="*/ 800 h 13316"/>
              <a:gd name="T70" fmla="*/ 0 w 19000"/>
              <a:gd name="T71" fmla="*/ 13315 h 13316"/>
              <a:gd name="T72" fmla="*/ 1671 w 19000"/>
              <a:gd name="T73" fmla="*/ 13106 h 13316"/>
              <a:gd name="T74" fmla="*/ 3183 w 19000"/>
              <a:gd name="T75" fmla="*/ 12812 h 13316"/>
              <a:gd name="T76" fmla="*/ 4572 w 19000"/>
              <a:gd name="T77" fmla="*/ 12425 h 13316"/>
              <a:gd name="T78" fmla="*/ 5873 w 19000"/>
              <a:gd name="T79" fmla="*/ 11936 h 13316"/>
              <a:gd name="T80" fmla="*/ 7123 w 19000"/>
              <a:gd name="T81" fmla="*/ 11337 h 13316"/>
              <a:gd name="T82" fmla="*/ 8356 w 19000"/>
              <a:gd name="T83" fmla="*/ 10621 h 13316"/>
              <a:gd name="T84" fmla="*/ 9609 w 19000"/>
              <a:gd name="T85" fmla="*/ 9778 h 13316"/>
              <a:gd name="T86" fmla="*/ 10916 w 19000"/>
              <a:gd name="T87" fmla="*/ 8802 h 13316"/>
              <a:gd name="T88" fmla="*/ 11427 w 19000"/>
              <a:gd name="T89" fmla="*/ 8425 h 13316"/>
              <a:gd name="T90" fmla="*/ 11942 w 19000"/>
              <a:gd name="T91" fmla="*/ 8094 h 13316"/>
              <a:gd name="T92" fmla="*/ 12462 w 19000"/>
              <a:gd name="T93" fmla="*/ 7806 h 13316"/>
              <a:gd name="T94" fmla="*/ 12984 w 19000"/>
              <a:gd name="T95" fmla="*/ 7560 h 13316"/>
              <a:gd name="T96" fmla="*/ 13507 w 19000"/>
              <a:gd name="T97" fmla="*/ 7352 h 13316"/>
              <a:gd name="T98" fmla="*/ 14031 w 19000"/>
              <a:gd name="T99" fmla="*/ 7181 h 13316"/>
              <a:gd name="T100" fmla="*/ 14553 w 19000"/>
              <a:gd name="T101" fmla="*/ 7045 h 13316"/>
              <a:gd name="T102" fmla="*/ 15073 w 19000"/>
              <a:gd name="T103" fmla="*/ 6942 h 13316"/>
              <a:gd name="T104" fmla="*/ 15589 w 19000"/>
              <a:gd name="T105" fmla="*/ 6870 h 13316"/>
              <a:gd name="T106" fmla="*/ 16101 w 19000"/>
              <a:gd name="T107" fmla="*/ 6825 h 13316"/>
              <a:gd name="T108" fmla="*/ 17104 w 19000"/>
              <a:gd name="T109" fmla="*/ 6814 h 13316"/>
              <a:gd name="T110" fmla="*/ 18074 w 19000"/>
              <a:gd name="T111" fmla="*/ 6890 h 13316"/>
              <a:gd name="T112" fmla="*/ 18999 w 19000"/>
              <a:gd name="T113" fmla="*/ 7037 h 13316"/>
              <a:gd name="T114" fmla="*/ 18999 w 19000"/>
              <a:gd name="T115" fmla="*/ 697 h 13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9000" h="13316">
                <a:moveTo>
                  <a:pt x="18999" y="697"/>
                </a:moveTo>
                <a:lnTo>
                  <a:pt x="18999" y="697"/>
                </a:lnTo>
                <a:lnTo>
                  <a:pt x="18999" y="697"/>
                </a:lnTo>
                <a:lnTo>
                  <a:pt x="18999" y="492"/>
                </a:lnTo>
                <a:lnTo>
                  <a:pt x="18998" y="471"/>
                </a:lnTo>
                <a:lnTo>
                  <a:pt x="18991" y="415"/>
                </a:lnTo>
                <a:lnTo>
                  <a:pt x="18984" y="378"/>
                </a:lnTo>
                <a:lnTo>
                  <a:pt x="18973" y="336"/>
                </a:lnTo>
                <a:lnTo>
                  <a:pt x="18958" y="292"/>
                </a:lnTo>
                <a:lnTo>
                  <a:pt x="18938" y="246"/>
                </a:lnTo>
                <a:lnTo>
                  <a:pt x="18911" y="200"/>
                </a:lnTo>
                <a:lnTo>
                  <a:pt x="18879" y="156"/>
                </a:lnTo>
                <a:lnTo>
                  <a:pt x="18839" y="114"/>
                </a:lnTo>
                <a:lnTo>
                  <a:pt x="18791" y="77"/>
                </a:lnTo>
                <a:lnTo>
                  <a:pt x="18735" y="45"/>
                </a:lnTo>
                <a:lnTo>
                  <a:pt x="18669" y="21"/>
                </a:lnTo>
                <a:lnTo>
                  <a:pt x="18594" y="6"/>
                </a:lnTo>
                <a:lnTo>
                  <a:pt x="18507" y="0"/>
                </a:lnTo>
                <a:lnTo>
                  <a:pt x="472" y="0"/>
                </a:lnTo>
                <a:lnTo>
                  <a:pt x="452" y="1"/>
                </a:lnTo>
                <a:lnTo>
                  <a:pt x="398" y="8"/>
                </a:lnTo>
                <a:lnTo>
                  <a:pt x="363" y="15"/>
                </a:lnTo>
                <a:lnTo>
                  <a:pt x="323" y="26"/>
                </a:lnTo>
                <a:lnTo>
                  <a:pt x="280" y="41"/>
                </a:lnTo>
                <a:lnTo>
                  <a:pt x="236" y="62"/>
                </a:lnTo>
                <a:lnTo>
                  <a:pt x="192" y="88"/>
                </a:lnTo>
                <a:lnTo>
                  <a:pt x="149" y="120"/>
                </a:lnTo>
                <a:lnTo>
                  <a:pt x="109" y="160"/>
                </a:lnTo>
                <a:lnTo>
                  <a:pt x="74" y="208"/>
                </a:lnTo>
                <a:lnTo>
                  <a:pt x="44" y="264"/>
                </a:lnTo>
                <a:lnTo>
                  <a:pt x="20" y="330"/>
                </a:lnTo>
                <a:lnTo>
                  <a:pt x="5" y="405"/>
                </a:lnTo>
                <a:lnTo>
                  <a:pt x="0" y="492"/>
                </a:lnTo>
                <a:lnTo>
                  <a:pt x="0" y="697"/>
                </a:lnTo>
                <a:lnTo>
                  <a:pt x="0" y="800"/>
                </a:lnTo>
                <a:lnTo>
                  <a:pt x="0" y="13315"/>
                </a:lnTo>
                <a:lnTo>
                  <a:pt x="1671" y="13106"/>
                </a:lnTo>
                <a:lnTo>
                  <a:pt x="3183" y="12812"/>
                </a:lnTo>
                <a:lnTo>
                  <a:pt x="4572" y="12425"/>
                </a:lnTo>
                <a:lnTo>
                  <a:pt x="5873" y="11936"/>
                </a:lnTo>
                <a:lnTo>
                  <a:pt x="7123" y="11337"/>
                </a:lnTo>
                <a:lnTo>
                  <a:pt x="8356" y="10621"/>
                </a:lnTo>
                <a:lnTo>
                  <a:pt x="9609" y="9778"/>
                </a:lnTo>
                <a:lnTo>
                  <a:pt x="10916" y="8802"/>
                </a:lnTo>
                <a:lnTo>
                  <a:pt x="11427" y="8425"/>
                </a:lnTo>
                <a:lnTo>
                  <a:pt x="11942" y="8094"/>
                </a:lnTo>
                <a:lnTo>
                  <a:pt x="12462" y="7806"/>
                </a:lnTo>
                <a:lnTo>
                  <a:pt x="12984" y="7560"/>
                </a:lnTo>
                <a:lnTo>
                  <a:pt x="13507" y="7352"/>
                </a:lnTo>
                <a:lnTo>
                  <a:pt x="14031" y="7181"/>
                </a:lnTo>
                <a:lnTo>
                  <a:pt x="14553" y="7045"/>
                </a:lnTo>
                <a:lnTo>
                  <a:pt x="15073" y="6942"/>
                </a:lnTo>
                <a:lnTo>
                  <a:pt x="15589" y="6870"/>
                </a:lnTo>
                <a:lnTo>
                  <a:pt x="16101" y="6825"/>
                </a:lnTo>
                <a:lnTo>
                  <a:pt x="17104" y="6814"/>
                </a:lnTo>
                <a:lnTo>
                  <a:pt x="18074" y="6890"/>
                </a:lnTo>
                <a:lnTo>
                  <a:pt x="18999" y="7037"/>
                </a:lnTo>
                <a:lnTo>
                  <a:pt x="18999" y="697"/>
                </a:lnTo>
              </a:path>
            </a:pathLst>
          </a:custGeom>
          <a:gradFill flip="none" rotWithShape="1">
            <a:gsLst>
              <a:gs pos="23000">
                <a:srgbClr val="792021"/>
              </a:gs>
              <a:gs pos="86000">
                <a:srgbClr val="C26C23"/>
              </a:gs>
            </a:gsLst>
            <a:lin ang="4920000" scaled="0"/>
            <a:tileRect/>
          </a:gradFill>
          <a:ln>
            <a:noFill/>
          </a:ln>
          <a:effectLst>
            <a:outerShdw blurRad="101600" dist="76200" dir="2700000" sx="101000" sy="101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8000" y="2130425"/>
            <a:ext cx="7870516" cy="1470025"/>
          </a:xfrm>
        </p:spPr>
        <p:txBody>
          <a:bodyPr>
            <a:normAutofit/>
          </a:bodyPr>
          <a:lstStyle>
            <a:lvl1pPr>
              <a:defRPr sz="5000"/>
            </a:lvl1pPr>
          </a:lstStyle>
          <a:p>
            <a:r>
              <a:rPr lang="en-AU" dirty="0" smtClean="0"/>
              <a:t>Click to add title text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30869" y="6016935"/>
            <a:ext cx="6025447" cy="457045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260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864000" y="1656000"/>
            <a:ext cx="6953744" cy="0"/>
          </a:xfrm>
          <a:prstGeom prst="line">
            <a:avLst/>
          </a:prstGeom>
          <a:ln w="6350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MRSC MB PPT Logo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00" y="828000"/>
            <a:ext cx="5724335" cy="55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47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MasterBrand 01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126093" y="-90073"/>
            <a:ext cx="9348901" cy="70257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 userDrawn="1"/>
        </p:nvSpPr>
        <p:spPr>
          <a:xfrm>
            <a:off x="216000" y="216000"/>
            <a:ext cx="8712000" cy="6395423"/>
          </a:xfrm>
          <a:prstGeom prst="roundRect">
            <a:avLst>
              <a:gd name="adj" fmla="val 3711"/>
            </a:avLst>
          </a:prstGeom>
          <a:blipFill rotWithShape="1">
            <a:blip r:embed="rId2" cstate="screen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3858" y="3684026"/>
            <a:ext cx="4208366" cy="2171565"/>
          </a:xfrm>
          <a:prstGeom prst="rect">
            <a:avLst/>
          </a:prstGeom>
        </p:spPr>
      </p:pic>
      <p:sp>
        <p:nvSpPr>
          <p:cNvPr id="8" name="Freeform 2"/>
          <p:cNvSpPr>
            <a:spLocks noChangeArrowheads="1"/>
          </p:cNvSpPr>
          <p:nvPr userDrawn="1"/>
        </p:nvSpPr>
        <p:spPr bwMode="auto">
          <a:xfrm>
            <a:off x="216000" y="216000"/>
            <a:ext cx="8712000" cy="6174000"/>
          </a:xfrm>
          <a:custGeom>
            <a:avLst/>
            <a:gdLst>
              <a:gd name="T0" fmla="*/ 18999 w 19000"/>
              <a:gd name="T1" fmla="*/ 697 h 13316"/>
              <a:gd name="T2" fmla="*/ 18999 w 19000"/>
              <a:gd name="T3" fmla="*/ 697 h 13316"/>
              <a:gd name="T4" fmla="*/ 18999 w 19000"/>
              <a:gd name="T5" fmla="*/ 697 h 13316"/>
              <a:gd name="T6" fmla="*/ 18999 w 19000"/>
              <a:gd name="T7" fmla="*/ 492 h 13316"/>
              <a:gd name="T8" fmla="*/ 18998 w 19000"/>
              <a:gd name="T9" fmla="*/ 471 h 13316"/>
              <a:gd name="T10" fmla="*/ 18991 w 19000"/>
              <a:gd name="T11" fmla="*/ 415 h 13316"/>
              <a:gd name="T12" fmla="*/ 18984 w 19000"/>
              <a:gd name="T13" fmla="*/ 378 h 13316"/>
              <a:gd name="T14" fmla="*/ 18973 w 19000"/>
              <a:gd name="T15" fmla="*/ 336 h 13316"/>
              <a:gd name="T16" fmla="*/ 18958 w 19000"/>
              <a:gd name="T17" fmla="*/ 292 h 13316"/>
              <a:gd name="T18" fmla="*/ 18938 w 19000"/>
              <a:gd name="T19" fmla="*/ 246 h 13316"/>
              <a:gd name="T20" fmla="*/ 18911 w 19000"/>
              <a:gd name="T21" fmla="*/ 200 h 13316"/>
              <a:gd name="T22" fmla="*/ 18879 w 19000"/>
              <a:gd name="T23" fmla="*/ 156 h 13316"/>
              <a:gd name="T24" fmla="*/ 18839 w 19000"/>
              <a:gd name="T25" fmla="*/ 114 h 13316"/>
              <a:gd name="T26" fmla="*/ 18791 w 19000"/>
              <a:gd name="T27" fmla="*/ 77 h 13316"/>
              <a:gd name="T28" fmla="*/ 18735 w 19000"/>
              <a:gd name="T29" fmla="*/ 45 h 13316"/>
              <a:gd name="T30" fmla="*/ 18669 w 19000"/>
              <a:gd name="T31" fmla="*/ 21 h 13316"/>
              <a:gd name="T32" fmla="*/ 18594 w 19000"/>
              <a:gd name="T33" fmla="*/ 6 h 13316"/>
              <a:gd name="T34" fmla="*/ 18507 w 19000"/>
              <a:gd name="T35" fmla="*/ 0 h 13316"/>
              <a:gd name="T36" fmla="*/ 472 w 19000"/>
              <a:gd name="T37" fmla="*/ 0 h 13316"/>
              <a:gd name="T38" fmla="*/ 452 w 19000"/>
              <a:gd name="T39" fmla="*/ 1 h 13316"/>
              <a:gd name="T40" fmla="*/ 398 w 19000"/>
              <a:gd name="T41" fmla="*/ 8 h 13316"/>
              <a:gd name="T42" fmla="*/ 363 w 19000"/>
              <a:gd name="T43" fmla="*/ 15 h 13316"/>
              <a:gd name="T44" fmla="*/ 323 w 19000"/>
              <a:gd name="T45" fmla="*/ 26 h 13316"/>
              <a:gd name="T46" fmla="*/ 280 w 19000"/>
              <a:gd name="T47" fmla="*/ 41 h 13316"/>
              <a:gd name="T48" fmla="*/ 236 w 19000"/>
              <a:gd name="T49" fmla="*/ 62 h 13316"/>
              <a:gd name="T50" fmla="*/ 192 w 19000"/>
              <a:gd name="T51" fmla="*/ 88 h 13316"/>
              <a:gd name="T52" fmla="*/ 149 w 19000"/>
              <a:gd name="T53" fmla="*/ 120 h 13316"/>
              <a:gd name="T54" fmla="*/ 109 w 19000"/>
              <a:gd name="T55" fmla="*/ 160 h 13316"/>
              <a:gd name="T56" fmla="*/ 74 w 19000"/>
              <a:gd name="T57" fmla="*/ 208 h 13316"/>
              <a:gd name="T58" fmla="*/ 44 w 19000"/>
              <a:gd name="T59" fmla="*/ 264 h 13316"/>
              <a:gd name="T60" fmla="*/ 20 w 19000"/>
              <a:gd name="T61" fmla="*/ 330 h 13316"/>
              <a:gd name="T62" fmla="*/ 5 w 19000"/>
              <a:gd name="T63" fmla="*/ 405 h 13316"/>
              <a:gd name="T64" fmla="*/ 0 w 19000"/>
              <a:gd name="T65" fmla="*/ 492 h 13316"/>
              <a:gd name="T66" fmla="*/ 0 w 19000"/>
              <a:gd name="T67" fmla="*/ 697 h 13316"/>
              <a:gd name="T68" fmla="*/ 0 w 19000"/>
              <a:gd name="T69" fmla="*/ 800 h 13316"/>
              <a:gd name="T70" fmla="*/ 0 w 19000"/>
              <a:gd name="T71" fmla="*/ 13315 h 13316"/>
              <a:gd name="T72" fmla="*/ 1671 w 19000"/>
              <a:gd name="T73" fmla="*/ 13106 h 13316"/>
              <a:gd name="T74" fmla="*/ 3183 w 19000"/>
              <a:gd name="T75" fmla="*/ 12812 h 13316"/>
              <a:gd name="T76" fmla="*/ 4572 w 19000"/>
              <a:gd name="T77" fmla="*/ 12425 h 13316"/>
              <a:gd name="T78" fmla="*/ 5873 w 19000"/>
              <a:gd name="T79" fmla="*/ 11936 h 13316"/>
              <a:gd name="T80" fmla="*/ 7123 w 19000"/>
              <a:gd name="T81" fmla="*/ 11337 h 13316"/>
              <a:gd name="T82" fmla="*/ 8356 w 19000"/>
              <a:gd name="T83" fmla="*/ 10621 h 13316"/>
              <a:gd name="T84" fmla="*/ 9609 w 19000"/>
              <a:gd name="T85" fmla="*/ 9778 h 13316"/>
              <a:gd name="T86" fmla="*/ 10916 w 19000"/>
              <a:gd name="T87" fmla="*/ 8802 h 13316"/>
              <a:gd name="T88" fmla="*/ 11427 w 19000"/>
              <a:gd name="T89" fmla="*/ 8425 h 13316"/>
              <a:gd name="T90" fmla="*/ 11942 w 19000"/>
              <a:gd name="T91" fmla="*/ 8094 h 13316"/>
              <a:gd name="T92" fmla="*/ 12462 w 19000"/>
              <a:gd name="T93" fmla="*/ 7806 h 13316"/>
              <a:gd name="T94" fmla="*/ 12984 w 19000"/>
              <a:gd name="T95" fmla="*/ 7560 h 13316"/>
              <a:gd name="T96" fmla="*/ 13507 w 19000"/>
              <a:gd name="T97" fmla="*/ 7352 h 13316"/>
              <a:gd name="T98" fmla="*/ 14031 w 19000"/>
              <a:gd name="T99" fmla="*/ 7181 h 13316"/>
              <a:gd name="T100" fmla="*/ 14553 w 19000"/>
              <a:gd name="T101" fmla="*/ 7045 h 13316"/>
              <a:gd name="T102" fmla="*/ 15073 w 19000"/>
              <a:gd name="T103" fmla="*/ 6942 h 13316"/>
              <a:gd name="T104" fmla="*/ 15589 w 19000"/>
              <a:gd name="T105" fmla="*/ 6870 h 13316"/>
              <a:gd name="T106" fmla="*/ 16101 w 19000"/>
              <a:gd name="T107" fmla="*/ 6825 h 13316"/>
              <a:gd name="T108" fmla="*/ 17104 w 19000"/>
              <a:gd name="T109" fmla="*/ 6814 h 13316"/>
              <a:gd name="T110" fmla="*/ 18074 w 19000"/>
              <a:gd name="T111" fmla="*/ 6890 h 13316"/>
              <a:gd name="T112" fmla="*/ 18999 w 19000"/>
              <a:gd name="T113" fmla="*/ 7037 h 13316"/>
              <a:gd name="T114" fmla="*/ 18999 w 19000"/>
              <a:gd name="T115" fmla="*/ 697 h 13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9000" h="13316">
                <a:moveTo>
                  <a:pt x="18999" y="697"/>
                </a:moveTo>
                <a:lnTo>
                  <a:pt x="18999" y="697"/>
                </a:lnTo>
                <a:lnTo>
                  <a:pt x="18999" y="697"/>
                </a:lnTo>
                <a:lnTo>
                  <a:pt x="18999" y="492"/>
                </a:lnTo>
                <a:lnTo>
                  <a:pt x="18998" y="471"/>
                </a:lnTo>
                <a:lnTo>
                  <a:pt x="18991" y="415"/>
                </a:lnTo>
                <a:lnTo>
                  <a:pt x="18984" y="378"/>
                </a:lnTo>
                <a:lnTo>
                  <a:pt x="18973" y="336"/>
                </a:lnTo>
                <a:lnTo>
                  <a:pt x="18958" y="292"/>
                </a:lnTo>
                <a:lnTo>
                  <a:pt x="18938" y="246"/>
                </a:lnTo>
                <a:lnTo>
                  <a:pt x="18911" y="200"/>
                </a:lnTo>
                <a:lnTo>
                  <a:pt x="18879" y="156"/>
                </a:lnTo>
                <a:lnTo>
                  <a:pt x="18839" y="114"/>
                </a:lnTo>
                <a:lnTo>
                  <a:pt x="18791" y="77"/>
                </a:lnTo>
                <a:lnTo>
                  <a:pt x="18735" y="45"/>
                </a:lnTo>
                <a:lnTo>
                  <a:pt x="18669" y="21"/>
                </a:lnTo>
                <a:lnTo>
                  <a:pt x="18594" y="6"/>
                </a:lnTo>
                <a:lnTo>
                  <a:pt x="18507" y="0"/>
                </a:lnTo>
                <a:lnTo>
                  <a:pt x="472" y="0"/>
                </a:lnTo>
                <a:lnTo>
                  <a:pt x="452" y="1"/>
                </a:lnTo>
                <a:lnTo>
                  <a:pt x="398" y="8"/>
                </a:lnTo>
                <a:lnTo>
                  <a:pt x="363" y="15"/>
                </a:lnTo>
                <a:lnTo>
                  <a:pt x="323" y="26"/>
                </a:lnTo>
                <a:lnTo>
                  <a:pt x="280" y="41"/>
                </a:lnTo>
                <a:lnTo>
                  <a:pt x="236" y="62"/>
                </a:lnTo>
                <a:lnTo>
                  <a:pt x="192" y="88"/>
                </a:lnTo>
                <a:lnTo>
                  <a:pt x="149" y="120"/>
                </a:lnTo>
                <a:lnTo>
                  <a:pt x="109" y="160"/>
                </a:lnTo>
                <a:lnTo>
                  <a:pt x="74" y="208"/>
                </a:lnTo>
                <a:lnTo>
                  <a:pt x="44" y="264"/>
                </a:lnTo>
                <a:lnTo>
                  <a:pt x="20" y="330"/>
                </a:lnTo>
                <a:lnTo>
                  <a:pt x="5" y="405"/>
                </a:lnTo>
                <a:lnTo>
                  <a:pt x="0" y="492"/>
                </a:lnTo>
                <a:lnTo>
                  <a:pt x="0" y="697"/>
                </a:lnTo>
                <a:lnTo>
                  <a:pt x="0" y="800"/>
                </a:lnTo>
                <a:lnTo>
                  <a:pt x="0" y="13315"/>
                </a:lnTo>
                <a:lnTo>
                  <a:pt x="1671" y="13106"/>
                </a:lnTo>
                <a:lnTo>
                  <a:pt x="3183" y="12812"/>
                </a:lnTo>
                <a:lnTo>
                  <a:pt x="4572" y="12425"/>
                </a:lnTo>
                <a:lnTo>
                  <a:pt x="5873" y="11936"/>
                </a:lnTo>
                <a:lnTo>
                  <a:pt x="7123" y="11337"/>
                </a:lnTo>
                <a:lnTo>
                  <a:pt x="8356" y="10621"/>
                </a:lnTo>
                <a:lnTo>
                  <a:pt x="9609" y="9778"/>
                </a:lnTo>
                <a:lnTo>
                  <a:pt x="10916" y="8802"/>
                </a:lnTo>
                <a:lnTo>
                  <a:pt x="11427" y="8425"/>
                </a:lnTo>
                <a:lnTo>
                  <a:pt x="11942" y="8094"/>
                </a:lnTo>
                <a:lnTo>
                  <a:pt x="12462" y="7806"/>
                </a:lnTo>
                <a:lnTo>
                  <a:pt x="12984" y="7560"/>
                </a:lnTo>
                <a:lnTo>
                  <a:pt x="13507" y="7352"/>
                </a:lnTo>
                <a:lnTo>
                  <a:pt x="14031" y="7181"/>
                </a:lnTo>
                <a:lnTo>
                  <a:pt x="14553" y="7045"/>
                </a:lnTo>
                <a:lnTo>
                  <a:pt x="15073" y="6942"/>
                </a:lnTo>
                <a:lnTo>
                  <a:pt x="15589" y="6870"/>
                </a:lnTo>
                <a:lnTo>
                  <a:pt x="16101" y="6825"/>
                </a:lnTo>
                <a:lnTo>
                  <a:pt x="17104" y="6814"/>
                </a:lnTo>
                <a:lnTo>
                  <a:pt x="18074" y="6890"/>
                </a:lnTo>
                <a:lnTo>
                  <a:pt x="18999" y="7037"/>
                </a:lnTo>
                <a:lnTo>
                  <a:pt x="18999" y="697"/>
                </a:lnTo>
              </a:path>
            </a:pathLst>
          </a:custGeom>
          <a:gradFill flip="none" rotWithShape="1">
            <a:gsLst>
              <a:gs pos="23000">
                <a:srgbClr val="792021"/>
              </a:gs>
              <a:gs pos="86000">
                <a:srgbClr val="C26C23"/>
              </a:gs>
            </a:gsLst>
            <a:lin ang="4920000" scaled="0"/>
            <a:tileRect/>
          </a:gradFill>
          <a:ln>
            <a:noFill/>
          </a:ln>
          <a:effectLst>
            <a:outerShdw blurRad="101600" dist="76200" dir="2700000" sx="101000" sy="101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8000" y="2130425"/>
            <a:ext cx="7870516" cy="1470025"/>
          </a:xfrm>
        </p:spPr>
        <p:txBody>
          <a:bodyPr>
            <a:normAutofit/>
          </a:bodyPr>
          <a:lstStyle>
            <a:lvl1pPr>
              <a:defRPr sz="5000"/>
            </a:lvl1pPr>
          </a:lstStyle>
          <a:p>
            <a:r>
              <a:rPr lang="en-AU" dirty="0" smtClean="0"/>
              <a:t>Click to add title text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30869" y="6016935"/>
            <a:ext cx="6025447" cy="457045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260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864000" y="1656000"/>
            <a:ext cx="6953744" cy="0"/>
          </a:xfrm>
          <a:prstGeom prst="line">
            <a:avLst/>
          </a:prstGeom>
          <a:ln w="6350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MRSC MB PPT Logo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00" y="828000"/>
            <a:ext cx="5724335" cy="55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47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 –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6093" y="-90073"/>
            <a:ext cx="9348901" cy="70257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5"/>
          <p:cNvSpPr/>
          <p:nvPr userDrawn="1"/>
        </p:nvSpPr>
        <p:spPr>
          <a:xfrm>
            <a:off x="216000" y="216000"/>
            <a:ext cx="8712000" cy="6395423"/>
          </a:xfrm>
          <a:prstGeom prst="roundRect">
            <a:avLst>
              <a:gd name="adj" fmla="val 3711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 userDrawn="1"/>
        </p:nvSpPr>
        <p:spPr>
          <a:xfrm>
            <a:off x="216000" y="216000"/>
            <a:ext cx="8712000" cy="6395423"/>
          </a:xfrm>
          <a:prstGeom prst="roundRect">
            <a:avLst>
              <a:gd name="adj" fmla="val 3711"/>
            </a:avLst>
          </a:prstGeom>
          <a:gradFill flip="none" rotWithShape="1">
            <a:gsLst>
              <a:gs pos="29000">
                <a:schemeClr val="bg1"/>
              </a:gs>
              <a:gs pos="88000">
                <a:srgbClr val="CECFC8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leaves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000" y="216000"/>
            <a:ext cx="4794664" cy="1810572"/>
          </a:xfrm>
          <a:prstGeom prst="rect">
            <a:avLst/>
          </a:prstGeom>
        </p:spPr>
      </p:pic>
      <p:pic>
        <p:nvPicPr>
          <p:cNvPr id="11" name="Picture 10" descr="MRSC MB PPT Colour Logo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" y="5904000"/>
            <a:ext cx="1716081" cy="448071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864000" y="5673283"/>
            <a:ext cx="6953744" cy="0"/>
          </a:xfrm>
          <a:prstGeom prst="line">
            <a:avLst/>
          </a:prstGeom>
          <a:ln w="6350" cap="rnd"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828000" y="1243280"/>
            <a:ext cx="7870516" cy="693299"/>
          </a:xfrm>
        </p:spPr>
        <p:txBody>
          <a:bodyPr>
            <a:normAutofit/>
          </a:bodyPr>
          <a:lstStyle>
            <a:lvl1pPr>
              <a:lnSpc>
                <a:spcPts val="4000"/>
              </a:lnSpc>
              <a:defRPr sz="4000" b="1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AU" dirty="0" smtClean="0"/>
              <a:t>Click to add title text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828000" y="2030791"/>
            <a:ext cx="7870516" cy="35122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900"/>
              </a:lnSpc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8262178" y="5982739"/>
            <a:ext cx="4363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EDEEADC0-760B-40B8-A5A1-1E6A995523AD}" type="slidenum">
              <a:rPr lang="en-AU" sz="1600" smtClean="0"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AU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042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1 –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6093" y="-90073"/>
            <a:ext cx="9348901" cy="70257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5"/>
          <p:cNvSpPr/>
          <p:nvPr userDrawn="1"/>
        </p:nvSpPr>
        <p:spPr>
          <a:xfrm>
            <a:off x="216000" y="216000"/>
            <a:ext cx="8712000" cy="6395423"/>
          </a:xfrm>
          <a:prstGeom prst="roundRect">
            <a:avLst>
              <a:gd name="adj" fmla="val 3711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 userDrawn="1"/>
        </p:nvSpPr>
        <p:spPr>
          <a:xfrm>
            <a:off x="216000" y="216000"/>
            <a:ext cx="8712000" cy="6395423"/>
          </a:xfrm>
          <a:prstGeom prst="roundRect">
            <a:avLst>
              <a:gd name="adj" fmla="val 3711"/>
            </a:avLst>
          </a:prstGeom>
          <a:gradFill flip="none" rotWithShape="1">
            <a:gsLst>
              <a:gs pos="29000">
                <a:schemeClr val="bg1"/>
              </a:gs>
              <a:gs pos="88000">
                <a:srgbClr val="CECFC8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leaves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000" y="216000"/>
            <a:ext cx="4794664" cy="1810572"/>
          </a:xfrm>
          <a:prstGeom prst="rect">
            <a:avLst/>
          </a:prstGeom>
        </p:spPr>
      </p:pic>
      <p:pic>
        <p:nvPicPr>
          <p:cNvPr id="11" name="Picture 10" descr="MRSC MB PPT Colour Logo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" y="5904000"/>
            <a:ext cx="1716081" cy="448071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864000" y="5673283"/>
            <a:ext cx="6953744" cy="0"/>
          </a:xfrm>
          <a:prstGeom prst="line">
            <a:avLst/>
          </a:prstGeom>
          <a:ln w="6350" cap="rnd"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828000" y="1243280"/>
            <a:ext cx="7870516" cy="693299"/>
          </a:xfrm>
        </p:spPr>
        <p:txBody>
          <a:bodyPr>
            <a:normAutofit/>
          </a:bodyPr>
          <a:lstStyle>
            <a:lvl1pPr>
              <a:lnSpc>
                <a:spcPts val="4000"/>
              </a:lnSpc>
              <a:defRPr sz="4000" b="1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AU" dirty="0" smtClean="0"/>
              <a:t>Click to add title text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 userDrawn="1"/>
        </p:nvGraphicFramePr>
        <p:xfrm>
          <a:off x="828000" y="2294467"/>
          <a:ext cx="76810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10333"/>
                <a:gridCol w="2370667"/>
              </a:tblGrid>
              <a:tr h="370840">
                <a:tc>
                  <a:txBody>
                    <a:bodyPr/>
                    <a:lstStyle/>
                    <a:p>
                      <a:endParaRPr lang="en-A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79202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79202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endParaRPr lang="en-AU" sz="1800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endParaRPr lang="en-AU" sz="1800" kern="120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A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A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A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A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A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A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" name="Rectangle 15"/>
          <p:cNvSpPr/>
          <p:nvPr userDrawn="1"/>
        </p:nvSpPr>
        <p:spPr>
          <a:xfrm>
            <a:off x="8262178" y="5982739"/>
            <a:ext cx="4363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EDEEADC0-760B-40B8-A5A1-1E6A995523AD}" type="slidenum">
              <a:rPr lang="en-AU" sz="1600" smtClean="0"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AU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0429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-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6093" y="-90073"/>
            <a:ext cx="9348901" cy="70257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ounded Rectangle 3"/>
          <p:cNvSpPr/>
          <p:nvPr userDrawn="1"/>
        </p:nvSpPr>
        <p:spPr>
          <a:xfrm>
            <a:off x="216000" y="216000"/>
            <a:ext cx="8712000" cy="6395423"/>
          </a:xfrm>
          <a:prstGeom prst="roundRect">
            <a:avLst>
              <a:gd name="adj" fmla="val 3711"/>
            </a:avLst>
          </a:prstGeom>
          <a:gradFill flip="none" rotWithShape="1">
            <a:gsLst>
              <a:gs pos="29000">
                <a:schemeClr val="bg1"/>
              </a:gs>
              <a:gs pos="88000">
                <a:srgbClr val="CECFC8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leaves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000" y="216000"/>
            <a:ext cx="4794664" cy="1810572"/>
          </a:xfrm>
          <a:prstGeom prst="rect">
            <a:avLst/>
          </a:prstGeom>
        </p:spPr>
      </p:pic>
      <p:pic>
        <p:nvPicPr>
          <p:cNvPr id="6" name="Picture 5" descr="MRSC MB PPT Colour Logo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" y="5904000"/>
            <a:ext cx="1716081" cy="448071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864000" y="5673283"/>
            <a:ext cx="6953744" cy="0"/>
          </a:xfrm>
          <a:prstGeom prst="line">
            <a:avLst/>
          </a:prstGeom>
          <a:ln w="6350" cap="rnd"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28000" y="2030791"/>
            <a:ext cx="4321237" cy="35122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900"/>
              </a:lnSpc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828000" y="1243280"/>
            <a:ext cx="7870516" cy="693299"/>
          </a:xfrm>
        </p:spPr>
        <p:txBody>
          <a:bodyPr>
            <a:normAutofit/>
          </a:bodyPr>
          <a:lstStyle>
            <a:lvl1pPr>
              <a:lnSpc>
                <a:spcPts val="4000"/>
              </a:lnSpc>
              <a:defRPr sz="4000" b="1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AU" dirty="0" smtClean="0"/>
              <a:t>Click to add title text</a:t>
            </a:r>
            <a:endParaRPr lang="en-US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0" hasCustomPrompt="1"/>
          </p:nvPr>
        </p:nvSpPr>
        <p:spPr>
          <a:xfrm>
            <a:off x="5285391" y="2027238"/>
            <a:ext cx="3413125" cy="351631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/>
          <a:lstStyle>
            <a:lvl1pPr marL="0" indent="0">
              <a:buNone/>
              <a:defRPr sz="1500">
                <a:solidFill>
                  <a:srgbClr val="40404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Add image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8262178" y="5982739"/>
            <a:ext cx="4363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EDEEADC0-760B-40B8-A5A1-1E6A995523AD}" type="slidenum">
              <a:rPr lang="en-AU" sz="1600" smtClean="0"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AU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6733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– image/diagram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6093" y="-90073"/>
            <a:ext cx="9348901" cy="70257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4"/>
          <p:cNvSpPr/>
          <p:nvPr userDrawn="1"/>
        </p:nvSpPr>
        <p:spPr>
          <a:xfrm>
            <a:off x="216000" y="216000"/>
            <a:ext cx="8712000" cy="6395423"/>
          </a:xfrm>
          <a:prstGeom prst="roundRect">
            <a:avLst>
              <a:gd name="adj" fmla="val 3711"/>
            </a:avLst>
          </a:prstGeom>
          <a:gradFill flip="none" rotWithShape="1">
            <a:gsLst>
              <a:gs pos="29000">
                <a:schemeClr val="bg1"/>
              </a:gs>
              <a:gs pos="88000">
                <a:srgbClr val="CECFC8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leaves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000" y="216000"/>
            <a:ext cx="4794664" cy="1810572"/>
          </a:xfrm>
          <a:prstGeom prst="rect">
            <a:avLst/>
          </a:prstGeom>
        </p:spPr>
      </p:pic>
      <p:pic>
        <p:nvPicPr>
          <p:cNvPr id="7" name="Picture 6" descr="MRSC MB PPT Colour Logo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00" y="5904000"/>
            <a:ext cx="1716081" cy="448071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864000" y="5673283"/>
            <a:ext cx="6953744" cy="0"/>
          </a:xfrm>
          <a:prstGeom prst="line">
            <a:avLst/>
          </a:prstGeom>
          <a:ln w="6350" cap="rnd"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828000" y="828561"/>
            <a:ext cx="7870516" cy="432474"/>
          </a:xfrm>
        </p:spPr>
        <p:txBody>
          <a:bodyPr>
            <a:normAutofit/>
          </a:bodyPr>
          <a:lstStyle>
            <a:lvl1pPr>
              <a:lnSpc>
                <a:spcPts val="2600"/>
              </a:lnSpc>
              <a:defRPr sz="2500" b="1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AU" dirty="0" smtClean="0"/>
              <a:t>Click to add title text</a:t>
            </a: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0" hasCustomPrompt="1"/>
          </p:nvPr>
        </p:nvSpPr>
        <p:spPr>
          <a:xfrm>
            <a:off x="828000" y="1351108"/>
            <a:ext cx="7566025" cy="413477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/>
          <a:lstStyle>
            <a:lvl1pPr marL="0" indent="0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Add image here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8262178" y="5982739"/>
            <a:ext cx="4363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EDEEADC0-760B-40B8-A5A1-1E6A995523AD}" type="slidenum">
              <a:rPr lang="en-AU" sz="1600" smtClean="0"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AU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12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with add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6093" y="-90073"/>
            <a:ext cx="9348901" cy="70257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ounded Rectangle 3"/>
          <p:cNvSpPr/>
          <p:nvPr userDrawn="1"/>
        </p:nvSpPr>
        <p:spPr>
          <a:xfrm>
            <a:off x="216000" y="216000"/>
            <a:ext cx="8712000" cy="6395423"/>
          </a:xfrm>
          <a:prstGeom prst="roundRect">
            <a:avLst>
              <a:gd name="adj" fmla="val 3711"/>
            </a:avLst>
          </a:prstGeo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28156" b="28156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 2"/>
          <p:cNvSpPr>
            <a:spLocks noChangeArrowheads="1"/>
          </p:cNvSpPr>
          <p:nvPr userDrawn="1"/>
        </p:nvSpPr>
        <p:spPr bwMode="auto">
          <a:xfrm rot="10800000">
            <a:off x="216000" y="437422"/>
            <a:ext cx="8712000" cy="6174000"/>
          </a:xfrm>
          <a:custGeom>
            <a:avLst/>
            <a:gdLst>
              <a:gd name="T0" fmla="*/ 18999 w 19000"/>
              <a:gd name="T1" fmla="*/ 697 h 13316"/>
              <a:gd name="T2" fmla="*/ 18999 w 19000"/>
              <a:gd name="T3" fmla="*/ 697 h 13316"/>
              <a:gd name="T4" fmla="*/ 18999 w 19000"/>
              <a:gd name="T5" fmla="*/ 697 h 13316"/>
              <a:gd name="T6" fmla="*/ 18999 w 19000"/>
              <a:gd name="T7" fmla="*/ 492 h 13316"/>
              <a:gd name="T8" fmla="*/ 18998 w 19000"/>
              <a:gd name="T9" fmla="*/ 471 h 13316"/>
              <a:gd name="T10" fmla="*/ 18991 w 19000"/>
              <a:gd name="T11" fmla="*/ 415 h 13316"/>
              <a:gd name="T12" fmla="*/ 18984 w 19000"/>
              <a:gd name="T13" fmla="*/ 378 h 13316"/>
              <a:gd name="T14" fmla="*/ 18973 w 19000"/>
              <a:gd name="T15" fmla="*/ 336 h 13316"/>
              <a:gd name="T16" fmla="*/ 18958 w 19000"/>
              <a:gd name="T17" fmla="*/ 292 h 13316"/>
              <a:gd name="T18" fmla="*/ 18938 w 19000"/>
              <a:gd name="T19" fmla="*/ 246 h 13316"/>
              <a:gd name="T20" fmla="*/ 18911 w 19000"/>
              <a:gd name="T21" fmla="*/ 200 h 13316"/>
              <a:gd name="T22" fmla="*/ 18879 w 19000"/>
              <a:gd name="T23" fmla="*/ 156 h 13316"/>
              <a:gd name="T24" fmla="*/ 18839 w 19000"/>
              <a:gd name="T25" fmla="*/ 114 h 13316"/>
              <a:gd name="T26" fmla="*/ 18791 w 19000"/>
              <a:gd name="T27" fmla="*/ 77 h 13316"/>
              <a:gd name="T28" fmla="*/ 18735 w 19000"/>
              <a:gd name="T29" fmla="*/ 45 h 13316"/>
              <a:gd name="T30" fmla="*/ 18669 w 19000"/>
              <a:gd name="T31" fmla="*/ 21 h 13316"/>
              <a:gd name="T32" fmla="*/ 18594 w 19000"/>
              <a:gd name="T33" fmla="*/ 6 h 13316"/>
              <a:gd name="T34" fmla="*/ 18507 w 19000"/>
              <a:gd name="T35" fmla="*/ 0 h 13316"/>
              <a:gd name="T36" fmla="*/ 472 w 19000"/>
              <a:gd name="T37" fmla="*/ 0 h 13316"/>
              <a:gd name="T38" fmla="*/ 452 w 19000"/>
              <a:gd name="T39" fmla="*/ 1 h 13316"/>
              <a:gd name="T40" fmla="*/ 398 w 19000"/>
              <a:gd name="T41" fmla="*/ 8 h 13316"/>
              <a:gd name="T42" fmla="*/ 363 w 19000"/>
              <a:gd name="T43" fmla="*/ 15 h 13316"/>
              <a:gd name="T44" fmla="*/ 323 w 19000"/>
              <a:gd name="T45" fmla="*/ 26 h 13316"/>
              <a:gd name="T46" fmla="*/ 280 w 19000"/>
              <a:gd name="T47" fmla="*/ 41 h 13316"/>
              <a:gd name="T48" fmla="*/ 236 w 19000"/>
              <a:gd name="T49" fmla="*/ 62 h 13316"/>
              <a:gd name="T50" fmla="*/ 192 w 19000"/>
              <a:gd name="T51" fmla="*/ 88 h 13316"/>
              <a:gd name="T52" fmla="*/ 149 w 19000"/>
              <a:gd name="T53" fmla="*/ 120 h 13316"/>
              <a:gd name="T54" fmla="*/ 109 w 19000"/>
              <a:gd name="T55" fmla="*/ 160 h 13316"/>
              <a:gd name="T56" fmla="*/ 74 w 19000"/>
              <a:gd name="T57" fmla="*/ 208 h 13316"/>
              <a:gd name="T58" fmla="*/ 44 w 19000"/>
              <a:gd name="T59" fmla="*/ 264 h 13316"/>
              <a:gd name="T60" fmla="*/ 20 w 19000"/>
              <a:gd name="T61" fmla="*/ 330 h 13316"/>
              <a:gd name="T62" fmla="*/ 5 w 19000"/>
              <a:gd name="T63" fmla="*/ 405 h 13316"/>
              <a:gd name="T64" fmla="*/ 0 w 19000"/>
              <a:gd name="T65" fmla="*/ 492 h 13316"/>
              <a:gd name="T66" fmla="*/ 0 w 19000"/>
              <a:gd name="T67" fmla="*/ 697 h 13316"/>
              <a:gd name="T68" fmla="*/ 0 w 19000"/>
              <a:gd name="T69" fmla="*/ 800 h 13316"/>
              <a:gd name="T70" fmla="*/ 0 w 19000"/>
              <a:gd name="T71" fmla="*/ 13315 h 13316"/>
              <a:gd name="T72" fmla="*/ 1671 w 19000"/>
              <a:gd name="T73" fmla="*/ 13106 h 13316"/>
              <a:gd name="T74" fmla="*/ 3183 w 19000"/>
              <a:gd name="T75" fmla="*/ 12812 h 13316"/>
              <a:gd name="T76" fmla="*/ 4572 w 19000"/>
              <a:gd name="T77" fmla="*/ 12425 h 13316"/>
              <a:gd name="T78" fmla="*/ 5873 w 19000"/>
              <a:gd name="T79" fmla="*/ 11936 h 13316"/>
              <a:gd name="T80" fmla="*/ 7123 w 19000"/>
              <a:gd name="T81" fmla="*/ 11337 h 13316"/>
              <a:gd name="T82" fmla="*/ 8356 w 19000"/>
              <a:gd name="T83" fmla="*/ 10621 h 13316"/>
              <a:gd name="T84" fmla="*/ 9609 w 19000"/>
              <a:gd name="T85" fmla="*/ 9778 h 13316"/>
              <a:gd name="T86" fmla="*/ 10916 w 19000"/>
              <a:gd name="T87" fmla="*/ 8802 h 13316"/>
              <a:gd name="T88" fmla="*/ 11427 w 19000"/>
              <a:gd name="T89" fmla="*/ 8425 h 13316"/>
              <a:gd name="T90" fmla="*/ 11942 w 19000"/>
              <a:gd name="T91" fmla="*/ 8094 h 13316"/>
              <a:gd name="T92" fmla="*/ 12462 w 19000"/>
              <a:gd name="T93" fmla="*/ 7806 h 13316"/>
              <a:gd name="T94" fmla="*/ 12984 w 19000"/>
              <a:gd name="T95" fmla="*/ 7560 h 13316"/>
              <a:gd name="T96" fmla="*/ 13507 w 19000"/>
              <a:gd name="T97" fmla="*/ 7352 h 13316"/>
              <a:gd name="T98" fmla="*/ 14031 w 19000"/>
              <a:gd name="T99" fmla="*/ 7181 h 13316"/>
              <a:gd name="T100" fmla="*/ 14553 w 19000"/>
              <a:gd name="T101" fmla="*/ 7045 h 13316"/>
              <a:gd name="T102" fmla="*/ 15073 w 19000"/>
              <a:gd name="T103" fmla="*/ 6942 h 13316"/>
              <a:gd name="T104" fmla="*/ 15589 w 19000"/>
              <a:gd name="T105" fmla="*/ 6870 h 13316"/>
              <a:gd name="T106" fmla="*/ 16101 w 19000"/>
              <a:gd name="T107" fmla="*/ 6825 h 13316"/>
              <a:gd name="T108" fmla="*/ 17104 w 19000"/>
              <a:gd name="T109" fmla="*/ 6814 h 13316"/>
              <a:gd name="T110" fmla="*/ 18074 w 19000"/>
              <a:gd name="T111" fmla="*/ 6890 h 13316"/>
              <a:gd name="T112" fmla="*/ 18999 w 19000"/>
              <a:gd name="T113" fmla="*/ 7037 h 13316"/>
              <a:gd name="T114" fmla="*/ 18999 w 19000"/>
              <a:gd name="T115" fmla="*/ 697 h 13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9000" h="13316">
                <a:moveTo>
                  <a:pt x="18999" y="697"/>
                </a:moveTo>
                <a:lnTo>
                  <a:pt x="18999" y="697"/>
                </a:lnTo>
                <a:lnTo>
                  <a:pt x="18999" y="697"/>
                </a:lnTo>
                <a:lnTo>
                  <a:pt x="18999" y="492"/>
                </a:lnTo>
                <a:lnTo>
                  <a:pt x="18998" y="471"/>
                </a:lnTo>
                <a:lnTo>
                  <a:pt x="18991" y="415"/>
                </a:lnTo>
                <a:lnTo>
                  <a:pt x="18984" y="378"/>
                </a:lnTo>
                <a:lnTo>
                  <a:pt x="18973" y="336"/>
                </a:lnTo>
                <a:lnTo>
                  <a:pt x="18958" y="292"/>
                </a:lnTo>
                <a:lnTo>
                  <a:pt x="18938" y="246"/>
                </a:lnTo>
                <a:lnTo>
                  <a:pt x="18911" y="200"/>
                </a:lnTo>
                <a:lnTo>
                  <a:pt x="18879" y="156"/>
                </a:lnTo>
                <a:lnTo>
                  <a:pt x="18839" y="114"/>
                </a:lnTo>
                <a:lnTo>
                  <a:pt x="18791" y="77"/>
                </a:lnTo>
                <a:lnTo>
                  <a:pt x="18735" y="45"/>
                </a:lnTo>
                <a:lnTo>
                  <a:pt x="18669" y="21"/>
                </a:lnTo>
                <a:lnTo>
                  <a:pt x="18594" y="6"/>
                </a:lnTo>
                <a:lnTo>
                  <a:pt x="18507" y="0"/>
                </a:lnTo>
                <a:lnTo>
                  <a:pt x="472" y="0"/>
                </a:lnTo>
                <a:lnTo>
                  <a:pt x="452" y="1"/>
                </a:lnTo>
                <a:lnTo>
                  <a:pt x="398" y="8"/>
                </a:lnTo>
                <a:lnTo>
                  <a:pt x="363" y="15"/>
                </a:lnTo>
                <a:lnTo>
                  <a:pt x="323" y="26"/>
                </a:lnTo>
                <a:lnTo>
                  <a:pt x="280" y="41"/>
                </a:lnTo>
                <a:lnTo>
                  <a:pt x="236" y="62"/>
                </a:lnTo>
                <a:lnTo>
                  <a:pt x="192" y="88"/>
                </a:lnTo>
                <a:lnTo>
                  <a:pt x="149" y="120"/>
                </a:lnTo>
                <a:lnTo>
                  <a:pt x="109" y="160"/>
                </a:lnTo>
                <a:lnTo>
                  <a:pt x="74" y="208"/>
                </a:lnTo>
                <a:lnTo>
                  <a:pt x="44" y="264"/>
                </a:lnTo>
                <a:lnTo>
                  <a:pt x="20" y="330"/>
                </a:lnTo>
                <a:lnTo>
                  <a:pt x="5" y="405"/>
                </a:lnTo>
                <a:lnTo>
                  <a:pt x="0" y="492"/>
                </a:lnTo>
                <a:lnTo>
                  <a:pt x="0" y="697"/>
                </a:lnTo>
                <a:lnTo>
                  <a:pt x="0" y="800"/>
                </a:lnTo>
                <a:lnTo>
                  <a:pt x="0" y="13315"/>
                </a:lnTo>
                <a:lnTo>
                  <a:pt x="1671" y="13106"/>
                </a:lnTo>
                <a:lnTo>
                  <a:pt x="3183" y="12812"/>
                </a:lnTo>
                <a:lnTo>
                  <a:pt x="4572" y="12425"/>
                </a:lnTo>
                <a:lnTo>
                  <a:pt x="5873" y="11936"/>
                </a:lnTo>
                <a:lnTo>
                  <a:pt x="7123" y="11337"/>
                </a:lnTo>
                <a:lnTo>
                  <a:pt x="8356" y="10621"/>
                </a:lnTo>
                <a:lnTo>
                  <a:pt x="9609" y="9778"/>
                </a:lnTo>
                <a:lnTo>
                  <a:pt x="10916" y="8802"/>
                </a:lnTo>
                <a:lnTo>
                  <a:pt x="11427" y="8425"/>
                </a:lnTo>
                <a:lnTo>
                  <a:pt x="11942" y="8094"/>
                </a:lnTo>
                <a:lnTo>
                  <a:pt x="12462" y="7806"/>
                </a:lnTo>
                <a:lnTo>
                  <a:pt x="12984" y="7560"/>
                </a:lnTo>
                <a:lnTo>
                  <a:pt x="13507" y="7352"/>
                </a:lnTo>
                <a:lnTo>
                  <a:pt x="14031" y="7181"/>
                </a:lnTo>
                <a:lnTo>
                  <a:pt x="14553" y="7045"/>
                </a:lnTo>
                <a:lnTo>
                  <a:pt x="15073" y="6942"/>
                </a:lnTo>
                <a:lnTo>
                  <a:pt x="15589" y="6870"/>
                </a:lnTo>
                <a:lnTo>
                  <a:pt x="16101" y="6825"/>
                </a:lnTo>
                <a:lnTo>
                  <a:pt x="17104" y="6814"/>
                </a:lnTo>
                <a:lnTo>
                  <a:pt x="18074" y="6890"/>
                </a:lnTo>
                <a:lnTo>
                  <a:pt x="18999" y="7037"/>
                </a:lnTo>
                <a:lnTo>
                  <a:pt x="18999" y="697"/>
                </a:lnTo>
              </a:path>
            </a:pathLst>
          </a:custGeom>
          <a:gradFill flip="none" rotWithShape="1">
            <a:gsLst>
              <a:gs pos="23000">
                <a:srgbClr val="792021"/>
              </a:gs>
              <a:gs pos="86000">
                <a:srgbClr val="C26C23"/>
              </a:gs>
            </a:gsLst>
            <a:lin ang="4920000" scaled="0"/>
            <a:tileRect/>
          </a:gradFill>
          <a:ln>
            <a:noFill/>
          </a:ln>
          <a:effectLst>
            <a:outerShdw blurRad="101600" dist="76200" dir="13860000" sx="101000" sy="101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288215" y="1017841"/>
            <a:ext cx="4208366" cy="2171565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216000" y="5484145"/>
            <a:ext cx="8712000" cy="0"/>
          </a:xfrm>
          <a:prstGeom prst="line">
            <a:avLst/>
          </a:prstGeom>
          <a:ln w="6350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MRSC MB PPT Logo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00" y="5765521"/>
            <a:ext cx="5724335" cy="557803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828000" y="3900199"/>
            <a:ext cx="3188353" cy="11515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00"/>
              </a:lnSpc>
              <a:buFontTx/>
              <a:buNone/>
            </a:pPr>
            <a:r>
              <a:rPr lang="en-US" sz="1400" b="1" baseline="0" dirty="0" smtClean="0">
                <a:solidFill>
                  <a:schemeClr val="bg1"/>
                </a:solidFill>
                <a:latin typeface="Arial"/>
              </a:rPr>
              <a:t>Macedon Ranges Shire Council</a:t>
            </a:r>
          </a:p>
          <a:p>
            <a:pPr>
              <a:lnSpc>
                <a:spcPts val="1800"/>
              </a:lnSpc>
              <a:buFontTx/>
              <a:buNone/>
            </a:pPr>
            <a:r>
              <a:rPr lang="en-US" sz="1400" baseline="0" dirty="0" smtClean="0">
                <a:solidFill>
                  <a:schemeClr val="bg1"/>
                </a:solidFill>
                <a:latin typeface="Arial"/>
              </a:rPr>
              <a:t>PO Box 151 Kyneton Victoria 3444</a:t>
            </a:r>
          </a:p>
          <a:p>
            <a:pPr>
              <a:lnSpc>
                <a:spcPts val="1800"/>
              </a:lnSpc>
              <a:buFontTx/>
              <a:buNone/>
            </a:pPr>
            <a:r>
              <a:rPr lang="en-US" sz="1400" baseline="0" dirty="0" smtClean="0">
                <a:solidFill>
                  <a:schemeClr val="bg1"/>
                </a:solidFill>
                <a:latin typeface="Arial"/>
              </a:rPr>
              <a:t>T 03 5422 0333  F 03 5422 3623  </a:t>
            </a:r>
          </a:p>
          <a:p>
            <a:pPr>
              <a:lnSpc>
                <a:spcPts val="1800"/>
              </a:lnSpc>
              <a:buFontTx/>
              <a:buNone/>
            </a:pPr>
            <a:r>
              <a:rPr lang="en-US" sz="1400" baseline="0" dirty="0" smtClean="0">
                <a:solidFill>
                  <a:schemeClr val="bg1"/>
                </a:solidFill>
                <a:latin typeface="Arial"/>
              </a:rPr>
              <a:t>E mrsc@mrsc.vic.gov.au</a:t>
            </a:r>
          </a:p>
          <a:p>
            <a:pPr>
              <a:lnSpc>
                <a:spcPts val="1800"/>
              </a:lnSpc>
              <a:buFontTx/>
              <a:buNone/>
            </a:pPr>
            <a:r>
              <a:rPr lang="en-US" sz="1400" baseline="0" dirty="0" smtClean="0">
                <a:solidFill>
                  <a:schemeClr val="bg1"/>
                </a:solidFill>
                <a:latin typeface="Arial"/>
              </a:rPr>
              <a:t>www.mrsc.vic.gov.au</a:t>
            </a:r>
            <a:endParaRPr lang="en-US" sz="1400" baseline="0" dirty="0">
              <a:solidFill>
                <a:schemeClr val="bg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6029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MasterBrand 01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126093" y="-90073"/>
            <a:ext cx="9348901" cy="70257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 userDrawn="1"/>
        </p:nvSpPr>
        <p:spPr>
          <a:xfrm>
            <a:off x="216000" y="216000"/>
            <a:ext cx="8712000" cy="6395423"/>
          </a:xfrm>
          <a:prstGeom prst="roundRect">
            <a:avLst>
              <a:gd name="adj" fmla="val 3711"/>
            </a:avLst>
          </a:prstGeom>
          <a:blipFill rotWithShape="1">
            <a:blip r:embed="rId2" cstate="screen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3858" y="3684026"/>
            <a:ext cx="4208366" cy="2171565"/>
          </a:xfrm>
          <a:prstGeom prst="rect">
            <a:avLst/>
          </a:prstGeom>
        </p:spPr>
      </p:pic>
      <p:sp>
        <p:nvSpPr>
          <p:cNvPr id="8" name="Freeform 2"/>
          <p:cNvSpPr>
            <a:spLocks noChangeArrowheads="1"/>
          </p:cNvSpPr>
          <p:nvPr userDrawn="1"/>
        </p:nvSpPr>
        <p:spPr bwMode="auto">
          <a:xfrm>
            <a:off x="216000" y="216000"/>
            <a:ext cx="8712000" cy="6174000"/>
          </a:xfrm>
          <a:custGeom>
            <a:avLst/>
            <a:gdLst>
              <a:gd name="T0" fmla="*/ 18999 w 19000"/>
              <a:gd name="T1" fmla="*/ 697 h 13316"/>
              <a:gd name="T2" fmla="*/ 18999 w 19000"/>
              <a:gd name="T3" fmla="*/ 697 h 13316"/>
              <a:gd name="T4" fmla="*/ 18999 w 19000"/>
              <a:gd name="T5" fmla="*/ 697 h 13316"/>
              <a:gd name="T6" fmla="*/ 18999 w 19000"/>
              <a:gd name="T7" fmla="*/ 492 h 13316"/>
              <a:gd name="T8" fmla="*/ 18998 w 19000"/>
              <a:gd name="T9" fmla="*/ 471 h 13316"/>
              <a:gd name="T10" fmla="*/ 18991 w 19000"/>
              <a:gd name="T11" fmla="*/ 415 h 13316"/>
              <a:gd name="T12" fmla="*/ 18984 w 19000"/>
              <a:gd name="T13" fmla="*/ 378 h 13316"/>
              <a:gd name="T14" fmla="*/ 18973 w 19000"/>
              <a:gd name="T15" fmla="*/ 336 h 13316"/>
              <a:gd name="T16" fmla="*/ 18958 w 19000"/>
              <a:gd name="T17" fmla="*/ 292 h 13316"/>
              <a:gd name="T18" fmla="*/ 18938 w 19000"/>
              <a:gd name="T19" fmla="*/ 246 h 13316"/>
              <a:gd name="T20" fmla="*/ 18911 w 19000"/>
              <a:gd name="T21" fmla="*/ 200 h 13316"/>
              <a:gd name="T22" fmla="*/ 18879 w 19000"/>
              <a:gd name="T23" fmla="*/ 156 h 13316"/>
              <a:gd name="T24" fmla="*/ 18839 w 19000"/>
              <a:gd name="T25" fmla="*/ 114 h 13316"/>
              <a:gd name="T26" fmla="*/ 18791 w 19000"/>
              <a:gd name="T27" fmla="*/ 77 h 13316"/>
              <a:gd name="T28" fmla="*/ 18735 w 19000"/>
              <a:gd name="T29" fmla="*/ 45 h 13316"/>
              <a:gd name="T30" fmla="*/ 18669 w 19000"/>
              <a:gd name="T31" fmla="*/ 21 h 13316"/>
              <a:gd name="T32" fmla="*/ 18594 w 19000"/>
              <a:gd name="T33" fmla="*/ 6 h 13316"/>
              <a:gd name="T34" fmla="*/ 18507 w 19000"/>
              <a:gd name="T35" fmla="*/ 0 h 13316"/>
              <a:gd name="T36" fmla="*/ 472 w 19000"/>
              <a:gd name="T37" fmla="*/ 0 h 13316"/>
              <a:gd name="T38" fmla="*/ 452 w 19000"/>
              <a:gd name="T39" fmla="*/ 1 h 13316"/>
              <a:gd name="T40" fmla="*/ 398 w 19000"/>
              <a:gd name="T41" fmla="*/ 8 h 13316"/>
              <a:gd name="T42" fmla="*/ 363 w 19000"/>
              <a:gd name="T43" fmla="*/ 15 h 13316"/>
              <a:gd name="T44" fmla="*/ 323 w 19000"/>
              <a:gd name="T45" fmla="*/ 26 h 13316"/>
              <a:gd name="T46" fmla="*/ 280 w 19000"/>
              <a:gd name="T47" fmla="*/ 41 h 13316"/>
              <a:gd name="T48" fmla="*/ 236 w 19000"/>
              <a:gd name="T49" fmla="*/ 62 h 13316"/>
              <a:gd name="T50" fmla="*/ 192 w 19000"/>
              <a:gd name="T51" fmla="*/ 88 h 13316"/>
              <a:gd name="T52" fmla="*/ 149 w 19000"/>
              <a:gd name="T53" fmla="*/ 120 h 13316"/>
              <a:gd name="T54" fmla="*/ 109 w 19000"/>
              <a:gd name="T55" fmla="*/ 160 h 13316"/>
              <a:gd name="T56" fmla="*/ 74 w 19000"/>
              <a:gd name="T57" fmla="*/ 208 h 13316"/>
              <a:gd name="T58" fmla="*/ 44 w 19000"/>
              <a:gd name="T59" fmla="*/ 264 h 13316"/>
              <a:gd name="T60" fmla="*/ 20 w 19000"/>
              <a:gd name="T61" fmla="*/ 330 h 13316"/>
              <a:gd name="T62" fmla="*/ 5 w 19000"/>
              <a:gd name="T63" fmla="*/ 405 h 13316"/>
              <a:gd name="T64" fmla="*/ 0 w 19000"/>
              <a:gd name="T65" fmla="*/ 492 h 13316"/>
              <a:gd name="T66" fmla="*/ 0 w 19000"/>
              <a:gd name="T67" fmla="*/ 697 h 13316"/>
              <a:gd name="T68" fmla="*/ 0 w 19000"/>
              <a:gd name="T69" fmla="*/ 800 h 13316"/>
              <a:gd name="T70" fmla="*/ 0 w 19000"/>
              <a:gd name="T71" fmla="*/ 13315 h 13316"/>
              <a:gd name="T72" fmla="*/ 1671 w 19000"/>
              <a:gd name="T73" fmla="*/ 13106 h 13316"/>
              <a:gd name="T74" fmla="*/ 3183 w 19000"/>
              <a:gd name="T75" fmla="*/ 12812 h 13316"/>
              <a:gd name="T76" fmla="*/ 4572 w 19000"/>
              <a:gd name="T77" fmla="*/ 12425 h 13316"/>
              <a:gd name="T78" fmla="*/ 5873 w 19000"/>
              <a:gd name="T79" fmla="*/ 11936 h 13316"/>
              <a:gd name="T80" fmla="*/ 7123 w 19000"/>
              <a:gd name="T81" fmla="*/ 11337 h 13316"/>
              <a:gd name="T82" fmla="*/ 8356 w 19000"/>
              <a:gd name="T83" fmla="*/ 10621 h 13316"/>
              <a:gd name="T84" fmla="*/ 9609 w 19000"/>
              <a:gd name="T85" fmla="*/ 9778 h 13316"/>
              <a:gd name="T86" fmla="*/ 10916 w 19000"/>
              <a:gd name="T87" fmla="*/ 8802 h 13316"/>
              <a:gd name="T88" fmla="*/ 11427 w 19000"/>
              <a:gd name="T89" fmla="*/ 8425 h 13316"/>
              <a:gd name="T90" fmla="*/ 11942 w 19000"/>
              <a:gd name="T91" fmla="*/ 8094 h 13316"/>
              <a:gd name="T92" fmla="*/ 12462 w 19000"/>
              <a:gd name="T93" fmla="*/ 7806 h 13316"/>
              <a:gd name="T94" fmla="*/ 12984 w 19000"/>
              <a:gd name="T95" fmla="*/ 7560 h 13316"/>
              <a:gd name="T96" fmla="*/ 13507 w 19000"/>
              <a:gd name="T97" fmla="*/ 7352 h 13316"/>
              <a:gd name="T98" fmla="*/ 14031 w 19000"/>
              <a:gd name="T99" fmla="*/ 7181 h 13316"/>
              <a:gd name="T100" fmla="*/ 14553 w 19000"/>
              <a:gd name="T101" fmla="*/ 7045 h 13316"/>
              <a:gd name="T102" fmla="*/ 15073 w 19000"/>
              <a:gd name="T103" fmla="*/ 6942 h 13316"/>
              <a:gd name="T104" fmla="*/ 15589 w 19000"/>
              <a:gd name="T105" fmla="*/ 6870 h 13316"/>
              <a:gd name="T106" fmla="*/ 16101 w 19000"/>
              <a:gd name="T107" fmla="*/ 6825 h 13316"/>
              <a:gd name="T108" fmla="*/ 17104 w 19000"/>
              <a:gd name="T109" fmla="*/ 6814 h 13316"/>
              <a:gd name="T110" fmla="*/ 18074 w 19000"/>
              <a:gd name="T111" fmla="*/ 6890 h 13316"/>
              <a:gd name="T112" fmla="*/ 18999 w 19000"/>
              <a:gd name="T113" fmla="*/ 7037 h 13316"/>
              <a:gd name="T114" fmla="*/ 18999 w 19000"/>
              <a:gd name="T115" fmla="*/ 697 h 13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9000" h="13316">
                <a:moveTo>
                  <a:pt x="18999" y="697"/>
                </a:moveTo>
                <a:lnTo>
                  <a:pt x="18999" y="697"/>
                </a:lnTo>
                <a:lnTo>
                  <a:pt x="18999" y="697"/>
                </a:lnTo>
                <a:lnTo>
                  <a:pt x="18999" y="492"/>
                </a:lnTo>
                <a:lnTo>
                  <a:pt x="18998" y="471"/>
                </a:lnTo>
                <a:lnTo>
                  <a:pt x="18991" y="415"/>
                </a:lnTo>
                <a:lnTo>
                  <a:pt x="18984" y="378"/>
                </a:lnTo>
                <a:lnTo>
                  <a:pt x="18973" y="336"/>
                </a:lnTo>
                <a:lnTo>
                  <a:pt x="18958" y="292"/>
                </a:lnTo>
                <a:lnTo>
                  <a:pt x="18938" y="246"/>
                </a:lnTo>
                <a:lnTo>
                  <a:pt x="18911" y="200"/>
                </a:lnTo>
                <a:lnTo>
                  <a:pt x="18879" y="156"/>
                </a:lnTo>
                <a:lnTo>
                  <a:pt x="18839" y="114"/>
                </a:lnTo>
                <a:lnTo>
                  <a:pt x="18791" y="77"/>
                </a:lnTo>
                <a:lnTo>
                  <a:pt x="18735" y="45"/>
                </a:lnTo>
                <a:lnTo>
                  <a:pt x="18669" y="21"/>
                </a:lnTo>
                <a:lnTo>
                  <a:pt x="18594" y="6"/>
                </a:lnTo>
                <a:lnTo>
                  <a:pt x="18507" y="0"/>
                </a:lnTo>
                <a:lnTo>
                  <a:pt x="472" y="0"/>
                </a:lnTo>
                <a:lnTo>
                  <a:pt x="452" y="1"/>
                </a:lnTo>
                <a:lnTo>
                  <a:pt x="398" y="8"/>
                </a:lnTo>
                <a:lnTo>
                  <a:pt x="363" y="15"/>
                </a:lnTo>
                <a:lnTo>
                  <a:pt x="323" y="26"/>
                </a:lnTo>
                <a:lnTo>
                  <a:pt x="280" y="41"/>
                </a:lnTo>
                <a:lnTo>
                  <a:pt x="236" y="62"/>
                </a:lnTo>
                <a:lnTo>
                  <a:pt x="192" y="88"/>
                </a:lnTo>
                <a:lnTo>
                  <a:pt x="149" y="120"/>
                </a:lnTo>
                <a:lnTo>
                  <a:pt x="109" y="160"/>
                </a:lnTo>
                <a:lnTo>
                  <a:pt x="74" y="208"/>
                </a:lnTo>
                <a:lnTo>
                  <a:pt x="44" y="264"/>
                </a:lnTo>
                <a:lnTo>
                  <a:pt x="20" y="330"/>
                </a:lnTo>
                <a:lnTo>
                  <a:pt x="5" y="405"/>
                </a:lnTo>
                <a:lnTo>
                  <a:pt x="0" y="492"/>
                </a:lnTo>
                <a:lnTo>
                  <a:pt x="0" y="697"/>
                </a:lnTo>
                <a:lnTo>
                  <a:pt x="0" y="800"/>
                </a:lnTo>
                <a:lnTo>
                  <a:pt x="0" y="13315"/>
                </a:lnTo>
                <a:lnTo>
                  <a:pt x="1671" y="13106"/>
                </a:lnTo>
                <a:lnTo>
                  <a:pt x="3183" y="12812"/>
                </a:lnTo>
                <a:lnTo>
                  <a:pt x="4572" y="12425"/>
                </a:lnTo>
                <a:lnTo>
                  <a:pt x="5873" y="11936"/>
                </a:lnTo>
                <a:lnTo>
                  <a:pt x="7123" y="11337"/>
                </a:lnTo>
                <a:lnTo>
                  <a:pt x="8356" y="10621"/>
                </a:lnTo>
                <a:lnTo>
                  <a:pt x="9609" y="9778"/>
                </a:lnTo>
                <a:lnTo>
                  <a:pt x="10916" y="8802"/>
                </a:lnTo>
                <a:lnTo>
                  <a:pt x="11427" y="8425"/>
                </a:lnTo>
                <a:lnTo>
                  <a:pt x="11942" y="8094"/>
                </a:lnTo>
                <a:lnTo>
                  <a:pt x="12462" y="7806"/>
                </a:lnTo>
                <a:lnTo>
                  <a:pt x="12984" y="7560"/>
                </a:lnTo>
                <a:lnTo>
                  <a:pt x="13507" y="7352"/>
                </a:lnTo>
                <a:lnTo>
                  <a:pt x="14031" y="7181"/>
                </a:lnTo>
                <a:lnTo>
                  <a:pt x="14553" y="7045"/>
                </a:lnTo>
                <a:lnTo>
                  <a:pt x="15073" y="6942"/>
                </a:lnTo>
                <a:lnTo>
                  <a:pt x="15589" y="6870"/>
                </a:lnTo>
                <a:lnTo>
                  <a:pt x="16101" y="6825"/>
                </a:lnTo>
                <a:lnTo>
                  <a:pt x="17104" y="6814"/>
                </a:lnTo>
                <a:lnTo>
                  <a:pt x="18074" y="6890"/>
                </a:lnTo>
                <a:lnTo>
                  <a:pt x="18999" y="7037"/>
                </a:lnTo>
                <a:lnTo>
                  <a:pt x="18999" y="697"/>
                </a:lnTo>
              </a:path>
            </a:pathLst>
          </a:custGeom>
          <a:gradFill flip="none" rotWithShape="1">
            <a:gsLst>
              <a:gs pos="23000">
                <a:srgbClr val="792021"/>
              </a:gs>
              <a:gs pos="86000">
                <a:srgbClr val="C26C23"/>
              </a:gs>
            </a:gsLst>
            <a:lin ang="4920000" scaled="0"/>
            <a:tileRect/>
          </a:gradFill>
          <a:ln>
            <a:noFill/>
          </a:ln>
          <a:effectLst>
            <a:outerShdw blurRad="101600" dist="76200" dir="2700000" sx="101000" sy="101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8000" y="2130425"/>
            <a:ext cx="7870516" cy="1470025"/>
          </a:xfrm>
        </p:spPr>
        <p:txBody>
          <a:bodyPr>
            <a:normAutofit/>
          </a:bodyPr>
          <a:lstStyle>
            <a:lvl1pPr>
              <a:defRPr sz="5000"/>
            </a:lvl1pPr>
          </a:lstStyle>
          <a:p>
            <a:r>
              <a:rPr lang="en-AU" dirty="0" smtClean="0"/>
              <a:t>Click to add title text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30869" y="6016935"/>
            <a:ext cx="6025447" cy="457045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260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864000" y="1656000"/>
            <a:ext cx="6953744" cy="0"/>
          </a:xfrm>
          <a:prstGeom prst="line">
            <a:avLst/>
          </a:prstGeom>
          <a:ln w="6350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MRSC MB PPT Logo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00" y="828000"/>
            <a:ext cx="5724335" cy="55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47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MasterBrand 01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126093" y="-90073"/>
            <a:ext cx="9348901" cy="70257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 userDrawn="1"/>
        </p:nvSpPr>
        <p:spPr>
          <a:xfrm>
            <a:off x="216000" y="216000"/>
            <a:ext cx="8712000" cy="6395423"/>
          </a:xfrm>
          <a:prstGeom prst="roundRect">
            <a:avLst>
              <a:gd name="adj" fmla="val 3711"/>
            </a:avLst>
          </a:prstGeom>
          <a:blipFill rotWithShape="1">
            <a:blip r:embed="rId2" cstate="screen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3858" y="3684026"/>
            <a:ext cx="4208366" cy="2171565"/>
          </a:xfrm>
          <a:prstGeom prst="rect">
            <a:avLst/>
          </a:prstGeom>
        </p:spPr>
      </p:pic>
      <p:sp>
        <p:nvSpPr>
          <p:cNvPr id="8" name="Freeform 2"/>
          <p:cNvSpPr>
            <a:spLocks noChangeArrowheads="1"/>
          </p:cNvSpPr>
          <p:nvPr userDrawn="1"/>
        </p:nvSpPr>
        <p:spPr bwMode="auto">
          <a:xfrm>
            <a:off x="216000" y="216000"/>
            <a:ext cx="8712000" cy="6174000"/>
          </a:xfrm>
          <a:custGeom>
            <a:avLst/>
            <a:gdLst>
              <a:gd name="T0" fmla="*/ 18999 w 19000"/>
              <a:gd name="T1" fmla="*/ 697 h 13316"/>
              <a:gd name="T2" fmla="*/ 18999 w 19000"/>
              <a:gd name="T3" fmla="*/ 697 h 13316"/>
              <a:gd name="T4" fmla="*/ 18999 w 19000"/>
              <a:gd name="T5" fmla="*/ 697 h 13316"/>
              <a:gd name="T6" fmla="*/ 18999 w 19000"/>
              <a:gd name="T7" fmla="*/ 492 h 13316"/>
              <a:gd name="T8" fmla="*/ 18998 w 19000"/>
              <a:gd name="T9" fmla="*/ 471 h 13316"/>
              <a:gd name="T10" fmla="*/ 18991 w 19000"/>
              <a:gd name="T11" fmla="*/ 415 h 13316"/>
              <a:gd name="T12" fmla="*/ 18984 w 19000"/>
              <a:gd name="T13" fmla="*/ 378 h 13316"/>
              <a:gd name="T14" fmla="*/ 18973 w 19000"/>
              <a:gd name="T15" fmla="*/ 336 h 13316"/>
              <a:gd name="T16" fmla="*/ 18958 w 19000"/>
              <a:gd name="T17" fmla="*/ 292 h 13316"/>
              <a:gd name="T18" fmla="*/ 18938 w 19000"/>
              <a:gd name="T19" fmla="*/ 246 h 13316"/>
              <a:gd name="T20" fmla="*/ 18911 w 19000"/>
              <a:gd name="T21" fmla="*/ 200 h 13316"/>
              <a:gd name="T22" fmla="*/ 18879 w 19000"/>
              <a:gd name="T23" fmla="*/ 156 h 13316"/>
              <a:gd name="T24" fmla="*/ 18839 w 19000"/>
              <a:gd name="T25" fmla="*/ 114 h 13316"/>
              <a:gd name="T26" fmla="*/ 18791 w 19000"/>
              <a:gd name="T27" fmla="*/ 77 h 13316"/>
              <a:gd name="T28" fmla="*/ 18735 w 19000"/>
              <a:gd name="T29" fmla="*/ 45 h 13316"/>
              <a:gd name="T30" fmla="*/ 18669 w 19000"/>
              <a:gd name="T31" fmla="*/ 21 h 13316"/>
              <a:gd name="T32" fmla="*/ 18594 w 19000"/>
              <a:gd name="T33" fmla="*/ 6 h 13316"/>
              <a:gd name="T34" fmla="*/ 18507 w 19000"/>
              <a:gd name="T35" fmla="*/ 0 h 13316"/>
              <a:gd name="T36" fmla="*/ 472 w 19000"/>
              <a:gd name="T37" fmla="*/ 0 h 13316"/>
              <a:gd name="T38" fmla="*/ 452 w 19000"/>
              <a:gd name="T39" fmla="*/ 1 h 13316"/>
              <a:gd name="T40" fmla="*/ 398 w 19000"/>
              <a:gd name="T41" fmla="*/ 8 h 13316"/>
              <a:gd name="T42" fmla="*/ 363 w 19000"/>
              <a:gd name="T43" fmla="*/ 15 h 13316"/>
              <a:gd name="T44" fmla="*/ 323 w 19000"/>
              <a:gd name="T45" fmla="*/ 26 h 13316"/>
              <a:gd name="T46" fmla="*/ 280 w 19000"/>
              <a:gd name="T47" fmla="*/ 41 h 13316"/>
              <a:gd name="T48" fmla="*/ 236 w 19000"/>
              <a:gd name="T49" fmla="*/ 62 h 13316"/>
              <a:gd name="T50" fmla="*/ 192 w 19000"/>
              <a:gd name="T51" fmla="*/ 88 h 13316"/>
              <a:gd name="T52" fmla="*/ 149 w 19000"/>
              <a:gd name="T53" fmla="*/ 120 h 13316"/>
              <a:gd name="T54" fmla="*/ 109 w 19000"/>
              <a:gd name="T55" fmla="*/ 160 h 13316"/>
              <a:gd name="T56" fmla="*/ 74 w 19000"/>
              <a:gd name="T57" fmla="*/ 208 h 13316"/>
              <a:gd name="T58" fmla="*/ 44 w 19000"/>
              <a:gd name="T59" fmla="*/ 264 h 13316"/>
              <a:gd name="T60" fmla="*/ 20 w 19000"/>
              <a:gd name="T61" fmla="*/ 330 h 13316"/>
              <a:gd name="T62" fmla="*/ 5 w 19000"/>
              <a:gd name="T63" fmla="*/ 405 h 13316"/>
              <a:gd name="T64" fmla="*/ 0 w 19000"/>
              <a:gd name="T65" fmla="*/ 492 h 13316"/>
              <a:gd name="T66" fmla="*/ 0 w 19000"/>
              <a:gd name="T67" fmla="*/ 697 h 13316"/>
              <a:gd name="T68" fmla="*/ 0 w 19000"/>
              <a:gd name="T69" fmla="*/ 800 h 13316"/>
              <a:gd name="T70" fmla="*/ 0 w 19000"/>
              <a:gd name="T71" fmla="*/ 13315 h 13316"/>
              <a:gd name="T72" fmla="*/ 1671 w 19000"/>
              <a:gd name="T73" fmla="*/ 13106 h 13316"/>
              <a:gd name="T74" fmla="*/ 3183 w 19000"/>
              <a:gd name="T75" fmla="*/ 12812 h 13316"/>
              <a:gd name="T76" fmla="*/ 4572 w 19000"/>
              <a:gd name="T77" fmla="*/ 12425 h 13316"/>
              <a:gd name="T78" fmla="*/ 5873 w 19000"/>
              <a:gd name="T79" fmla="*/ 11936 h 13316"/>
              <a:gd name="T80" fmla="*/ 7123 w 19000"/>
              <a:gd name="T81" fmla="*/ 11337 h 13316"/>
              <a:gd name="T82" fmla="*/ 8356 w 19000"/>
              <a:gd name="T83" fmla="*/ 10621 h 13316"/>
              <a:gd name="T84" fmla="*/ 9609 w 19000"/>
              <a:gd name="T85" fmla="*/ 9778 h 13316"/>
              <a:gd name="T86" fmla="*/ 10916 w 19000"/>
              <a:gd name="T87" fmla="*/ 8802 h 13316"/>
              <a:gd name="T88" fmla="*/ 11427 w 19000"/>
              <a:gd name="T89" fmla="*/ 8425 h 13316"/>
              <a:gd name="T90" fmla="*/ 11942 w 19000"/>
              <a:gd name="T91" fmla="*/ 8094 h 13316"/>
              <a:gd name="T92" fmla="*/ 12462 w 19000"/>
              <a:gd name="T93" fmla="*/ 7806 h 13316"/>
              <a:gd name="T94" fmla="*/ 12984 w 19000"/>
              <a:gd name="T95" fmla="*/ 7560 h 13316"/>
              <a:gd name="T96" fmla="*/ 13507 w 19000"/>
              <a:gd name="T97" fmla="*/ 7352 h 13316"/>
              <a:gd name="T98" fmla="*/ 14031 w 19000"/>
              <a:gd name="T99" fmla="*/ 7181 h 13316"/>
              <a:gd name="T100" fmla="*/ 14553 w 19000"/>
              <a:gd name="T101" fmla="*/ 7045 h 13316"/>
              <a:gd name="T102" fmla="*/ 15073 w 19000"/>
              <a:gd name="T103" fmla="*/ 6942 h 13316"/>
              <a:gd name="T104" fmla="*/ 15589 w 19000"/>
              <a:gd name="T105" fmla="*/ 6870 h 13316"/>
              <a:gd name="T106" fmla="*/ 16101 w 19000"/>
              <a:gd name="T107" fmla="*/ 6825 h 13316"/>
              <a:gd name="T108" fmla="*/ 17104 w 19000"/>
              <a:gd name="T109" fmla="*/ 6814 h 13316"/>
              <a:gd name="T110" fmla="*/ 18074 w 19000"/>
              <a:gd name="T111" fmla="*/ 6890 h 13316"/>
              <a:gd name="T112" fmla="*/ 18999 w 19000"/>
              <a:gd name="T113" fmla="*/ 7037 h 13316"/>
              <a:gd name="T114" fmla="*/ 18999 w 19000"/>
              <a:gd name="T115" fmla="*/ 697 h 13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9000" h="13316">
                <a:moveTo>
                  <a:pt x="18999" y="697"/>
                </a:moveTo>
                <a:lnTo>
                  <a:pt x="18999" y="697"/>
                </a:lnTo>
                <a:lnTo>
                  <a:pt x="18999" y="697"/>
                </a:lnTo>
                <a:lnTo>
                  <a:pt x="18999" y="492"/>
                </a:lnTo>
                <a:lnTo>
                  <a:pt x="18998" y="471"/>
                </a:lnTo>
                <a:lnTo>
                  <a:pt x="18991" y="415"/>
                </a:lnTo>
                <a:lnTo>
                  <a:pt x="18984" y="378"/>
                </a:lnTo>
                <a:lnTo>
                  <a:pt x="18973" y="336"/>
                </a:lnTo>
                <a:lnTo>
                  <a:pt x="18958" y="292"/>
                </a:lnTo>
                <a:lnTo>
                  <a:pt x="18938" y="246"/>
                </a:lnTo>
                <a:lnTo>
                  <a:pt x="18911" y="200"/>
                </a:lnTo>
                <a:lnTo>
                  <a:pt x="18879" y="156"/>
                </a:lnTo>
                <a:lnTo>
                  <a:pt x="18839" y="114"/>
                </a:lnTo>
                <a:lnTo>
                  <a:pt x="18791" y="77"/>
                </a:lnTo>
                <a:lnTo>
                  <a:pt x="18735" y="45"/>
                </a:lnTo>
                <a:lnTo>
                  <a:pt x="18669" y="21"/>
                </a:lnTo>
                <a:lnTo>
                  <a:pt x="18594" y="6"/>
                </a:lnTo>
                <a:lnTo>
                  <a:pt x="18507" y="0"/>
                </a:lnTo>
                <a:lnTo>
                  <a:pt x="472" y="0"/>
                </a:lnTo>
                <a:lnTo>
                  <a:pt x="452" y="1"/>
                </a:lnTo>
                <a:lnTo>
                  <a:pt x="398" y="8"/>
                </a:lnTo>
                <a:lnTo>
                  <a:pt x="363" y="15"/>
                </a:lnTo>
                <a:lnTo>
                  <a:pt x="323" y="26"/>
                </a:lnTo>
                <a:lnTo>
                  <a:pt x="280" y="41"/>
                </a:lnTo>
                <a:lnTo>
                  <a:pt x="236" y="62"/>
                </a:lnTo>
                <a:lnTo>
                  <a:pt x="192" y="88"/>
                </a:lnTo>
                <a:lnTo>
                  <a:pt x="149" y="120"/>
                </a:lnTo>
                <a:lnTo>
                  <a:pt x="109" y="160"/>
                </a:lnTo>
                <a:lnTo>
                  <a:pt x="74" y="208"/>
                </a:lnTo>
                <a:lnTo>
                  <a:pt x="44" y="264"/>
                </a:lnTo>
                <a:lnTo>
                  <a:pt x="20" y="330"/>
                </a:lnTo>
                <a:lnTo>
                  <a:pt x="5" y="405"/>
                </a:lnTo>
                <a:lnTo>
                  <a:pt x="0" y="492"/>
                </a:lnTo>
                <a:lnTo>
                  <a:pt x="0" y="697"/>
                </a:lnTo>
                <a:lnTo>
                  <a:pt x="0" y="800"/>
                </a:lnTo>
                <a:lnTo>
                  <a:pt x="0" y="13315"/>
                </a:lnTo>
                <a:lnTo>
                  <a:pt x="1671" y="13106"/>
                </a:lnTo>
                <a:lnTo>
                  <a:pt x="3183" y="12812"/>
                </a:lnTo>
                <a:lnTo>
                  <a:pt x="4572" y="12425"/>
                </a:lnTo>
                <a:lnTo>
                  <a:pt x="5873" y="11936"/>
                </a:lnTo>
                <a:lnTo>
                  <a:pt x="7123" y="11337"/>
                </a:lnTo>
                <a:lnTo>
                  <a:pt x="8356" y="10621"/>
                </a:lnTo>
                <a:lnTo>
                  <a:pt x="9609" y="9778"/>
                </a:lnTo>
                <a:lnTo>
                  <a:pt x="10916" y="8802"/>
                </a:lnTo>
                <a:lnTo>
                  <a:pt x="11427" y="8425"/>
                </a:lnTo>
                <a:lnTo>
                  <a:pt x="11942" y="8094"/>
                </a:lnTo>
                <a:lnTo>
                  <a:pt x="12462" y="7806"/>
                </a:lnTo>
                <a:lnTo>
                  <a:pt x="12984" y="7560"/>
                </a:lnTo>
                <a:lnTo>
                  <a:pt x="13507" y="7352"/>
                </a:lnTo>
                <a:lnTo>
                  <a:pt x="14031" y="7181"/>
                </a:lnTo>
                <a:lnTo>
                  <a:pt x="14553" y="7045"/>
                </a:lnTo>
                <a:lnTo>
                  <a:pt x="15073" y="6942"/>
                </a:lnTo>
                <a:lnTo>
                  <a:pt x="15589" y="6870"/>
                </a:lnTo>
                <a:lnTo>
                  <a:pt x="16101" y="6825"/>
                </a:lnTo>
                <a:lnTo>
                  <a:pt x="17104" y="6814"/>
                </a:lnTo>
                <a:lnTo>
                  <a:pt x="18074" y="6890"/>
                </a:lnTo>
                <a:lnTo>
                  <a:pt x="18999" y="7037"/>
                </a:lnTo>
                <a:lnTo>
                  <a:pt x="18999" y="697"/>
                </a:lnTo>
              </a:path>
            </a:pathLst>
          </a:custGeom>
          <a:gradFill flip="none" rotWithShape="1">
            <a:gsLst>
              <a:gs pos="23000">
                <a:srgbClr val="792021"/>
              </a:gs>
              <a:gs pos="86000">
                <a:srgbClr val="C26C23"/>
              </a:gs>
            </a:gsLst>
            <a:lin ang="4920000" scaled="0"/>
            <a:tileRect/>
          </a:gradFill>
          <a:ln>
            <a:noFill/>
          </a:ln>
          <a:effectLst>
            <a:outerShdw blurRad="101600" dist="76200" dir="2700000" sx="101000" sy="101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8000" y="2130425"/>
            <a:ext cx="7870516" cy="1470025"/>
          </a:xfrm>
        </p:spPr>
        <p:txBody>
          <a:bodyPr>
            <a:normAutofit/>
          </a:bodyPr>
          <a:lstStyle>
            <a:lvl1pPr>
              <a:defRPr sz="5000"/>
            </a:lvl1pPr>
          </a:lstStyle>
          <a:p>
            <a:r>
              <a:rPr lang="en-AU" dirty="0" smtClean="0"/>
              <a:t>Click to add title text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30869" y="6016935"/>
            <a:ext cx="6025447" cy="457045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260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864000" y="1656000"/>
            <a:ext cx="6953744" cy="0"/>
          </a:xfrm>
          <a:prstGeom prst="line">
            <a:avLst/>
          </a:prstGeom>
          <a:ln w="6350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MRSC MB PPT Logo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00" y="828000"/>
            <a:ext cx="5724335" cy="55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47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MasterBrand 01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126093" y="-90073"/>
            <a:ext cx="9348901" cy="70257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 userDrawn="1"/>
        </p:nvSpPr>
        <p:spPr>
          <a:xfrm>
            <a:off x="216000" y="216000"/>
            <a:ext cx="8712000" cy="6395423"/>
          </a:xfrm>
          <a:prstGeom prst="roundRect">
            <a:avLst>
              <a:gd name="adj" fmla="val 3711"/>
            </a:avLst>
          </a:prstGeom>
          <a:blipFill rotWithShape="1">
            <a:blip r:embed="rId2" cstate="screen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3858" y="3684026"/>
            <a:ext cx="4208366" cy="2171565"/>
          </a:xfrm>
          <a:prstGeom prst="rect">
            <a:avLst/>
          </a:prstGeom>
        </p:spPr>
      </p:pic>
      <p:sp>
        <p:nvSpPr>
          <p:cNvPr id="8" name="Freeform 2"/>
          <p:cNvSpPr>
            <a:spLocks noChangeArrowheads="1"/>
          </p:cNvSpPr>
          <p:nvPr userDrawn="1"/>
        </p:nvSpPr>
        <p:spPr bwMode="auto">
          <a:xfrm>
            <a:off x="216000" y="216000"/>
            <a:ext cx="8712000" cy="6174000"/>
          </a:xfrm>
          <a:custGeom>
            <a:avLst/>
            <a:gdLst>
              <a:gd name="T0" fmla="*/ 18999 w 19000"/>
              <a:gd name="T1" fmla="*/ 697 h 13316"/>
              <a:gd name="T2" fmla="*/ 18999 w 19000"/>
              <a:gd name="T3" fmla="*/ 697 h 13316"/>
              <a:gd name="T4" fmla="*/ 18999 w 19000"/>
              <a:gd name="T5" fmla="*/ 697 h 13316"/>
              <a:gd name="T6" fmla="*/ 18999 w 19000"/>
              <a:gd name="T7" fmla="*/ 492 h 13316"/>
              <a:gd name="T8" fmla="*/ 18998 w 19000"/>
              <a:gd name="T9" fmla="*/ 471 h 13316"/>
              <a:gd name="T10" fmla="*/ 18991 w 19000"/>
              <a:gd name="T11" fmla="*/ 415 h 13316"/>
              <a:gd name="T12" fmla="*/ 18984 w 19000"/>
              <a:gd name="T13" fmla="*/ 378 h 13316"/>
              <a:gd name="T14" fmla="*/ 18973 w 19000"/>
              <a:gd name="T15" fmla="*/ 336 h 13316"/>
              <a:gd name="T16" fmla="*/ 18958 w 19000"/>
              <a:gd name="T17" fmla="*/ 292 h 13316"/>
              <a:gd name="T18" fmla="*/ 18938 w 19000"/>
              <a:gd name="T19" fmla="*/ 246 h 13316"/>
              <a:gd name="T20" fmla="*/ 18911 w 19000"/>
              <a:gd name="T21" fmla="*/ 200 h 13316"/>
              <a:gd name="T22" fmla="*/ 18879 w 19000"/>
              <a:gd name="T23" fmla="*/ 156 h 13316"/>
              <a:gd name="T24" fmla="*/ 18839 w 19000"/>
              <a:gd name="T25" fmla="*/ 114 h 13316"/>
              <a:gd name="T26" fmla="*/ 18791 w 19000"/>
              <a:gd name="T27" fmla="*/ 77 h 13316"/>
              <a:gd name="T28" fmla="*/ 18735 w 19000"/>
              <a:gd name="T29" fmla="*/ 45 h 13316"/>
              <a:gd name="T30" fmla="*/ 18669 w 19000"/>
              <a:gd name="T31" fmla="*/ 21 h 13316"/>
              <a:gd name="T32" fmla="*/ 18594 w 19000"/>
              <a:gd name="T33" fmla="*/ 6 h 13316"/>
              <a:gd name="T34" fmla="*/ 18507 w 19000"/>
              <a:gd name="T35" fmla="*/ 0 h 13316"/>
              <a:gd name="T36" fmla="*/ 472 w 19000"/>
              <a:gd name="T37" fmla="*/ 0 h 13316"/>
              <a:gd name="T38" fmla="*/ 452 w 19000"/>
              <a:gd name="T39" fmla="*/ 1 h 13316"/>
              <a:gd name="T40" fmla="*/ 398 w 19000"/>
              <a:gd name="T41" fmla="*/ 8 h 13316"/>
              <a:gd name="T42" fmla="*/ 363 w 19000"/>
              <a:gd name="T43" fmla="*/ 15 h 13316"/>
              <a:gd name="T44" fmla="*/ 323 w 19000"/>
              <a:gd name="T45" fmla="*/ 26 h 13316"/>
              <a:gd name="T46" fmla="*/ 280 w 19000"/>
              <a:gd name="T47" fmla="*/ 41 h 13316"/>
              <a:gd name="T48" fmla="*/ 236 w 19000"/>
              <a:gd name="T49" fmla="*/ 62 h 13316"/>
              <a:gd name="T50" fmla="*/ 192 w 19000"/>
              <a:gd name="T51" fmla="*/ 88 h 13316"/>
              <a:gd name="T52" fmla="*/ 149 w 19000"/>
              <a:gd name="T53" fmla="*/ 120 h 13316"/>
              <a:gd name="T54" fmla="*/ 109 w 19000"/>
              <a:gd name="T55" fmla="*/ 160 h 13316"/>
              <a:gd name="T56" fmla="*/ 74 w 19000"/>
              <a:gd name="T57" fmla="*/ 208 h 13316"/>
              <a:gd name="T58" fmla="*/ 44 w 19000"/>
              <a:gd name="T59" fmla="*/ 264 h 13316"/>
              <a:gd name="T60" fmla="*/ 20 w 19000"/>
              <a:gd name="T61" fmla="*/ 330 h 13316"/>
              <a:gd name="T62" fmla="*/ 5 w 19000"/>
              <a:gd name="T63" fmla="*/ 405 h 13316"/>
              <a:gd name="T64" fmla="*/ 0 w 19000"/>
              <a:gd name="T65" fmla="*/ 492 h 13316"/>
              <a:gd name="T66" fmla="*/ 0 w 19000"/>
              <a:gd name="T67" fmla="*/ 697 h 13316"/>
              <a:gd name="T68" fmla="*/ 0 w 19000"/>
              <a:gd name="T69" fmla="*/ 800 h 13316"/>
              <a:gd name="T70" fmla="*/ 0 w 19000"/>
              <a:gd name="T71" fmla="*/ 13315 h 13316"/>
              <a:gd name="T72" fmla="*/ 1671 w 19000"/>
              <a:gd name="T73" fmla="*/ 13106 h 13316"/>
              <a:gd name="T74" fmla="*/ 3183 w 19000"/>
              <a:gd name="T75" fmla="*/ 12812 h 13316"/>
              <a:gd name="T76" fmla="*/ 4572 w 19000"/>
              <a:gd name="T77" fmla="*/ 12425 h 13316"/>
              <a:gd name="T78" fmla="*/ 5873 w 19000"/>
              <a:gd name="T79" fmla="*/ 11936 h 13316"/>
              <a:gd name="T80" fmla="*/ 7123 w 19000"/>
              <a:gd name="T81" fmla="*/ 11337 h 13316"/>
              <a:gd name="T82" fmla="*/ 8356 w 19000"/>
              <a:gd name="T83" fmla="*/ 10621 h 13316"/>
              <a:gd name="T84" fmla="*/ 9609 w 19000"/>
              <a:gd name="T85" fmla="*/ 9778 h 13316"/>
              <a:gd name="T86" fmla="*/ 10916 w 19000"/>
              <a:gd name="T87" fmla="*/ 8802 h 13316"/>
              <a:gd name="T88" fmla="*/ 11427 w 19000"/>
              <a:gd name="T89" fmla="*/ 8425 h 13316"/>
              <a:gd name="T90" fmla="*/ 11942 w 19000"/>
              <a:gd name="T91" fmla="*/ 8094 h 13316"/>
              <a:gd name="T92" fmla="*/ 12462 w 19000"/>
              <a:gd name="T93" fmla="*/ 7806 h 13316"/>
              <a:gd name="T94" fmla="*/ 12984 w 19000"/>
              <a:gd name="T95" fmla="*/ 7560 h 13316"/>
              <a:gd name="T96" fmla="*/ 13507 w 19000"/>
              <a:gd name="T97" fmla="*/ 7352 h 13316"/>
              <a:gd name="T98" fmla="*/ 14031 w 19000"/>
              <a:gd name="T99" fmla="*/ 7181 h 13316"/>
              <a:gd name="T100" fmla="*/ 14553 w 19000"/>
              <a:gd name="T101" fmla="*/ 7045 h 13316"/>
              <a:gd name="T102" fmla="*/ 15073 w 19000"/>
              <a:gd name="T103" fmla="*/ 6942 h 13316"/>
              <a:gd name="T104" fmla="*/ 15589 w 19000"/>
              <a:gd name="T105" fmla="*/ 6870 h 13316"/>
              <a:gd name="T106" fmla="*/ 16101 w 19000"/>
              <a:gd name="T107" fmla="*/ 6825 h 13316"/>
              <a:gd name="T108" fmla="*/ 17104 w 19000"/>
              <a:gd name="T109" fmla="*/ 6814 h 13316"/>
              <a:gd name="T110" fmla="*/ 18074 w 19000"/>
              <a:gd name="T111" fmla="*/ 6890 h 13316"/>
              <a:gd name="T112" fmla="*/ 18999 w 19000"/>
              <a:gd name="T113" fmla="*/ 7037 h 13316"/>
              <a:gd name="T114" fmla="*/ 18999 w 19000"/>
              <a:gd name="T115" fmla="*/ 697 h 13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9000" h="13316">
                <a:moveTo>
                  <a:pt x="18999" y="697"/>
                </a:moveTo>
                <a:lnTo>
                  <a:pt x="18999" y="697"/>
                </a:lnTo>
                <a:lnTo>
                  <a:pt x="18999" y="697"/>
                </a:lnTo>
                <a:lnTo>
                  <a:pt x="18999" y="492"/>
                </a:lnTo>
                <a:lnTo>
                  <a:pt x="18998" y="471"/>
                </a:lnTo>
                <a:lnTo>
                  <a:pt x="18991" y="415"/>
                </a:lnTo>
                <a:lnTo>
                  <a:pt x="18984" y="378"/>
                </a:lnTo>
                <a:lnTo>
                  <a:pt x="18973" y="336"/>
                </a:lnTo>
                <a:lnTo>
                  <a:pt x="18958" y="292"/>
                </a:lnTo>
                <a:lnTo>
                  <a:pt x="18938" y="246"/>
                </a:lnTo>
                <a:lnTo>
                  <a:pt x="18911" y="200"/>
                </a:lnTo>
                <a:lnTo>
                  <a:pt x="18879" y="156"/>
                </a:lnTo>
                <a:lnTo>
                  <a:pt x="18839" y="114"/>
                </a:lnTo>
                <a:lnTo>
                  <a:pt x="18791" y="77"/>
                </a:lnTo>
                <a:lnTo>
                  <a:pt x="18735" y="45"/>
                </a:lnTo>
                <a:lnTo>
                  <a:pt x="18669" y="21"/>
                </a:lnTo>
                <a:lnTo>
                  <a:pt x="18594" y="6"/>
                </a:lnTo>
                <a:lnTo>
                  <a:pt x="18507" y="0"/>
                </a:lnTo>
                <a:lnTo>
                  <a:pt x="472" y="0"/>
                </a:lnTo>
                <a:lnTo>
                  <a:pt x="452" y="1"/>
                </a:lnTo>
                <a:lnTo>
                  <a:pt x="398" y="8"/>
                </a:lnTo>
                <a:lnTo>
                  <a:pt x="363" y="15"/>
                </a:lnTo>
                <a:lnTo>
                  <a:pt x="323" y="26"/>
                </a:lnTo>
                <a:lnTo>
                  <a:pt x="280" y="41"/>
                </a:lnTo>
                <a:lnTo>
                  <a:pt x="236" y="62"/>
                </a:lnTo>
                <a:lnTo>
                  <a:pt x="192" y="88"/>
                </a:lnTo>
                <a:lnTo>
                  <a:pt x="149" y="120"/>
                </a:lnTo>
                <a:lnTo>
                  <a:pt x="109" y="160"/>
                </a:lnTo>
                <a:lnTo>
                  <a:pt x="74" y="208"/>
                </a:lnTo>
                <a:lnTo>
                  <a:pt x="44" y="264"/>
                </a:lnTo>
                <a:lnTo>
                  <a:pt x="20" y="330"/>
                </a:lnTo>
                <a:lnTo>
                  <a:pt x="5" y="405"/>
                </a:lnTo>
                <a:lnTo>
                  <a:pt x="0" y="492"/>
                </a:lnTo>
                <a:lnTo>
                  <a:pt x="0" y="697"/>
                </a:lnTo>
                <a:lnTo>
                  <a:pt x="0" y="800"/>
                </a:lnTo>
                <a:lnTo>
                  <a:pt x="0" y="13315"/>
                </a:lnTo>
                <a:lnTo>
                  <a:pt x="1671" y="13106"/>
                </a:lnTo>
                <a:lnTo>
                  <a:pt x="3183" y="12812"/>
                </a:lnTo>
                <a:lnTo>
                  <a:pt x="4572" y="12425"/>
                </a:lnTo>
                <a:lnTo>
                  <a:pt x="5873" y="11936"/>
                </a:lnTo>
                <a:lnTo>
                  <a:pt x="7123" y="11337"/>
                </a:lnTo>
                <a:lnTo>
                  <a:pt x="8356" y="10621"/>
                </a:lnTo>
                <a:lnTo>
                  <a:pt x="9609" y="9778"/>
                </a:lnTo>
                <a:lnTo>
                  <a:pt x="10916" y="8802"/>
                </a:lnTo>
                <a:lnTo>
                  <a:pt x="11427" y="8425"/>
                </a:lnTo>
                <a:lnTo>
                  <a:pt x="11942" y="8094"/>
                </a:lnTo>
                <a:lnTo>
                  <a:pt x="12462" y="7806"/>
                </a:lnTo>
                <a:lnTo>
                  <a:pt x="12984" y="7560"/>
                </a:lnTo>
                <a:lnTo>
                  <a:pt x="13507" y="7352"/>
                </a:lnTo>
                <a:lnTo>
                  <a:pt x="14031" y="7181"/>
                </a:lnTo>
                <a:lnTo>
                  <a:pt x="14553" y="7045"/>
                </a:lnTo>
                <a:lnTo>
                  <a:pt x="15073" y="6942"/>
                </a:lnTo>
                <a:lnTo>
                  <a:pt x="15589" y="6870"/>
                </a:lnTo>
                <a:lnTo>
                  <a:pt x="16101" y="6825"/>
                </a:lnTo>
                <a:lnTo>
                  <a:pt x="17104" y="6814"/>
                </a:lnTo>
                <a:lnTo>
                  <a:pt x="18074" y="6890"/>
                </a:lnTo>
                <a:lnTo>
                  <a:pt x="18999" y="7037"/>
                </a:lnTo>
                <a:lnTo>
                  <a:pt x="18999" y="697"/>
                </a:lnTo>
              </a:path>
            </a:pathLst>
          </a:custGeom>
          <a:gradFill flip="none" rotWithShape="1">
            <a:gsLst>
              <a:gs pos="23000">
                <a:srgbClr val="792021"/>
              </a:gs>
              <a:gs pos="86000">
                <a:srgbClr val="C26C23"/>
              </a:gs>
            </a:gsLst>
            <a:lin ang="4920000" scaled="0"/>
            <a:tileRect/>
          </a:gradFill>
          <a:ln>
            <a:noFill/>
          </a:ln>
          <a:effectLst>
            <a:outerShdw blurRad="101600" dist="76200" dir="2700000" sx="101000" sy="101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8000" y="2130425"/>
            <a:ext cx="7870516" cy="1470025"/>
          </a:xfrm>
        </p:spPr>
        <p:txBody>
          <a:bodyPr>
            <a:normAutofit/>
          </a:bodyPr>
          <a:lstStyle>
            <a:lvl1pPr>
              <a:defRPr sz="5000"/>
            </a:lvl1pPr>
          </a:lstStyle>
          <a:p>
            <a:r>
              <a:rPr lang="en-AU" dirty="0" smtClean="0"/>
              <a:t>Click to add title text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30869" y="6016935"/>
            <a:ext cx="6025447" cy="457045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260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864000" y="1656000"/>
            <a:ext cx="6953744" cy="0"/>
          </a:xfrm>
          <a:prstGeom prst="line">
            <a:avLst/>
          </a:prstGeom>
          <a:ln w="6350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MRSC MB PPT Logo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00" y="828000"/>
            <a:ext cx="5724335" cy="55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47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MasterBrand 01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126093" y="-90073"/>
            <a:ext cx="9348901" cy="70257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 userDrawn="1"/>
        </p:nvSpPr>
        <p:spPr>
          <a:xfrm>
            <a:off x="216000" y="216000"/>
            <a:ext cx="8712000" cy="6395423"/>
          </a:xfrm>
          <a:prstGeom prst="roundRect">
            <a:avLst>
              <a:gd name="adj" fmla="val 3711"/>
            </a:avLst>
          </a:prstGeom>
          <a:blipFill rotWithShape="1">
            <a:blip r:embed="rId2" cstate="screen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3858" y="3684026"/>
            <a:ext cx="4208366" cy="2171565"/>
          </a:xfrm>
          <a:prstGeom prst="rect">
            <a:avLst/>
          </a:prstGeom>
        </p:spPr>
      </p:pic>
      <p:sp>
        <p:nvSpPr>
          <p:cNvPr id="8" name="Freeform 2"/>
          <p:cNvSpPr>
            <a:spLocks noChangeArrowheads="1"/>
          </p:cNvSpPr>
          <p:nvPr userDrawn="1"/>
        </p:nvSpPr>
        <p:spPr bwMode="auto">
          <a:xfrm>
            <a:off x="216000" y="216000"/>
            <a:ext cx="8712000" cy="6174000"/>
          </a:xfrm>
          <a:custGeom>
            <a:avLst/>
            <a:gdLst>
              <a:gd name="T0" fmla="*/ 18999 w 19000"/>
              <a:gd name="T1" fmla="*/ 697 h 13316"/>
              <a:gd name="T2" fmla="*/ 18999 w 19000"/>
              <a:gd name="T3" fmla="*/ 697 h 13316"/>
              <a:gd name="T4" fmla="*/ 18999 w 19000"/>
              <a:gd name="T5" fmla="*/ 697 h 13316"/>
              <a:gd name="T6" fmla="*/ 18999 w 19000"/>
              <a:gd name="T7" fmla="*/ 492 h 13316"/>
              <a:gd name="T8" fmla="*/ 18998 w 19000"/>
              <a:gd name="T9" fmla="*/ 471 h 13316"/>
              <a:gd name="T10" fmla="*/ 18991 w 19000"/>
              <a:gd name="T11" fmla="*/ 415 h 13316"/>
              <a:gd name="T12" fmla="*/ 18984 w 19000"/>
              <a:gd name="T13" fmla="*/ 378 h 13316"/>
              <a:gd name="T14" fmla="*/ 18973 w 19000"/>
              <a:gd name="T15" fmla="*/ 336 h 13316"/>
              <a:gd name="T16" fmla="*/ 18958 w 19000"/>
              <a:gd name="T17" fmla="*/ 292 h 13316"/>
              <a:gd name="T18" fmla="*/ 18938 w 19000"/>
              <a:gd name="T19" fmla="*/ 246 h 13316"/>
              <a:gd name="T20" fmla="*/ 18911 w 19000"/>
              <a:gd name="T21" fmla="*/ 200 h 13316"/>
              <a:gd name="T22" fmla="*/ 18879 w 19000"/>
              <a:gd name="T23" fmla="*/ 156 h 13316"/>
              <a:gd name="T24" fmla="*/ 18839 w 19000"/>
              <a:gd name="T25" fmla="*/ 114 h 13316"/>
              <a:gd name="T26" fmla="*/ 18791 w 19000"/>
              <a:gd name="T27" fmla="*/ 77 h 13316"/>
              <a:gd name="T28" fmla="*/ 18735 w 19000"/>
              <a:gd name="T29" fmla="*/ 45 h 13316"/>
              <a:gd name="T30" fmla="*/ 18669 w 19000"/>
              <a:gd name="T31" fmla="*/ 21 h 13316"/>
              <a:gd name="T32" fmla="*/ 18594 w 19000"/>
              <a:gd name="T33" fmla="*/ 6 h 13316"/>
              <a:gd name="T34" fmla="*/ 18507 w 19000"/>
              <a:gd name="T35" fmla="*/ 0 h 13316"/>
              <a:gd name="T36" fmla="*/ 472 w 19000"/>
              <a:gd name="T37" fmla="*/ 0 h 13316"/>
              <a:gd name="T38" fmla="*/ 452 w 19000"/>
              <a:gd name="T39" fmla="*/ 1 h 13316"/>
              <a:gd name="T40" fmla="*/ 398 w 19000"/>
              <a:gd name="T41" fmla="*/ 8 h 13316"/>
              <a:gd name="T42" fmla="*/ 363 w 19000"/>
              <a:gd name="T43" fmla="*/ 15 h 13316"/>
              <a:gd name="T44" fmla="*/ 323 w 19000"/>
              <a:gd name="T45" fmla="*/ 26 h 13316"/>
              <a:gd name="T46" fmla="*/ 280 w 19000"/>
              <a:gd name="T47" fmla="*/ 41 h 13316"/>
              <a:gd name="T48" fmla="*/ 236 w 19000"/>
              <a:gd name="T49" fmla="*/ 62 h 13316"/>
              <a:gd name="T50" fmla="*/ 192 w 19000"/>
              <a:gd name="T51" fmla="*/ 88 h 13316"/>
              <a:gd name="T52" fmla="*/ 149 w 19000"/>
              <a:gd name="T53" fmla="*/ 120 h 13316"/>
              <a:gd name="T54" fmla="*/ 109 w 19000"/>
              <a:gd name="T55" fmla="*/ 160 h 13316"/>
              <a:gd name="T56" fmla="*/ 74 w 19000"/>
              <a:gd name="T57" fmla="*/ 208 h 13316"/>
              <a:gd name="T58" fmla="*/ 44 w 19000"/>
              <a:gd name="T59" fmla="*/ 264 h 13316"/>
              <a:gd name="T60" fmla="*/ 20 w 19000"/>
              <a:gd name="T61" fmla="*/ 330 h 13316"/>
              <a:gd name="T62" fmla="*/ 5 w 19000"/>
              <a:gd name="T63" fmla="*/ 405 h 13316"/>
              <a:gd name="T64" fmla="*/ 0 w 19000"/>
              <a:gd name="T65" fmla="*/ 492 h 13316"/>
              <a:gd name="T66" fmla="*/ 0 w 19000"/>
              <a:gd name="T67" fmla="*/ 697 h 13316"/>
              <a:gd name="T68" fmla="*/ 0 w 19000"/>
              <a:gd name="T69" fmla="*/ 800 h 13316"/>
              <a:gd name="T70" fmla="*/ 0 w 19000"/>
              <a:gd name="T71" fmla="*/ 13315 h 13316"/>
              <a:gd name="T72" fmla="*/ 1671 w 19000"/>
              <a:gd name="T73" fmla="*/ 13106 h 13316"/>
              <a:gd name="T74" fmla="*/ 3183 w 19000"/>
              <a:gd name="T75" fmla="*/ 12812 h 13316"/>
              <a:gd name="T76" fmla="*/ 4572 w 19000"/>
              <a:gd name="T77" fmla="*/ 12425 h 13316"/>
              <a:gd name="T78" fmla="*/ 5873 w 19000"/>
              <a:gd name="T79" fmla="*/ 11936 h 13316"/>
              <a:gd name="T80" fmla="*/ 7123 w 19000"/>
              <a:gd name="T81" fmla="*/ 11337 h 13316"/>
              <a:gd name="T82" fmla="*/ 8356 w 19000"/>
              <a:gd name="T83" fmla="*/ 10621 h 13316"/>
              <a:gd name="T84" fmla="*/ 9609 w 19000"/>
              <a:gd name="T85" fmla="*/ 9778 h 13316"/>
              <a:gd name="T86" fmla="*/ 10916 w 19000"/>
              <a:gd name="T87" fmla="*/ 8802 h 13316"/>
              <a:gd name="T88" fmla="*/ 11427 w 19000"/>
              <a:gd name="T89" fmla="*/ 8425 h 13316"/>
              <a:gd name="T90" fmla="*/ 11942 w 19000"/>
              <a:gd name="T91" fmla="*/ 8094 h 13316"/>
              <a:gd name="T92" fmla="*/ 12462 w 19000"/>
              <a:gd name="T93" fmla="*/ 7806 h 13316"/>
              <a:gd name="T94" fmla="*/ 12984 w 19000"/>
              <a:gd name="T95" fmla="*/ 7560 h 13316"/>
              <a:gd name="T96" fmla="*/ 13507 w 19000"/>
              <a:gd name="T97" fmla="*/ 7352 h 13316"/>
              <a:gd name="T98" fmla="*/ 14031 w 19000"/>
              <a:gd name="T99" fmla="*/ 7181 h 13316"/>
              <a:gd name="T100" fmla="*/ 14553 w 19000"/>
              <a:gd name="T101" fmla="*/ 7045 h 13316"/>
              <a:gd name="T102" fmla="*/ 15073 w 19000"/>
              <a:gd name="T103" fmla="*/ 6942 h 13316"/>
              <a:gd name="T104" fmla="*/ 15589 w 19000"/>
              <a:gd name="T105" fmla="*/ 6870 h 13316"/>
              <a:gd name="T106" fmla="*/ 16101 w 19000"/>
              <a:gd name="T107" fmla="*/ 6825 h 13316"/>
              <a:gd name="T108" fmla="*/ 17104 w 19000"/>
              <a:gd name="T109" fmla="*/ 6814 h 13316"/>
              <a:gd name="T110" fmla="*/ 18074 w 19000"/>
              <a:gd name="T111" fmla="*/ 6890 h 13316"/>
              <a:gd name="T112" fmla="*/ 18999 w 19000"/>
              <a:gd name="T113" fmla="*/ 7037 h 13316"/>
              <a:gd name="T114" fmla="*/ 18999 w 19000"/>
              <a:gd name="T115" fmla="*/ 697 h 13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9000" h="13316">
                <a:moveTo>
                  <a:pt x="18999" y="697"/>
                </a:moveTo>
                <a:lnTo>
                  <a:pt x="18999" y="697"/>
                </a:lnTo>
                <a:lnTo>
                  <a:pt x="18999" y="697"/>
                </a:lnTo>
                <a:lnTo>
                  <a:pt x="18999" y="492"/>
                </a:lnTo>
                <a:lnTo>
                  <a:pt x="18998" y="471"/>
                </a:lnTo>
                <a:lnTo>
                  <a:pt x="18991" y="415"/>
                </a:lnTo>
                <a:lnTo>
                  <a:pt x="18984" y="378"/>
                </a:lnTo>
                <a:lnTo>
                  <a:pt x="18973" y="336"/>
                </a:lnTo>
                <a:lnTo>
                  <a:pt x="18958" y="292"/>
                </a:lnTo>
                <a:lnTo>
                  <a:pt x="18938" y="246"/>
                </a:lnTo>
                <a:lnTo>
                  <a:pt x="18911" y="200"/>
                </a:lnTo>
                <a:lnTo>
                  <a:pt x="18879" y="156"/>
                </a:lnTo>
                <a:lnTo>
                  <a:pt x="18839" y="114"/>
                </a:lnTo>
                <a:lnTo>
                  <a:pt x="18791" y="77"/>
                </a:lnTo>
                <a:lnTo>
                  <a:pt x="18735" y="45"/>
                </a:lnTo>
                <a:lnTo>
                  <a:pt x="18669" y="21"/>
                </a:lnTo>
                <a:lnTo>
                  <a:pt x="18594" y="6"/>
                </a:lnTo>
                <a:lnTo>
                  <a:pt x="18507" y="0"/>
                </a:lnTo>
                <a:lnTo>
                  <a:pt x="472" y="0"/>
                </a:lnTo>
                <a:lnTo>
                  <a:pt x="452" y="1"/>
                </a:lnTo>
                <a:lnTo>
                  <a:pt x="398" y="8"/>
                </a:lnTo>
                <a:lnTo>
                  <a:pt x="363" y="15"/>
                </a:lnTo>
                <a:lnTo>
                  <a:pt x="323" y="26"/>
                </a:lnTo>
                <a:lnTo>
                  <a:pt x="280" y="41"/>
                </a:lnTo>
                <a:lnTo>
                  <a:pt x="236" y="62"/>
                </a:lnTo>
                <a:lnTo>
                  <a:pt x="192" y="88"/>
                </a:lnTo>
                <a:lnTo>
                  <a:pt x="149" y="120"/>
                </a:lnTo>
                <a:lnTo>
                  <a:pt x="109" y="160"/>
                </a:lnTo>
                <a:lnTo>
                  <a:pt x="74" y="208"/>
                </a:lnTo>
                <a:lnTo>
                  <a:pt x="44" y="264"/>
                </a:lnTo>
                <a:lnTo>
                  <a:pt x="20" y="330"/>
                </a:lnTo>
                <a:lnTo>
                  <a:pt x="5" y="405"/>
                </a:lnTo>
                <a:lnTo>
                  <a:pt x="0" y="492"/>
                </a:lnTo>
                <a:lnTo>
                  <a:pt x="0" y="697"/>
                </a:lnTo>
                <a:lnTo>
                  <a:pt x="0" y="800"/>
                </a:lnTo>
                <a:lnTo>
                  <a:pt x="0" y="13315"/>
                </a:lnTo>
                <a:lnTo>
                  <a:pt x="1671" y="13106"/>
                </a:lnTo>
                <a:lnTo>
                  <a:pt x="3183" y="12812"/>
                </a:lnTo>
                <a:lnTo>
                  <a:pt x="4572" y="12425"/>
                </a:lnTo>
                <a:lnTo>
                  <a:pt x="5873" y="11936"/>
                </a:lnTo>
                <a:lnTo>
                  <a:pt x="7123" y="11337"/>
                </a:lnTo>
                <a:lnTo>
                  <a:pt x="8356" y="10621"/>
                </a:lnTo>
                <a:lnTo>
                  <a:pt x="9609" y="9778"/>
                </a:lnTo>
                <a:lnTo>
                  <a:pt x="10916" y="8802"/>
                </a:lnTo>
                <a:lnTo>
                  <a:pt x="11427" y="8425"/>
                </a:lnTo>
                <a:lnTo>
                  <a:pt x="11942" y="8094"/>
                </a:lnTo>
                <a:lnTo>
                  <a:pt x="12462" y="7806"/>
                </a:lnTo>
                <a:lnTo>
                  <a:pt x="12984" y="7560"/>
                </a:lnTo>
                <a:lnTo>
                  <a:pt x="13507" y="7352"/>
                </a:lnTo>
                <a:lnTo>
                  <a:pt x="14031" y="7181"/>
                </a:lnTo>
                <a:lnTo>
                  <a:pt x="14553" y="7045"/>
                </a:lnTo>
                <a:lnTo>
                  <a:pt x="15073" y="6942"/>
                </a:lnTo>
                <a:lnTo>
                  <a:pt x="15589" y="6870"/>
                </a:lnTo>
                <a:lnTo>
                  <a:pt x="16101" y="6825"/>
                </a:lnTo>
                <a:lnTo>
                  <a:pt x="17104" y="6814"/>
                </a:lnTo>
                <a:lnTo>
                  <a:pt x="18074" y="6890"/>
                </a:lnTo>
                <a:lnTo>
                  <a:pt x="18999" y="7037"/>
                </a:lnTo>
                <a:lnTo>
                  <a:pt x="18999" y="697"/>
                </a:lnTo>
              </a:path>
            </a:pathLst>
          </a:custGeom>
          <a:gradFill flip="none" rotWithShape="1">
            <a:gsLst>
              <a:gs pos="23000">
                <a:srgbClr val="792021"/>
              </a:gs>
              <a:gs pos="86000">
                <a:srgbClr val="C26C23"/>
              </a:gs>
            </a:gsLst>
            <a:lin ang="4920000" scaled="0"/>
            <a:tileRect/>
          </a:gradFill>
          <a:ln>
            <a:noFill/>
          </a:ln>
          <a:effectLst>
            <a:outerShdw blurRad="101600" dist="76200" dir="2700000" sx="101000" sy="101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8000" y="2130425"/>
            <a:ext cx="7870516" cy="1470025"/>
          </a:xfrm>
        </p:spPr>
        <p:txBody>
          <a:bodyPr>
            <a:normAutofit/>
          </a:bodyPr>
          <a:lstStyle>
            <a:lvl1pPr>
              <a:defRPr sz="5000"/>
            </a:lvl1pPr>
          </a:lstStyle>
          <a:p>
            <a:r>
              <a:rPr lang="en-AU" dirty="0" smtClean="0"/>
              <a:t>Click to add title text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30869" y="6016935"/>
            <a:ext cx="6025447" cy="457045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260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864000" y="1656000"/>
            <a:ext cx="6953744" cy="0"/>
          </a:xfrm>
          <a:prstGeom prst="line">
            <a:avLst/>
          </a:prstGeom>
          <a:ln w="6350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MRSC MB PPT Logo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00" y="828000"/>
            <a:ext cx="5724335" cy="55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47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MasterBrand 01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126093" y="-90073"/>
            <a:ext cx="9348901" cy="70257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 userDrawn="1"/>
        </p:nvSpPr>
        <p:spPr>
          <a:xfrm>
            <a:off x="216000" y="216000"/>
            <a:ext cx="8712000" cy="6395423"/>
          </a:xfrm>
          <a:prstGeom prst="roundRect">
            <a:avLst>
              <a:gd name="adj" fmla="val 3711"/>
            </a:avLst>
          </a:prstGeom>
          <a:blipFill rotWithShape="1">
            <a:blip r:embed="rId2" cstate="screen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3858" y="3684026"/>
            <a:ext cx="4208366" cy="2171565"/>
          </a:xfrm>
          <a:prstGeom prst="rect">
            <a:avLst/>
          </a:prstGeom>
        </p:spPr>
      </p:pic>
      <p:sp>
        <p:nvSpPr>
          <p:cNvPr id="8" name="Freeform 2"/>
          <p:cNvSpPr>
            <a:spLocks noChangeArrowheads="1"/>
          </p:cNvSpPr>
          <p:nvPr userDrawn="1"/>
        </p:nvSpPr>
        <p:spPr bwMode="auto">
          <a:xfrm>
            <a:off x="216000" y="216000"/>
            <a:ext cx="8712000" cy="6174000"/>
          </a:xfrm>
          <a:custGeom>
            <a:avLst/>
            <a:gdLst>
              <a:gd name="T0" fmla="*/ 18999 w 19000"/>
              <a:gd name="T1" fmla="*/ 697 h 13316"/>
              <a:gd name="T2" fmla="*/ 18999 w 19000"/>
              <a:gd name="T3" fmla="*/ 697 h 13316"/>
              <a:gd name="T4" fmla="*/ 18999 w 19000"/>
              <a:gd name="T5" fmla="*/ 697 h 13316"/>
              <a:gd name="T6" fmla="*/ 18999 w 19000"/>
              <a:gd name="T7" fmla="*/ 492 h 13316"/>
              <a:gd name="T8" fmla="*/ 18998 w 19000"/>
              <a:gd name="T9" fmla="*/ 471 h 13316"/>
              <a:gd name="T10" fmla="*/ 18991 w 19000"/>
              <a:gd name="T11" fmla="*/ 415 h 13316"/>
              <a:gd name="T12" fmla="*/ 18984 w 19000"/>
              <a:gd name="T13" fmla="*/ 378 h 13316"/>
              <a:gd name="T14" fmla="*/ 18973 w 19000"/>
              <a:gd name="T15" fmla="*/ 336 h 13316"/>
              <a:gd name="T16" fmla="*/ 18958 w 19000"/>
              <a:gd name="T17" fmla="*/ 292 h 13316"/>
              <a:gd name="T18" fmla="*/ 18938 w 19000"/>
              <a:gd name="T19" fmla="*/ 246 h 13316"/>
              <a:gd name="T20" fmla="*/ 18911 w 19000"/>
              <a:gd name="T21" fmla="*/ 200 h 13316"/>
              <a:gd name="T22" fmla="*/ 18879 w 19000"/>
              <a:gd name="T23" fmla="*/ 156 h 13316"/>
              <a:gd name="T24" fmla="*/ 18839 w 19000"/>
              <a:gd name="T25" fmla="*/ 114 h 13316"/>
              <a:gd name="T26" fmla="*/ 18791 w 19000"/>
              <a:gd name="T27" fmla="*/ 77 h 13316"/>
              <a:gd name="T28" fmla="*/ 18735 w 19000"/>
              <a:gd name="T29" fmla="*/ 45 h 13316"/>
              <a:gd name="T30" fmla="*/ 18669 w 19000"/>
              <a:gd name="T31" fmla="*/ 21 h 13316"/>
              <a:gd name="T32" fmla="*/ 18594 w 19000"/>
              <a:gd name="T33" fmla="*/ 6 h 13316"/>
              <a:gd name="T34" fmla="*/ 18507 w 19000"/>
              <a:gd name="T35" fmla="*/ 0 h 13316"/>
              <a:gd name="T36" fmla="*/ 472 w 19000"/>
              <a:gd name="T37" fmla="*/ 0 h 13316"/>
              <a:gd name="T38" fmla="*/ 452 w 19000"/>
              <a:gd name="T39" fmla="*/ 1 h 13316"/>
              <a:gd name="T40" fmla="*/ 398 w 19000"/>
              <a:gd name="T41" fmla="*/ 8 h 13316"/>
              <a:gd name="T42" fmla="*/ 363 w 19000"/>
              <a:gd name="T43" fmla="*/ 15 h 13316"/>
              <a:gd name="T44" fmla="*/ 323 w 19000"/>
              <a:gd name="T45" fmla="*/ 26 h 13316"/>
              <a:gd name="T46" fmla="*/ 280 w 19000"/>
              <a:gd name="T47" fmla="*/ 41 h 13316"/>
              <a:gd name="T48" fmla="*/ 236 w 19000"/>
              <a:gd name="T49" fmla="*/ 62 h 13316"/>
              <a:gd name="T50" fmla="*/ 192 w 19000"/>
              <a:gd name="T51" fmla="*/ 88 h 13316"/>
              <a:gd name="T52" fmla="*/ 149 w 19000"/>
              <a:gd name="T53" fmla="*/ 120 h 13316"/>
              <a:gd name="T54" fmla="*/ 109 w 19000"/>
              <a:gd name="T55" fmla="*/ 160 h 13316"/>
              <a:gd name="T56" fmla="*/ 74 w 19000"/>
              <a:gd name="T57" fmla="*/ 208 h 13316"/>
              <a:gd name="T58" fmla="*/ 44 w 19000"/>
              <a:gd name="T59" fmla="*/ 264 h 13316"/>
              <a:gd name="T60" fmla="*/ 20 w 19000"/>
              <a:gd name="T61" fmla="*/ 330 h 13316"/>
              <a:gd name="T62" fmla="*/ 5 w 19000"/>
              <a:gd name="T63" fmla="*/ 405 h 13316"/>
              <a:gd name="T64" fmla="*/ 0 w 19000"/>
              <a:gd name="T65" fmla="*/ 492 h 13316"/>
              <a:gd name="T66" fmla="*/ 0 w 19000"/>
              <a:gd name="T67" fmla="*/ 697 h 13316"/>
              <a:gd name="T68" fmla="*/ 0 w 19000"/>
              <a:gd name="T69" fmla="*/ 800 h 13316"/>
              <a:gd name="T70" fmla="*/ 0 w 19000"/>
              <a:gd name="T71" fmla="*/ 13315 h 13316"/>
              <a:gd name="T72" fmla="*/ 1671 w 19000"/>
              <a:gd name="T73" fmla="*/ 13106 h 13316"/>
              <a:gd name="T74" fmla="*/ 3183 w 19000"/>
              <a:gd name="T75" fmla="*/ 12812 h 13316"/>
              <a:gd name="T76" fmla="*/ 4572 w 19000"/>
              <a:gd name="T77" fmla="*/ 12425 h 13316"/>
              <a:gd name="T78" fmla="*/ 5873 w 19000"/>
              <a:gd name="T79" fmla="*/ 11936 h 13316"/>
              <a:gd name="T80" fmla="*/ 7123 w 19000"/>
              <a:gd name="T81" fmla="*/ 11337 h 13316"/>
              <a:gd name="T82" fmla="*/ 8356 w 19000"/>
              <a:gd name="T83" fmla="*/ 10621 h 13316"/>
              <a:gd name="T84" fmla="*/ 9609 w 19000"/>
              <a:gd name="T85" fmla="*/ 9778 h 13316"/>
              <a:gd name="T86" fmla="*/ 10916 w 19000"/>
              <a:gd name="T87" fmla="*/ 8802 h 13316"/>
              <a:gd name="T88" fmla="*/ 11427 w 19000"/>
              <a:gd name="T89" fmla="*/ 8425 h 13316"/>
              <a:gd name="T90" fmla="*/ 11942 w 19000"/>
              <a:gd name="T91" fmla="*/ 8094 h 13316"/>
              <a:gd name="T92" fmla="*/ 12462 w 19000"/>
              <a:gd name="T93" fmla="*/ 7806 h 13316"/>
              <a:gd name="T94" fmla="*/ 12984 w 19000"/>
              <a:gd name="T95" fmla="*/ 7560 h 13316"/>
              <a:gd name="T96" fmla="*/ 13507 w 19000"/>
              <a:gd name="T97" fmla="*/ 7352 h 13316"/>
              <a:gd name="T98" fmla="*/ 14031 w 19000"/>
              <a:gd name="T99" fmla="*/ 7181 h 13316"/>
              <a:gd name="T100" fmla="*/ 14553 w 19000"/>
              <a:gd name="T101" fmla="*/ 7045 h 13316"/>
              <a:gd name="T102" fmla="*/ 15073 w 19000"/>
              <a:gd name="T103" fmla="*/ 6942 h 13316"/>
              <a:gd name="T104" fmla="*/ 15589 w 19000"/>
              <a:gd name="T105" fmla="*/ 6870 h 13316"/>
              <a:gd name="T106" fmla="*/ 16101 w 19000"/>
              <a:gd name="T107" fmla="*/ 6825 h 13316"/>
              <a:gd name="T108" fmla="*/ 17104 w 19000"/>
              <a:gd name="T109" fmla="*/ 6814 h 13316"/>
              <a:gd name="T110" fmla="*/ 18074 w 19000"/>
              <a:gd name="T111" fmla="*/ 6890 h 13316"/>
              <a:gd name="T112" fmla="*/ 18999 w 19000"/>
              <a:gd name="T113" fmla="*/ 7037 h 13316"/>
              <a:gd name="T114" fmla="*/ 18999 w 19000"/>
              <a:gd name="T115" fmla="*/ 697 h 13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9000" h="13316">
                <a:moveTo>
                  <a:pt x="18999" y="697"/>
                </a:moveTo>
                <a:lnTo>
                  <a:pt x="18999" y="697"/>
                </a:lnTo>
                <a:lnTo>
                  <a:pt x="18999" y="697"/>
                </a:lnTo>
                <a:lnTo>
                  <a:pt x="18999" y="492"/>
                </a:lnTo>
                <a:lnTo>
                  <a:pt x="18998" y="471"/>
                </a:lnTo>
                <a:lnTo>
                  <a:pt x="18991" y="415"/>
                </a:lnTo>
                <a:lnTo>
                  <a:pt x="18984" y="378"/>
                </a:lnTo>
                <a:lnTo>
                  <a:pt x="18973" y="336"/>
                </a:lnTo>
                <a:lnTo>
                  <a:pt x="18958" y="292"/>
                </a:lnTo>
                <a:lnTo>
                  <a:pt x="18938" y="246"/>
                </a:lnTo>
                <a:lnTo>
                  <a:pt x="18911" y="200"/>
                </a:lnTo>
                <a:lnTo>
                  <a:pt x="18879" y="156"/>
                </a:lnTo>
                <a:lnTo>
                  <a:pt x="18839" y="114"/>
                </a:lnTo>
                <a:lnTo>
                  <a:pt x="18791" y="77"/>
                </a:lnTo>
                <a:lnTo>
                  <a:pt x="18735" y="45"/>
                </a:lnTo>
                <a:lnTo>
                  <a:pt x="18669" y="21"/>
                </a:lnTo>
                <a:lnTo>
                  <a:pt x="18594" y="6"/>
                </a:lnTo>
                <a:lnTo>
                  <a:pt x="18507" y="0"/>
                </a:lnTo>
                <a:lnTo>
                  <a:pt x="472" y="0"/>
                </a:lnTo>
                <a:lnTo>
                  <a:pt x="452" y="1"/>
                </a:lnTo>
                <a:lnTo>
                  <a:pt x="398" y="8"/>
                </a:lnTo>
                <a:lnTo>
                  <a:pt x="363" y="15"/>
                </a:lnTo>
                <a:lnTo>
                  <a:pt x="323" y="26"/>
                </a:lnTo>
                <a:lnTo>
                  <a:pt x="280" y="41"/>
                </a:lnTo>
                <a:lnTo>
                  <a:pt x="236" y="62"/>
                </a:lnTo>
                <a:lnTo>
                  <a:pt x="192" y="88"/>
                </a:lnTo>
                <a:lnTo>
                  <a:pt x="149" y="120"/>
                </a:lnTo>
                <a:lnTo>
                  <a:pt x="109" y="160"/>
                </a:lnTo>
                <a:lnTo>
                  <a:pt x="74" y="208"/>
                </a:lnTo>
                <a:lnTo>
                  <a:pt x="44" y="264"/>
                </a:lnTo>
                <a:lnTo>
                  <a:pt x="20" y="330"/>
                </a:lnTo>
                <a:lnTo>
                  <a:pt x="5" y="405"/>
                </a:lnTo>
                <a:lnTo>
                  <a:pt x="0" y="492"/>
                </a:lnTo>
                <a:lnTo>
                  <a:pt x="0" y="697"/>
                </a:lnTo>
                <a:lnTo>
                  <a:pt x="0" y="800"/>
                </a:lnTo>
                <a:lnTo>
                  <a:pt x="0" y="13315"/>
                </a:lnTo>
                <a:lnTo>
                  <a:pt x="1671" y="13106"/>
                </a:lnTo>
                <a:lnTo>
                  <a:pt x="3183" y="12812"/>
                </a:lnTo>
                <a:lnTo>
                  <a:pt x="4572" y="12425"/>
                </a:lnTo>
                <a:lnTo>
                  <a:pt x="5873" y="11936"/>
                </a:lnTo>
                <a:lnTo>
                  <a:pt x="7123" y="11337"/>
                </a:lnTo>
                <a:lnTo>
                  <a:pt x="8356" y="10621"/>
                </a:lnTo>
                <a:lnTo>
                  <a:pt x="9609" y="9778"/>
                </a:lnTo>
                <a:lnTo>
                  <a:pt x="10916" y="8802"/>
                </a:lnTo>
                <a:lnTo>
                  <a:pt x="11427" y="8425"/>
                </a:lnTo>
                <a:lnTo>
                  <a:pt x="11942" y="8094"/>
                </a:lnTo>
                <a:lnTo>
                  <a:pt x="12462" y="7806"/>
                </a:lnTo>
                <a:lnTo>
                  <a:pt x="12984" y="7560"/>
                </a:lnTo>
                <a:lnTo>
                  <a:pt x="13507" y="7352"/>
                </a:lnTo>
                <a:lnTo>
                  <a:pt x="14031" y="7181"/>
                </a:lnTo>
                <a:lnTo>
                  <a:pt x="14553" y="7045"/>
                </a:lnTo>
                <a:lnTo>
                  <a:pt x="15073" y="6942"/>
                </a:lnTo>
                <a:lnTo>
                  <a:pt x="15589" y="6870"/>
                </a:lnTo>
                <a:lnTo>
                  <a:pt x="16101" y="6825"/>
                </a:lnTo>
                <a:lnTo>
                  <a:pt x="17104" y="6814"/>
                </a:lnTo>
                <a:lnTo>
                  <a:pt x="18074" y="6890"/>
                </a:lnTo>
                <a:lnTo>
                  <a:pt x="18999" y="7037"/>
                </a:lnTo>
                <a:lnTo>
                  <a:pt x="18999" y="697"/>
                </a:lnTo>
              </a:path>
            </a:pathLst>
          </a:custGeom>
          <a:gradFill flip="none" rotWithShape="1">
            <a:gsLst>
              <a:gs pos="23000">
                <a:srgbClr val="792021"/>
              </a:gs>
              <a:gs pos="86000">
                <a:srgbClr val="C26C23"/>
              </a:gs>
            </a:gsLst>
            <a:lin ang="4920000" scaled="0"/>
            <a:tileRect/>
          </a:gradFill>
          <a:ln>
            <a:noFill/>
          </a:ln>
          <a:effectLst>
            <a:outerShdw blurRad="101600" dist="76200" dir="2700000" sx="101000" sy="101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8000" y="2130425"/>
            <a:ext cx="7870516" cy="1470025"/>
          </a:xfrm>
        </p:spPr>
        <p:txBody>
          <a:bodyPr>
            <a:normAutofit/>
          </a:bodyPr>
          <a:lstStyle>
            <a:lvl1pPr>
              <a:defRPr sz="5000"/>
            </a:lvl1pPr>
          </a:lstStyle>
          <a:p>
            <a:r>
              <a:rPr lang="en-AU" dirty="0" smtClean="0"/>
              <a:t>Click to add title text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30869" y="6016935"/>
            <a:ext cx="6025447" cy="457045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260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864000" y="1656000"/>
            <a:ext cx="6953744" cy="0"/>
          </a:xfrm>
          <a:prstGeom prst="line">
            <a:avLst/>
          </a:prstGeom>
          <a:ln w="6350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MRSC MB PPT Logo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00" y="828000"/>
            <a:ext cx="5724335" cy="55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47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MasterBrand 01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126093" y="-90073"/>
            <a:ext cx="9348901" cy="70257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 userDrawn="1"/>
        </p:nvSpPr>
        <p:spPr>
          <a:xfrm>
            <a:off x="216000" y="216000"/>
            <a:ext cx="8712000" cy="6395423"/>
          </a:xfrm>
          <a:prstGeom prst="roundRect">
            <a:avLst>
              <a:gd name="adj" fmla="val 3711"/>
            </a:avLst>
          </a:prstGeom>
          <a:blipFill rotWithShape="1">
            <a:blip r:embed="rId2" cstate="screen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3858" y="3684026"/>
            <a:ext cx="4208366" cy="2171565"/>
          </a:xfrm>
          <a:prstGeom prst="rect">
            <a:avLst/>
          </a:prstGeom>
        </p:spPr>
      </p:pic>
      <p:sp>
        <p:nvSpPr>
          <p:cNvPr id="8" name="Freeform 2"/>
          <p:cNvSpPr>
            <a:spLocks noChangeArrowheads="1"/>
          </p:cNvSpPr>
          <p:nvPr userDrawn="1"/>
        </p:nvSpPr>
        <p:spPr bwMode="auto">
          <a:xfrm>
            <a:off x="216000" y="216000"/>
            <a:ext cx="8712000" cy="6174000"/>
          </a:xfrm>
          <a:custGeom>
            <a:avLst/>
            <a:gdLst>
              <a:gd name="T0" fmla="*/ 18999 w 19000"/>
              <a:gd name="T1" fmla="*/ 697 h 13316"/>
              <a:gd name="T2" fmla="*/ 18999 w 19000"/>
              <a:gd name="T3" fmla="*/ 697 h 13316"/>
              <a:gd name="T4" fmla="*/ 18999 w 19000"/>
              <a:gd name="T5" fmla="*/ 697 h 13316"/>
              <a:gd name="T6" fmla="*/ 18999 w 19000"/>
              <a:gd name="T7" fmla="*/ 492 h 13316"/>
              <a:gd name="T8" fmla="*/ 18998 w 19000"/>
              <a:gd name="T9" fmla="*/ 471 h 13316"/>
              <a:gd name="T10" fmla="*/ 18991 w 19000"/>
              <a:gd name="T11" fmla="*/ 415 h 13316"/>
              <a:gd name="T12" fmla="*/ 18984 w 19000"/>
              <a:gd name="T13" fmla="*/ 378 h 13316"/>
              <a:gd name="T14" fmla="*/ 18973 w 19000"/>
              <a:gd name="T15" fmla="*/ 336 h 13316"/>
              <a:gd name="T16" fmla="*/ 18958 w 19000"/>
              <a:gd name="T17" fmla="*/ 292 h 13316"/>
              <a:gd name="T18" fmla="*/ 18938 w 19000"/>
              <a:gd name="T19" fmla="*/ 246 h 13316"/>
              <a:gd name="T20" fmla="*/ 18911 w 19000"/>
              <a:gd name="T21" fmla="*/ 200 h 13316"/>
              <a:gd name="T22" fmla="*/ 18879 w 19000"/>
              <a:gd name="T23" fmla="*/ 156 h 13316"/>
              <a:gd name="T24" fmla="*/ 18839 w 19000"/>
              <a:gd name="T25" fmla="*/ 114 h 13316"/>
              <a:gd name="T26" fmla="*/ 18791 w 19000"/>
              <a:gd name="T27" fmla="*/ 77 h 13316"/>
              <a:gd name="T28" fmla="*/ 18735 w 19000"/>
              <a:gd name="T29" fmla="*/ 45 h 13316"/>
              <a:gd name="T30" fmla="*/ 18669 w 19000"/>
              <a:gd name="T31" fmla="*/ 21 h 13316"/>
              <a:gd name="T32" fmla="*/ 18594 w 19000"/>
              <a:gd name="T33" fmla="*/ 6 h 13316"/>
              <a:gd name="T34" fmla="*/ 18507 w 19000"/>
              <a:gd name="T35" fmla="*/ 0 h 13316"/>
              <a:gd name="T36" fmla="*/ 472 w 19000"/>
              <a:gd name="T37" fmla="*/ 0 h 13316"/>
              <a:gd name="T38" fmla="*/ 452 w 19000"/>
              <a:gd name="T39" fmla="*/ 1 h 13316"/>
              <a:gd name="T40" fmla="*/ 398 w 19000"/>
              <a:gd name="T41" fmla="*/ 8 h 13316"/>
              <a:gd name="T42" fmla="*/ 363 w 19000"/>
              <a:gd name="T43" fmla="*/ 15 h 13316"/>
              <a:gd name="T44" fmla="*/ 323 w 19000"/>
              <a:gd name="T45" fmla="*/ 26 h 13316"/>
              <a:gd name="T46" fmla="*/ 280 w 19000"/>
              <a:gd name="T47" fmla="*/ 41 h 13316"/>
              <a:gd name="T48" fmla="*/ 236 w 19000"/>
              <a:gd name="T49" fmla="*/ 62 h 13316"/>
              <a:gd name="T50" fmla="*/ 192 w 19000"/>
              <a:gd name="T51" fmla="*/ 88 h 13316"/>
              <a:gd name="T52" fmla="*/ 149 w 19000"/>
              <a:gd name="T53" fmla="*/ 120 h 13316"/>
              <a:gd name="T54" fmla="*/ 109 w 19000"/>
              <a:gd name="T55" fmla="*/ 160 h 13316"/>
              <a:gd name="T56" fmla="*/ 74 w 19000"/>
              <a:gd name="T57" fmla="*/ 208 h 13316"/>
              <a:gd name="T58" fmla="*/ 44 w 19000"/>
              <a:gd name="T59" fmla="*/ 264 h 13316"/>
              <a:gd name="T60" fmla="*/ 20 w 19000"/>
              <a:gd name="T61" fmla="*/ 330 h 13316"/>
              <a:gd name="T62" fmla="*/ 5 w 19000"/>
              <a:gd name="T63" fmla="*/ 405 h 13316"/>
              <a:gd name="T64" fmla="*/ 0 w 19000"/>
              <a:gd name="T65" fmla="*/ 492 h 13316"/>
              <a:gd name="T66" fmla="*/ 0 w 19000"/>
              <a:gd name="T67" fmla="*/ 697 h 13316"/>
              <a:gd name="T68" fmla="*/ 0 w 19000"/>
              <a:gd name="T69" fmla="*/ 800 h 13316"/>
              <a:gd name="T70" fmla="*/ 0 w 19000"/>
              <a:gd name="T71" fmla="*/ 13315 h 13316"/>
              <a:gd name="T72" fmla="*/ 1671 w 19000"/>
              <a:gd name="T73" fmla="*/ 13106 h 13316"/>
              <a:gd name="T74" fmla="*/ 3183 w 19000"/>
              <a:gd name="T75" fmla="*/ 12812 h 13316"/>
              <a:gd name="T76" fmla="*/ 4572 w 19000"/>
              <a:gd name="T77" fmla="*/ 12425 h 13316"/>
              <a:gd name="T78" fmla="*/ 5873 w 19000"/>
              <a:gd name="T79" fmla="*/ 11936 h 13316"/>
              <a:gd name="T80" fmla="*/ 7123 w 19000"/>
              <a:gd name="T81" fmla="*/ 11337 h 13316"/>
              <a:gd name="T82" fmla="*/ 8356 w 19000"/>
              <a:gd name="T83" fmla="*/ 10621 h 13316"/>
              <a:gd name="T84" fmla="*/ 9609 w 19000"/>
              <a:gd name="T85" fmla="*/ 9778 h 13316"/>
              <a:gd name="T86" fmla="*/ 10916 w 19000"/>
              <a:gd name="T87" fmla="*/ 8802 h 13316"/>
              <a:gd name="T88" fmla="*/ 11427 w 19000"/>
              <a:gd name="T89" fmla="*/ 8425 h 13316"/>
              <a:gd name="T90" fmla="*/ 11942 w 19000"/>
              <a:gd name="T91" fmla="*/ 8094 h 13316"/>
              <a:gd name="T92" fmla="*/ 12462 w 19000"/>
              <a:gd name="T93" fmla="*/ 7806 h 13316"/>
              <a:gd name="T94" fmla="*/ 12984 w 19000"/>
              <a:gd name="T95" fmla="*/ 7560 h 13316"/>
              <a:gd name="T96" fmla="*/ 13507 w 19000"/>
              <a:gd name="T97" fmla="*/ 7352 h 13316"/>
              <a:gd name="T98" fmla="*/ 14031 w 19000"/>
              <a:gd name="T99" fmla="*/ 7181 h 13316"/>
              <a:gd name="T100" fmla="*/ 14553 w 19000"/>
              <a:gd name="T101" fmla="*/ 7045 h 13316"/>
              <a:gd name="T102" fmla="*/ 15073 w 19000"/>
              <a:gd name="T103" fmla="*/ 6942 h 13316"/>
              <a:gd name="T104" fmla="*/ 15589 w 19000"/>
              <a:gd name="T105" fmla="*/ 6870 h 13316"/>
              <a:gd name="T106" fmla="*/ 16101 w 19000"/>
              <a:gd name="T107" fmla="*/ 6825 h 13316"/>
              <a:gd name="T108" fmla="*/ 17104 w 19000"/>
              <a:gd name="T109" fmla="*/ 6814 h 13316"/>
              <a:gd name="T110" fmla="*/ 18074 w 19000"/>
              <a:gd name="T111" fmla="*/ 6890 h 13316"/>
              <a:gd name="T112" fmla="*/ 18999 w 19000"/>
              <a:gd name="T113" fmla="*/ 7037 h 13316"/>
              <a:gd name="T114" fmla="*/ 18999 w 19000"/>
              <a:gd name="T115" fmla="*/ 697 h 13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9000" h="13316">
                <a:moveTo>
                  <a:pt x="18999" y="697"/>
                </a:moveTo>
                <a:lnTo>
                  <a:pt x="18999" y="697"/>
                </a:lnTo>
                <a:lnTo>
                  <a:pt x="18999" y="697"/>
                </a:lnTo>
                <a:lnTo>
                  <a:pt x="18999" y="492"/>
                </a:lnTo>
                <a:lnTo>
                  <a:pt x="18998" y="471"/>
                </a:lnTo>
                <a:lnTo>
                  <a:pt x="18991" y="415"/>
                </a:lnTo>
                <a:lnTo>
                  <a:pt x="18984" y="378"/>
                </a:lnTo>
                <a:lnTo>
                  <a:pt x="18973" y="336"/>
                </a:lnTo>
                <a:lnTo>
                  <a:pt x="18958" y="292"/>
                </a:lnTo>
                <a:lnTo>
                  <a:pt x="18938" y="246"/>
                </a:lnTo>
                <a:lnTo>
                  <a:pt x="18911" y="200"/>
                </a:lnTo>
                <a:lnTo>
                  <a:pt x="18879" y="156"/>
                </a:lnTo>
                <a:lnTo>
                  <a:pt x="18839" y="114"/>
                </a:lnTo>
                <a:lnTo>
                  <a:pt x="18791" y="77"/>
                </a:lnTo>
                <a:lnTo>
                  <a:pt x="18735" y="45"/>
                </a:lnTo>
                <a:lnTo>
                  <a:pt x="18669" y="21"/>
                </a:lnTo>
                <a:lnTo>
                  <a:pt x="18594" y="6"/>
                </a:lnTo>
                <a:lnTo>
                  <a:pt x="18507" y="0"/>
                </a:lnTo>
                <a:lnTo>
                  <a:pt x="472" y="0"/>
                </a:lnTo>
                <a:lnTo>
                  <a:pt x="452" y="1"/>
                </a:lnTo>
                <a:lnTo>
                  <a:pt x="398" y="8"/>
                </a:lnTo>
                <a:lnTo>
                  <a:pt x="363" y="15"/>
                </a:lnTo>
                <a:lnTo>
                  <a:pt x="323" y="26"/>
                </a:lnTo>
                <a:lnTo>
                  <a:pt x="280" y="41"/>
                </a:lnTo>
                <a:lnTo>
                  <a:pt x="236" y="62"/>
                </a:lnTo>
                <a:lnTo>
                  <a:pt x="192" y="88"/>
                </a:lnTo>
                <a:lnTo>
                  <a:pt x="149" y="120"/>
                </a:lnTo>
                <a:lnTo>
                  <a:pt x="109" y="160"/>
                </a:lnTo>
                <a:lnTo>
                  <a:pt x="74" y="208"/>
                </a:lnTo>
                <a:lnTo>
                  <a:pt x="44" y="264"/>
                </a:lnTo>
                <a:lnTo>
                  <a:pt x="20" y="330"/>
                </a:lnTo>
                <a:lnTo>
                  <a:pt x="5" y="405"/>
                </a:lnTo>
                <a:lnTo>
                  <a:pt x="0" y="492"/>
                </a:lnTo>
                <a:lnTo>
                  <a:pt x="0" y="697"/>
                </a:lnTo>
                <a:lnTo>
                  <a:pt x="0" y="800"/>
                </a:lnTo>
                <a:lnTo>
                  <a:pt x="0" y="13315"/>
                </a:lnTo>
                <a:lnTo>
                  <a:pt x="1671" y="13106"/>
                </a:lnTo>
                <a:lnTo>
                  <a:pt x="3183" y="12812"/>
                </a:lnTo>
                <a:lnTo>
                  <a:pt x="4572" y="12425"/>
                </a:lnTo>
                <a:lnTo>
                  <a:pt x="5873" y="11936"/>
                </a:lnTo>
                <a:lnTo>
                  <a:pt x="7123" y="11337"/>
                </a:lnTo>
                <a:lnTo>
                  <a:pt x="8356" y="10621"/>
                </a:lnTo>
                <a:lnTo>
                  <a:pt x="9609" y="9778"/>
                </a:lnTo>
                <a:lnTo>
                  <a:pt x="10916" y="8802"/>
                </a:lnTo>
                <a:lnTo>
                  <a:pt x="11427" y="8425"/>
                </a:lnTo>
                <a:lnTo>
                  <a:pt x="11942" y="8094"/>
                </a:lnTo>
                <a:lnTo>
                  <a:pt x="12462" y="7806"/>
                </a:lnTo>
                <a:lnTo>
                  <a:pt x="12984" y="7560"/>
                </a:lnTo>
                <a:lnTo>
                  <a:pt x="13507" y="7352"/>
                </a:lnTo>
                <a:lnTo>
                  <a:pt x="14031" y="7181"/>
                </a:lnTo>
                <a:lnTo>
                  <a:pt x="14553" y="7045"/>
                </a:lnTo>
                <a:lnTo>
                  <a:pt x="15073" y="6942"/>
                </a:lnTo>
                <a:lnTo>
                  <a:pt x="15589" y="6870"/>
                </a:lnTo>
                <a:lnTo>
                  <a:pt x="16101" y="6825"/>
                </a:lnTo>
                <a:lnTo>
                  <a:pt x="17104" y="6814"/>
                </a:lnTo>
                <a:lnTo>
                  <a:pt x="18074" y="6890"/>
                </a:lnTo>
                <a:lnTo>
                  <a:pt x="18999" y="7037"/>
                </a:lnTo>
                <a:lnTo>
                  <a:pt x="18999" y="697"/>
                </a:lnTo>
              </a:path>
            </a:pathLst>
          </a:custGeom>
          <a:gradFill flip="none" rotWithShape="1">
            <a:gsLst>
              <a:gs pos="23000">
                <a:srgbClr val="792021"/>
              </a:gs>
              <a:gs pos="86000">
                <a:srgbClr val="C26C23"/>
              </a:gs>
            </a:gsLst>
            <a:lin ang="4920000" scaled="0"/>
            <a:tileRect/>
          </a:gradFill>
          <a:ln>
            <a:noFill/>
          </a:ln>
          <a:effectLst>
            <a:outerShdw blurRad="101600" dist="76200" dir="2700000" sx="101000" sy="101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8000" y="2130425"/>
            <a:ext cx="7870516" cy="1470025"/>
          </a:xfrm>
        </p:spPr>
        <p:txBody>
          <a:bodyPr>
            <a:normAutofit/>
          </a:bodyPr>
          <a:lstStyle>
            <a:lvl1pPr>
              <a:defRPr sz="5000"/>
            </a:lvl1pPr>
          </a:lstStyle>
          <a:p>
            <a:r>
              <a:rPr lang="en-AU" dirty="0" smtClean="0"/>
              <a:t>Click to add title text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30869" y="6016935"/>
            <a:ext cx="6025447" cy="457045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260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864000" y="1656000"/>
            <a:ext cx="6953744" cy="0"/>
          </a:xfrm>
          <a:prstGeom prst="line">
            <a:avLst/>
          </a:prstGeom>
          <a:ln w="6350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MRSC MB PPT Logo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00" y="828000"/>
            <a:ext cx="5724335" cy="55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47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MasterBrand 01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126093" y="-90073"/>
            <a:ext cx="9348901" cy="70257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 userDrawn="1"/>
        </p:nvSpPr>
        <p:spPr>
          <a:xfrm>
            <a:off x="216000" y="216000"/>
            <a:ext cx="8712000" cy="6395423"/>
          </a:xfrm>
          <a:prstGeom prst="roundRect">
            <a:avLst>
              <a:gd name="adj" fmla="val 3711"/>
            </a:avLst>
          </a:prstGeom>
          <a:blipFill rotWithShape="1">
            <a:blip r:embed="rId2" cstate="screen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3858" y="3684026"/>
            <a:ext cx="4208366" cy="2171565"/>
          </a:xfrm>
          <a:prstGeom prst="rect">
            <a:avLst/>
          </a:prstGeom>
        </p:spPr>
      </p:pic>
      <p:sp>
        <p:nvSpPr>
          <p:cNvPr id="8" name="Freeform 2"/>
          <p:cNvSpPr>
            <a:spLocks noChangeArrowheads="1"/>
          </p:cNvSpPr>
          <p:nvPr userDrawn="1"/>
        </p:nvSpPr>
        <p:spPr bwMode="auto">
          <a:xfrm>
            <a:off x="216000" y="216000"/>
            <a:ext cx="8712000" cy="6174000"/>
          </a:xfrm>
          <a:custGeom>
            <a:avLst/>
            <a:gdLst>
              <a:gd name="T0" fmla="*/ 18999 w 19000"/>
              <a:gd name="T1" fmla="*/ 697 h 13316"/>
              <a:gd name="T2" fmla="*/ 18999 w 19000"/>
              <a:gd name="T3" fmla="*/ 697 h 13316"/>
              <a:gd name="T4" fmla="*/ 18999 w 19000"/>
              <a:gd name="T5" fmla="*/ 697 h 13316"/>
              <a:gd name="T6" fmla="*/ 18999 w 19000"/>
              <a:gd name="T7" fmla="*/ 492 h 13316"/>
              <a:gd name="T8" fmla="*/ 18998 w 19000"/>
              <a:gd name="T9" fmla="*/ 471 h 13316"/>
              <a:gd name="T10" fmla="*/ 18991 w 19000"/>
              <a:gd name="T11" fmla="*/ 415 h 13316"/>
              <a:gd name="T12" fmla="*/ 18984 w 19000"/>
              <a:gd name="T13" fmla="*/ 378 h 13316"/>
              <a:gd name="T14" fmla="*/ 18973 w 19000"/>
              <a:gd name="T15" fmla="*/ 336 h 13316"/>
              <a:gd name="T16" fmla="*/ 18958 w 19000"/>
              <a:gd name="T17" fmla="*/ 292 h 13316"/>
              <a:gd name="T18" fmla="*/ 18938 w 19000"/>
              <a:gd name="T19" fmla="*/ 246 h 13316"/>
              <a:gd name="T20" fmla="*/ 18911 w 19000"/>
              <a:gd name="T21" fmla="*/ 200 h 13316"/>
              <a:gd name="T22" fmla="*/ 18879 w 19000"/>
              <a:gd name="T23" fmla="*/ 156 h 13316"/>
              <a:gd name="T24" fmla="*/ 18839 w 19000"/>
              <a:gd name="T25" fmla="*/ 114 h 13316"/>
              <a:gd name="T26" fmla="*/ 18791 w 19000"/>
              <a:gd name="T27" fmla="*/ 77 h 13316"/>
              <a:gd name="T28" fmla="*/ 18735 w 19000"/>
              <a:gd name="T29" fmla="*/ 45 h 13316"/>
              <a:gd name="T30" fmla="*/ 18669 w 19000"/>
              <a:gd name="T31" fmla="*/ 21 h 13316"/>
              <a:gd name="T32" fmla="*/ 18594 w 19000"/>
              <a:gd name="T33" fmla="*/ 6 h 13316"/>
              <a:gd name="T34" fmla="*/ 18507 w 19000"/>
              <a:gd name="T35" fmla="*/ 0 h 13316"/>
              <a:gd name="T36" fmla="*/ 472 w 19000"/>
              <a:gd name="T37" fmla="*/ 0 h 13316"/>
              <a:gd name="T38" fmla="*/ 452 w 19000"/>
              <a:gd name="T39" fmla="*/ 1 h 13316"/>
              <a:gd name="T40" fmla="*/ 398 w 19000"/>
              <a:gd name="T41" fmla="*/ 8 h 13316"/>
              <a:gd name="T42" fmla="*/ 363 w 19000"/>
              <a:gd name="T43" fmla="*/ 15 h 13316"/>
              <a:gd name="T44" fmla="*/ 323 w 19000"/>
              <a:gd name="T45" fmla="*/ 26 h 13316"/>
              <a:gd name="T46" fmla="*/ 280 w 19000"/>
              <a:gd name="T47" fmla="*/ 41 h 13316"/>
              <a:gd name="T48" fmla="*/ 236 w 19000"/>
              <a:gd name="T49" fmla="*/ 62 h 13316"/>
              <a:gd name="T50" fmla="*/ 192 w 19000"/>
              <a:gd name="T51" fmla="*/ 88 h 13316"/>
              <a:gd name="T52" fmla="*/ 149 w 19000"/>
              <a:gd name="T53" fmla="*/ 120 h 13316"/>
              <a:gd name="T54" fmla="*/ 109 w 19000"/>
              <a:gd name="T55" fmla="*/ 160 h 13316"/>
              <a:gd name="T56" fmla="*/ 74 w 19000"/>
              <a:gd name="T57" fmla="*/ 208 h 13316"/>
              <a:gd name="T58" fmla="*/ 44 w 19000"/>
              <a:gd name="T59" fmla="*/ 264 h 13316"/>
              <a:gd name="T60" fmla="*/ 20 w 19000"/>
              <a:gd name="T61" fmla="*/ 330 h 13316"/>
              <a:gd name="T62" fmla="*/ 5 w 19000"/>
              <a:gd name="T63" fmla="*/ 405 h 13316"/>
              <a:gd name="T64" fmla="*/ 0 w 19000"/>
              <a:gd name="T65" fmla="*/ 492 h 13316"/>
              <a:gd name="T66" fmla="*/ 0 w 19000"/>
              <a:gd name="T67" fmla="*/ 697 h 13316"/>
              <a:gd name="T68" fmla="*/ 0 w 19000"/>
              <a:gd name="T69" fmla="*/ 800 h 13316"/>
              <a:gd name="T70" fmla="*/ 0 w 19000"/>
              <a:gd name="T71" fmla="*/ 13315 h 13316"/>
              <a:gd name="T72" fmla="*/ 1671 w 19000"/>
              <a:gd name="T73" fmla="*/ 13106 h 13316"/>
              <a:gd name="T74" fmla="*/ 3183 w 19000"/>
              <a:gd name="T75" fmla="*/ 12812 h 13316"/>
              <a:gd name="T76" fmla="*/ 4572 w 19000"/>
              <a:gd name="T77" fmla="*/ 12425 h 13316"/>
              <a:gd name="T78" fmla="*/ 5873 w 19000"/>
              <a:gd name="T79" fmla="*/ 11936 h 13316"/>
              <a:gd name="T80" fmla="*/ 7123 w 19000"/>
              <a:gd name="T81" fmla="*/ 11337 h 13316"/>
              <a:gd name="T82" fmla="*/ 8356 w 19000"/>
              <a:gd name="T83" fmla="*/ 10621 h 13316"/>
              <a:gd name="T84" fmla="*/ 9609 w 19000"/>
              <a:gd name="T85" fmla="*/ 9778 h 13316"/>
              <a:gd name="T86" fmla="*/ 10916 w 19000"/>
              <a:gd name="T87" fmla="*/ 8802 h 13316"/>
              <a:gd name="T88" fmla="*/ 11427 w 19000"/>
              <a:gd name="T89" fmla="*/ 8425 h 13316"/>
              <a:gd name="T90" fmla="*/ 11942 w 19000"/>
              <a:gd name="T91" fmla="*/ 8094 h 13316"/>
              <a:gd name="T92" fmla="*/ 12462 w 19000"/>
              <a:gd name="T93" fmla="*/ 7806 h 13316"/>
              <a:gd name="T94" fmla="*/ 12984 w 19000"/>
              <a:gd name="T95" fmla="*/ 7560 h 13316"/>
              <a:gd name="T96" fmla="*/ 13507 w 19000"/>
              <a:gd name="T97" fmla="*/ 7352 h 13316"/>
              <a:gd name="T98" fmla="*/ 14031 w 19000"/>
              <a:gd name="T99" fmla="*/ 7181 h 13316"/>
              <a:gd name="T100" fmla="*/ 14553 w 19000"/>
              <a:gd name="T101" fmla="*/ 7045 h 13316"/>
              <a:gd name="T102" fmla="*/ 15073 w 19000"/>
              <a:gd name="T103" fmla="*/ 6942 h 13316"/>
              <a:gd name="T104" fmla="*/ 15589 w 19000"/>
              <a:gd name="T105" fmla="*/ 6870 h 13316"/>
              <a:gd name="T106" fmla="*/ 16101 w 19000"/>
              <a:gd name="T107" fmla="*/ 6825 h 13316"/>
              <a:gd name="T108" fmla="*/ 17104 w 19000"/>
              <a:gd name="T109" fmla="*/ 6814 h 13316"/>
              <a:gd name="T110" fmla="*/ 18074 w 19000"/>
              <a:gd name="T111" fmla="*/ 6890 h 13316"/>
              <a:gd name="T112" fmla="*/ 18999 w 19000"/>
              <a:gd name="T113" fmla="*/ 7037 h 13316"/>
              <a:gd name="T114" fmla="*/ 18999 w 19000"/>
              <a:gd name="T115" fmla="*/ 697 h 13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9000" h="13316">
                <a:moveTo>
                  <a:pt x="18999" y="697"/>
                </a:moveTo>
                <a:lnTo>
                  <a:pt x="18999" y="697"/>
                </a:lnTo>
                <a:lnTo>
                  <a:pt x="18999" y="697"/>
                </a:lnTo>
                <a:lnTo>
                  <a:pt x="18999" y="492"/>
                </a:lnTo>
                <a:lnTo>
                  <a:pt x="18998" y="471"/>
                </a:lnTo>
                <a:lnTo>
                  <a:pt x="18991" y="415"/>
                </a:lnTo>
                <a:lnTo>
                  <a:pt x="18984" y="378"/>
                </a:lnTo>
                <a:lnTo>
                  <a:pt x="18973" y="336"/>
                </a:lnTo>
                <a:lnTo>
                  <a:pt x="18958" y="292"/>
                </a:lnTo>
                <a:lnTo>
                  <a:pt x="18938" y="246"/>
                </a:lnTo>
                <a:lnTo>
                  <a:pt x="18911" y="200"/>
                </a:lnTo>
                <a:lnTo>
                  <a:pt x="18879" y="156"/>
                </a:lnTo>
                <a:lnTo>
                  <a:pt x="18839" y="114"/>
                </a:lnTo>
                <a:lnTo>
                  <a:pt x="18791" y="77"/>
                </a:lnTo>
                <a:lnTo>
                  <a:pt x="18735" y="45"/>
                </a:lnTo>
                <a:lnTo>
                  <a:pt x="18669" y="21"/>
                </a:lnTo>
                <a:lnTo>
                  <a:pt x="18594" y="6"/>
                </a:lnTo>
                <a:lnTo>
                  <a:pt x="18507" y="0"/>
                </a:lnTo>
                <a:lnTo>
                  <a:pt x="472" y="0"/>
                </a:lnTo>
                <a:lnTo>
                  <a:pt x="452" y="1"/>
                </a:lnTo>
                <a:lnTo>
                  <a:pt x="398" y="8"/>
                </a:lnTo>
                <a:lnTo>
                  <a:pt x="363" y="15"/>
                </a:lnTo>
                <a:lnTo>
                  <a:pt x="323" y="26"/>
                </a:lnTo>
                <a:lnTo>
                  <a:pt x="280" y="41"/>
                </a:lnTo>
                <a:lnTo>
                  <a:pt x="236" y="62"/>
                </a:lnTo>
                <a:lnTo>
                  <a:pt x="192" y="88"/>
                </a:lnTo>
                <a:lnTo>
                  <a:pt x="149" y="120"/>
                </a:lnTo>
                <a:lnTo>
                  <a:pt x="109" y="160"/>
                </a:lnTo>
                <a:lnTo>
                  <a:pt x="74" y="208"/>
                </a:lnTo>
                <a:lnTo>
                  <a:pt x="44" y="264"/>
                </a:lnTo>
                <a:lnTo>
                  <a:pt x="20" y="330"/>
                </a:lnTo>
                <a:lnTo>
                  <a:pt x="5" y="405"/>
                </a:lnTo>
                <a:lnTo>
                  <a:pt x="0" y="492"/>
                </a:lnTo>
                <a:lnTo>
                  <a:pt x="0" y="697"/>
                </a:lnTo>
                <a:lnTo>
                  <a:pt x="0" y="800"/>
                </a:lnTo>
                <a:lnTo>
                  <a:pt x="0" y="13315"/>
                </a:lnTo>
                <a:lnTo>
                  <a:pt x="1671" y="13106"/>
                </a:lnTo>
                <a:lnTo>
                  <a:pt x="3183" y="12812"/>
                </a:lnTo>
                <a:lnTo>
                  <a:pt x="4572" y="12425"/>
                </a:lnTo>
                <a:lnTo>
                  <a:pt x="5873" y="11936"/>
                </a:lnTo>
                <a:lnTo>
                  <a:pt x="7123" y="11337"/>
                </a:lnTo>
                <a:lnTo>
                  <a:pt x="8356" y="10621"/>
                </a:lnTo>
                <a:lnTo>
                  <a:pt x="9609" y="9778"/>
                </a:lnTo>
                <a:lnTo>
                  <a:pt x="10916" y="8802"/>
                </a:lnTo>
                <a:lnTo>
                  <a:pt x="11427" y="8425"/>
                </a:lnTo>
                <a:lnTo>
                  <a:pt x="11942" y="8094"/>
                </a:lnTo>
                <a:lnTo>
                  <a:pt x="12462" y="7806"/>
                </a:lnTo>
                <a:lnTo>
                  <a:pt x="12984" y="7560"/>
                </a:lnTo>
                <a:lnTo>
                  <a:pt x="13507" y="7352"/>
                </a:lnTo>
                <a:lnTo>
                  <a:pt x="14031" y="7181"/>
                </a:lnTo>
                <a:lnTo>
                  <a:pt x="14553" y="7045"/>
                </a:lnTo>
                <a:lnTo>
                  <a:pt x="15073" y="6942"/>
                </a:lnTo>
                <a:lnTo>
                  <a:pt x="15589" y="6870"/>
                </a:lnTo>
                <a:lnTo>
                  <a:pt x="16101" y="6825"/>
                </a:lnTo>
                <a:lnTo>
                  <a:pt x="17104" y="6814"/>
                </a:lnTo>
                <a:lnTo>
                  <a:pt x="18074" y="6890"/>
                </a:lnTo>
                <a:lnTo>
                  <a:pt x="18999" y="7037"/>
                </a:lnTo>
                <a:lnTo>
                  <a:pt x="18999" y="697"/>
                </a:lnTo>
              </a:path>
            </a:pathLst>
          </a:custGeom>
          <a:gradFill flip="none" rotWithShape="1">
            <a:gsLst>
              <a:gs pos="23000">
                <a:srgbClr val="792021"/>
              </a:gs>
              <a:gs pos="86000">
                <a:srgbClr val="C26C23"/>
              </a:gs>
            </a:gsLst>
            <a:lin ang="4920000" scaled="0"/>
            <a:tileRect/>
          </a:gradFill>
          <a:ln>
            <a:noFill/>
          </a:ln>
          <a:effectLst>
            <a:outerShdw blurRad="101600" dist="76200" dir="2700000" sx="101000" sy="101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8000" y="2130425"/>
            <a:ext cx="7870516" cy="1470025"/>
          </a:xfrm>
        </p:spPr>
        <p:txBody>
          <a:bodyPr>
            <a:normAutofit/>
          </a:bodyPr>
          <a:lstStyle>
            <a:lvl1pPr>
              <a:defRPr sz="5000"/>
            </a:lvl1pPr>
          </a:lstStyle>
          <a:p>
            <a:r>
              <a:rPr lang="en-AU" dirty="0" smtClean="0"/>
              <a:t>Click to add title text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30869" y="6016935"/>
            <a:ext cx="6025447" cy="457045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260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864000" y="1656000"/>
            <a:ext cx="6953744" cy="0"/>
          </a:xfrm>
          <a:prstGeom prst="line">
            <a:avLst/>
          </a:prstGeom>
          <a:ln w="6350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MRSC MB PPT Logo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00" y="828000"/>
            <a:ext cx="5724335" cy="55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47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MasterBrand 01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126093" y="-90073"/>
            <a:ext cx="9348901" cy="70257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 userDrawn="1"/>
        </p:nvSpPr>
        <p:spPr>
          <a:xfrm>
            <a:off x="216000" y="216000"/>
            <a:ext cx="8712000" cy="6395423"/>
          </a:xfrm>
          <a:prstGeom prst="roundRect">
            <a:avLst>
              <a:gd name="adj" fmla="val 3711"/>
            </a:avLst>
          </a:prstGeom>
          <a:blipFill rotWithShape="1">
            <a:blip r:embed="rId2" cstate="screen"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3858" y="3684026"/>
            <a:ext cx="4208366" cy="2171565"/>
          </a:xfrm>
          <a:prstGeom prst="rect">
            <a:avLst/>
          </a:prstGeom>
        </p:spPr>
      </p:pic>
      <p:sp>
        <p:nvSpPr>
          <p:cNvPr id="8" name="Freeform 2"/>
          <p:cNvSpPr>
            <a:spLocks noChangeArrowheads="1"/>
          </p:cNvSpPr>
          <p:nvPr userDrawn="1"/>
        </p:nvSpPr>
        <p:spPr bwMode="auto">
          <a:xfrm>
            <a:off x="216000" y="216000"/>
            <a:ext cx="8712000" cy="6174000"/>
          </a:xfrm>
          <a:custGeom>
            <a:avLst/>
            <a:gdLst>
              <a:gd name="T0" fmla="*/ 18999 w 19000"/>
              <a:gd name="T1" fmla="*/ 697 h 13316"/>
              <a:gd name="T2" fmla="*/ 18999 w 19000"/>
              <a:gd name="T3" fmla="*/ 697 h 13316"/>
              <a:gd name="T4" fmla="*/ 18999 w 19000"/>
              <a:gd name="T5" fmla="*/ 697 h 13316"/>
              <a:gd name="T6" fmla="*/ 18999 w 19000"/>
              <a:gd name="T7" fmla="*/ 492 h 13316"/>
              <a:gd name="T8" fmla="*/ 18998 w 19000"/>
              <a:gd name="T9" fmla="*/ 471 h 13316"/>
              <a:gd name="T10" fmla="*/ 18991 w 19000"/>
              <a:gd name="T11" fmla="*/ 415 h 13316"/>
              <a:gd name="T12" fmla="*/ 18984 w 19000"/>
              <a:gd name="T13" fmla="*/ 378 h 13316"/>
              <a:gd name="T14" fmla="*/ 18973 w 19000"/>
              <a:gd name="T15" fmla="*/ 336 h 13316"/>
              <a:gd name="T16" fmla="*/ 18958 w 19000"/>
              <a:gd name="T17" fmla="*/ 292 h 13316"/>
              <a:gd name="T18" fmla="*/ 18938 w 19000"/>
              <a:gd name="T19" fmla="*/ 246 h 13316"/>
              <a:gd name="T20" fmla="*/ 18911 w 19000"/>
              <a:gd name="T21" fmla="*/ 200 h 13316"/>
              <a:gd name="T22" fmla="*/ 18879 w 19000"/>
              <a:gd name="T23" fmla="*/ 156 h 13316"/>
              <a:gd name="T24" fmla="*/ 18839 w 19000"/>
              <a:gd name="T25" fmla="*/ 114 h 13316"/>
              <a:gd name="T26" fmla="*/ 18791 w 19000"/>
              <a:gd name="T27" fmla="*/ 77 h 13316"/>
              <a:gd name="T28" fmla="*/ 18735 w 19000"/>
              <a:gd name="T29" fmla="*/ 45 h 13316"/>
              <a:gd name="T30" fmla="*/ 18669 w 19000"/>
              <a:gd name="T31" fmla="*/ 21 h 13316"/>
              <a:gd name="T32" fmla="*/ 18594 w 19000"/>
              <a:gd name="T33" fmla="*/ 6 h 13316"/>
              <a:gd name="T34" fmla="*/ 18507 w 19000"/>
              <a:gd name="T35" fmla="*/ 0 h 13316"/>
              <a:gd name="T36" fmla="*/ 472 w 19000"/>
              <a:gd name="T37" fmla="*/ 0 h 13316"/>
              <a:gd name="T38" fmla="*/ 452 w 19000"/>
              <a:gd name="T39" fmla="*/ 1 h 13316"/>
              <a:gd name="T40" fmla="*/ 398 w 19000"/>
              <a:gd name="T41" fmla="*/ 8 h 13316"/>
              <a:gd name="T42" fmla="*/ 363 w 19000"/>
              <a:gd name="T43" fmla="*/ 15 h 13316"/>
              <a:gd name="T44" fmla="*/ 323 w 19000"/>
              <a:gd name="T45" fmla="*/ 26 h 13316"/>
              <a:gd name="T46" fmla="*/ 280 w 19000"/>
              <a:gd name="T47" fmla="*/ 41 h 13316"/>
              <a:gd name="T48" fmla="*/ 236 w 19000"/>
              <a:gd name="T49" fmla="*/ 62 h 13316"/>
              <a:gd name="T50" fmla="*/ 192 w 19000"/>
              <a:gd name="T51" fmla="*/ 88 h 13316"/>
              <a:gd name="T52" fmla="*/ 149 w 19000"/>
              <a:gd name="T53" fmla="*/ 120 h 13316"/>
              <a:gd name="T54" fmla="*/ 109 w 19000"/>
              <a:gd name="T55" fmla="*/ 160 h 13316"/>
              <a:gd name="T56" fmla="*/ 74 w 19000"/>
              <a:gd name="T57" fmla="*/ 208 h 13316"/>
              <a:gd name="T58" fmla="*/ 44 w 19000"/>
              <a:gd name="T59" fmla="*/ 264 h 13316"/>
              <a:gd name="T60" fmla="*/ 20 w 19000"/>
              <a:gd name="T61" fmla="*/ 330 h 13316"/>
              <a:gd name="T62" fmla="*/ 5 w 19000"/>
              <a:gd name="T63" fmla="*/ 405 h 13316"/>
              <a:gd name="T64" fmla="*/ 0 w 19000"/>
              <a:gd name="T65" fmla="*/ 492 h 13316"/>
              <a:gd name="T66" fmla="*/ 0 w 19000"/>
              <a:gd name="T67" fmla="*/ 697 h 13316"/>
              <a:gd name="T68" fmla="*/ 0 w 19000"/>
              <a:gd name="T69" fmla="*/ 800 h 13316"/>
              <a:gd name="T70" fmla="*/ 0 w 19000"/>
              <a:gd name="T71" fmla="*/ 13315 h 13316"/>
              <a:gd name="T72" fmla="*/ 1671 w 19000"/>
              <a:gd name="T73" fmla="*/ 13106 h 13316"/>
              <a:gd name="T74" fmla="*/ 3183 w 19000"/>
              <a:gd name="T75" fmla="*/ 12812 h 13316"/>
              <a:gd name="T76" fmla="*/ 4572 w 19000"/>
              <a:gd name="T77" fmla="*/ 12425 h 13316"/>
              <a:gd name="T78" fmla="*/ 5873 w 19000"/>
              <a:gd name="T79" fmla="*/ 11936 h 13316"/>
              <a:gd name="T80" fmla="*/ 7123 w 19000"/>
              <a:gd name="T81" fmla="*/ 11337 h 13316"/>
              <a:gd name="T82" fmla="*/ 8356 w 19000"/>
              <a:gd name="T83" fmla="*/ 10621 h 13316"/>
              <a:gd name="T84" fmla="*/ 9609 w 19000"/>
              <a:gd name="T85" fmla="*/ 9778 h 13316"/>
              <a:gd name="T86" fmla="*/ 10916 w 19000"/>
              <a:gd name="T87" fmla="*/ 8802 h 13316"/>
              <a:gd name="T88" fmla="*/ 11427 w 19000"/>
              <a:gd name="T89" fmla="*/ 8425 h 13316"/>
              <a:gd name="T90" fmla="*/ 11942 w 19000"/>
              <a:gd name="T91" fmla="*/ 8094 h 13316"/>
              <a:gd name="T92" fmla="*/ 12462 w 19000"/>
              <a:gd name="T93" fmla="*/ 7806 h 13316"/>
              <a:gd name="T94" fmla="*/ 12984 w 19000"/>
              <a:gd name="T95" fmla="*/ 7560 h 13316"/>
              <a:gd name="T96" fmla="*/ 13507 w 19000"/>
              <a:gd name="T97" fmla="*/ 7352 h 13316"/>
              <a:gd name="T98" fmla="*/ 14031 w 19000"/>
              <a:gd name="T99" fmla="*/ 7181 h 13316"/>
              <a:gd name="T100" fmla="*/ 14553 w 19000"/>
              <a:gd name="T101" fmla="*/ 7045 h 13316"/>
              <a:gd name="T102" fmla="*/ 15073 w 19000"/>
              <a:gd name="T103" fmla="*/ 6942 h 13316"/>
              <a:gd name="T104" fmla="*/ 15589 w 19000"/>
              <a:gd name="T105" fmla="*/ 6870 h 13316"/>
              <a:gd name="T106" fmla="*/ 16101 w 19000"/>
              <a:gd name="T107" fmla="*/ 6825 h 13316"/>
              <a:gd name="T108" fmla="*/ 17104 w 19000"/>
              <a:gd name="T109" fmla="*/ 6814 h 13316"/>
              <a:gd name="T110" fmla="*/ 18074 w 19000"/>
              <a:gd name="T111" fmla="*/ 6890 h 13316"/>
              <a:gd name="T112" fmla="*/ 18999 w 19000"/>
              <a:gd name="T113" fmla="*/ 7037 h 13316"/>
              <a:gd name="T114" fmla="*/ 18999 w 19000"/>
              <a:gd name="T115" fmla="*/ 697 h 13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9000" h="13316">
                <a:moveTo>
                  <a:pt x="18999" y="697"/>
                </a:moveTo>
                <a:lnTo>
                  <a:pt x="18999" y="697"/>
                </a:lnTo>
                <a:lnTo>
                  <a:pt x="18999" y="697"/>
                </a:lnTo>
                <a:lnTo>
                  <a:pt x="18999" y="492"/>
                </a:lnTo>
                <a:lnTo>
                  <a:pt x="18998" y="471"/>
                </a:lnTo>
                <a:lnTo>
                  <a:pt x="18991" y="415"/>
                </a:lnTo>
                <a:lnTo>
                  <a:pt x="18984" y="378"/>
                </a:lnTo>
                <a:lnTo>
                  <a:pt x="18973" y="336"/>
                </a:lnTo>
                <a:lnTo>
                  <a:pt x="18958" y="292"/>
                </a:lnTo>
                <a:lnTo>
                  <a:pt x="18938" y="246"/>
                </a:lnTo>
                <a:lnTo>
                  <a:pt x="18911" y="200"/>
                </a:lnTo>
                <a:lnTo>
                  <a:pt x="18879" y="156"/>
                </a:lnTo>
                <a:lnTo>
                  <a:pt x="18839" y="114"/>
                </a:lnTo>
                <a:lnTo>
                  <a:pt x="18791" y="77"/>
                </a:lnTo>
                <a:lnTo>
                  <a:pt x="18735" y="45"/>
                </a:lnTo>
                <a:lnTo>
                  <a:pt x="18669" y="21"/>
                </a:lnTo>
                <a:lnTo>
                  <a:pt x="18594" y="6"/>
                </a:lnTo>
                <a:lnTo>
                  <a:pt x="18507" y="0"/>
                </a:lnTo>
                <a:lnTo>
                  <a:pt x="472" y="0"/>
                </a:lnTo>
                <a:lnTo>
                  <a:pt x="452" y="1"/>
                </a:lnTo>
                <a:lnTo>
                  <a:pt x="398" y="8"/>
                </a:lnTo>
                <a:lnTo>
                  <a:pt x="363" y="15"/>
                </a:lnTo>
                <a:lnTo>
                  <a:pt x="323" y="26"/>
                </a:lnTo>
                <a:lnTo>
                  <a:pt x="280" y="41"/>
                </a:lnTo>
                <a:lnTo>
                  <a:pt x="236" y="62"/>
                </a:lnTo>
                <a:lnTo>
                  <a:pt x="192" y="88"/>
                </a:lnTo>
                <a:lnTo>
                  <a:pt x="149" y="120"/>
                </a:lnTo>
                <a:lnTo>
                  <a:pt x="109" y="160"/>
                </a:lnTo>
                <a:lnTo>
                  <a:pt x="74" y="208"/>
                </a:lnTo>
                <a:lnTo>
                  <a:pt x="44" y="264"/>
                </a:lnTo>
                <a:lnTo>
                  <a:pt x="20" y="330"/>
                </a:lnTo>
                <a:lnTo>
                  <a:pt x="5" y="405"/>
                </a:lnTo>
                <a:lnTo>
                  <a:pt x="0" y="492"/>
                </a:lnTo>
                <a:lnTo>
                  <a:pt x="0" y="697"/>
                </a:lnTo>
                <a:lnTo>
                  <a:pt x="0" y="800"/>
                </a:lnTo>
                <a:lnTo>
                  <a:pt x="0" y="13315"/>
                </a:lnTo>
                <a:lnTo>
                  <a:pt x="1671" y="13106"/>
                </a:lnTo>
                <a:lnTo>
                  <a:pt x="3183" y="12812"/>
                </a:lnTo>
                <a:lnTo>
                  <a:pt x="4572" y="12425"/>
                </a:lnTo>
                <a:lnTo>
                  <a:pt x="5873" y="11936"/>
                </a:lnTo>
                <a:lnTo>
                  <a:pt x="7123" y="11337"/>
                </a:lnTo>
                <a:lnTo>
                  <a:pt x="8356" y="10621"/>
                </a:lnTo>
                <a:lnTo>
                  <a:pt x="9609" y="9778"/>
                </a:lnTo>
                <a:lnTo>
                  <a:pt x="10916" y="8802"/>
                </a:lnTo>
                <a:lnTo>
                  <a:pt x="11427" y="8425"/>
                </a:lnTo>
                <a:lnTo>
                  <a:pt x="11942" y="8094"/>
                </a:lnTo>
                <a:lnTo>
                  <a:pt x="12462" y="7806"/>
                </a:lnTo>
                <a:lnTo>
                  <a:pt x="12984" y="7560"/>
                </a:lnTo>
                <a:lnTo>
                  <a:pt x="13507" y="7352"/>
                </a:lnTo>
                <a:lnTo>
                  <a:pt x="14031" y="7181"/>
                </a:lnTo>
                <a:lnTo>
                  <a:pt x="14553" y="7045"/>
                </a:lnTo>
                <a:lnTo>
                  <a:pt x="15073" y="6942"/>
                </a:lnTo>
                <a:lnTo>
                  <a:pt x="15589" y="6870"/>
                </a:lnTo>
                <a:lnTo>
                  <a:pt x="16101" y="6825"/>
                </a:lnTo>
                <a:lnTo>
                  <a:pt x="17104" y="6814"/>
                </a:lnTo>
                <a:lnTo>
                  <a:pt x="18074" y="6890"/>
                </a:lnTo>
                <a:lnTo>
                  <a:pt x="18999" y="7037"/>
                </a:lnTo>
                <a:lnTo>
                  <a:pt x="18999" y="697"/>
                </a:lnTo>
              </a:path>
            </a:pathLst>
          </a:custGeom>
          <a:gradFill flip="none" rotWithShape="1">
            <a:gsLst>
              <a:gs pos="23000">
                <a:srgbClr val="792021"/>
              </a:gs>
              <a:gs pos="86000">
                <a:srgbClr val="C26C23"/>
              </a:gs>
            </a:gsLst>
            <a:lin ang="4920000" scaled="0"/>
            <a:tileRect/>
          </a:gradFill>
          <a:ln>
            <a:noFill/>
          </a:ln>
          <a:effectLst>
            <a:outerShdw blurRad="101600" dist="76200" dir="2700000" sx="101000" sy="101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8000" y="2130425"/>
            <a:ext cx="7870516" cy="1470025"/>
          </a:xfrm>
        </p:spPr>
        <p:txBody>
          <a:bodyPr>
            <a:normAutofit/>
          </a:bodyPr>
          <a:lstStyle>
            <a:lvl1pPr>
              <a:defRPr sz="5000"/>
            </a:lvl1pPr>
          </a:lstStyle>
          <a:p>
            <a:r>
              <a:rPr lang="en-AU" dirty="0" smtClean="0"/>
              <a:t>Click to add title text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30869" y="6016935"/>
            <a:ext cx="6025447" cy="457045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260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864000" y="1656000"/>
            <a:ext cx="6953744" cy="0"/>
          </a:xfrm>
          <a:prstGeom prst="line">
            <a:avLst/>
          </a:prstGeom>
          <a:ln w="6350" cap="rnd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MRSC MB PPT Logo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00" y="828000"/>
            <a:ext cx="5724335" cy="55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47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4000" y="2196000"/>
            <a:ext cx="8229600" cy="131688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AU" dirty="0" smtClean="0"/>
              <a:t>Macedon Ranges</a:t>
            </a:r>
            <a:br>
              <a:rPr lang="en-AU" dirty="0" smtClean="0"/>
            </a:br>
            <a:r>
              <a:rPr lang="en-AU" dirty="0" smtClean="0"/>
              <a:t>Shire Council</a:t>
            </a:r>
            <a:br>
              <a:rPr lang="en-AU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961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4" r:id="rId5"/>
    <p:sldLayoutId id="2147483667" r:id="rId6"/>
    <p:sldLayoutId id="2147483668" r:id="rId7"/>
    <p:sldLayoutId id="2147483669" r:id="rId8"/>
    <p:sldLayoutId id="2147483671" r:id="rId9"/>
    <p:sldLayoutId id="2147483672" r:id="rId10"/>
    <p:sldLayoutId id="2147483673" r:id="rId11"/>
    <p:sldLayoutId id="2147483656" r:id="rId12"/>
    <p:sldLayoutId id="2147483674" r:id="rId13"/>
    <p:sldLayoutId id="2147483657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lnSpc>
          <a:spcPts val="5200"/>
        </a:lnSpc>
        <a:spcBef>
          <a:spcPct val="0"/>
        </a:spcBef>
        <a:buNone/>
        <a:defRPr sz="5400" b="1" i="0" kern="1200" spc="0" baseline="0">
          <a:solidFill>
            <a:schemeClr val="bg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rsc.vic.gov.au/" TargetMode="Externa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36"/>
          <p:cNvSpPr>
            <a:spLocks noGrp="1"/>
          </p:cNvSpPr>
          <p:nvPr>
            <p:ph type="ctrTitle"/>
          </p:nvPr>
        </p:nvSpPr>
        <p:spPr>
          <a:xfrm>
            <a:off x="828000" y="1603373"/>
            <a:ext cx="7870516" cy="1470025"/>
          </a:xfrm>
        </p:spPr>
        <p:txBody>
          <a:bodyPr>
            <a:normAutofit/>
          </a:bodyPr>
          <a:lstStyle/>
          <a:p>
            <a:pPr algn="ctr"/>
            <a:r>
              <a:rPr lang="en-AU" sz="4000" dirty="0" smtClean="0"/>
              <a:t>Prevention of Violence Against Women in Emergencies</a:t>
            </a:r>
            <a:endParaRPr lang="en-AU" sz="4000" dirty="0"/>
          </a:p>
        </p:txBody>
      </p:sp>
      <p:sp>
        <p:nvSpPr>
          <p:cNvPr id="38" name="Subtitle 37"/>
          <p:cNvSpPr>
            <a:spLocks noGrp="1"/>
          </p:cNvSpPr>
          <p:nvPr>
            <p:ph type="subTitle" idx="1"/>
          </p:nvPr>
        </p:nvSpPr>
        <p:spPr>
          <a:xfrm>
            <a:off x="3459693" y="5516724"/>
            <a:ext cx="6025447" cy="457045"/>
          </a:xfrm>
        </p:spPr>
        <p:txBody>
          <a:bodyPr/>
          <a:lstStyle/>
          <a:p>
            <a:pPr algn="l"/>
            <a:r>
              <a:rPr lang="en-AU" sz="2000" b="1" dirty="0" smtClean="0"/>
              <a:t>Jill Karena, </a:t>
            </a:r>
          </a:p>
          <a:p>
            <a:pPr algn="l"/>
            <a:r>
              <a:rPr lang="en-AU" sz="2000" b="1" dirty="0" smtClean="0"/>
              <a:t>Manager of Community &amp; Culture </a:t>
            </a:r>
          </a:p>
          <a:p>
            <a:pPr algn="l"/>
            <a:r>
              <a:rPr lang="en-AU" sz="2000" b="1" dirty="0" smtClean="0"/>
              <a:t>Municipal Recovery Manager</a:t>
            </a:r>
            <a:endParaRPr lang="en-US" sz="2000" b="1" dirty="0"/>
          </a:p>
          <a:p>
            <a:endParaRPr lang="en-AU" dirty="0"/>
          </a:p>
        </p:txBody>
      </p:sp>
      <p:sp>
        <p:nvSpPr>
          <p:cNvPr id="8" name="TextBox 7"/>
          <p:cNvSpPr txBox="1"/>
          <p:nvPr/>
        </p:nvSpPr>
        <p:spPr>
          <a:xfrm>
            <a:off x="1570949" y="2914649"/>
            <a:ext cx="6058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ACTION PLAN</a:t>
            </a:r>
          </a:p>
          <a:p>
            <a:endParaRPr lang="en-A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44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5759" y="1054755"/>
            <a:ext cx="7561004" cy="3973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A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2012</a:t>
            </a:r>
            <a:r>
              <a:rPr lang="en-AU" sz="27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Based on the learnings and recommendations of the “As He Tells It” report,  the Macedon Ranges Municipal Emergency Management Planning Committee set up a subcommittee that </a:t>
            </a:r>
            <a:r>
              <a:rPr lang="en-AU" sz="27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works </a:t>
            </a:r>
            <a:r>
              <a:rPr lang="en-A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raise awareness, and reduce the incidence of violence against women during and after significant emergency incidents.</a:t>
            </a:r>
          </a:p>
        </p:txBody>
      </p:sp>
    </p:spTree>
    <p:extLst>
      <p:ext uri="{BB962C8B-B14F-4D97-AF65-F5344CB8AC3E}">
        <p14:creationId xmlns:p14="http://schemas.microsoft.com/office/powerpoint/2010/main" val="167061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3484" y="612324"/>
            <a:ext cx="7870516" cy="432474"/>
          </a:xfrm>
        </p:spPr>
        <p:txBody>
          <a:bodyPr>
            <a:normAutofit/>
          </a:bodyPr>
          <a:lstStyle/>
          <a:p>
            <a:r>
              <a:rPr lang="en-AU" sz="3200" dirty="0" smtClean="0"/>
              <a:t>Initial subcommittee membership:</a:t>
            </a:r>
            <a:endParaRPr lang="en-AU" sz="32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526953"/>
              </p:ext>
            </p:extLst>
          </p:nvPr>
        </p:nvGraphicFramePr>
        <p:xfrm>
          <a:off x="662745" y="1342168"/>
          <a:ext cx="7938330" cy="432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73739"/>
                <a:gridCol w="4164591"/>
              </a:tblGrid>
              <a:tr h="4243180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AU" sz="2200" b="0" dirty="0" smtClean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HelveticaNeue-Light"/>
                        </a:rPr>
                        <a:t>PVAW Cluster Coordinator </a:t>
                      </a:r>
                      <a:endParaRPr lang="en-AU" sz="2200" b="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AU" sz="2200" b="0" dirty="0" smtClean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HelveticaNeue-Light"/>
                        </a:rPr>
                        <a:t>Municipal Recovery Manager (MRM)</a:t>
                      </a:r>
                      <a:endParaRPr lang="en-AU" sz="2200" b="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AU" sz="2200" b="0" dirty="0" smtClean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HelveticaNeue-Light"/>
                        </a:rPr>
                        <a:t>Municipal Emergency Resource Officer (MERO)</a:t>
                      </a:r>
                      <a:endParaRPr lang="en-AU" sz="2200" b="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AU" sz="2200" b="0" dirty="0" smtClean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HelveticaNeue-Light"/>
                        </a:rPr>
                        <a:t>MRSC Councillor  </a:t>
                      </a:r>
                      <a:endParaRPr lang="en-AU" sz="2200" b="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AU" sz="2200" b="0" dirty="0" smtClean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HelveticaNeue-Light"/>
                        </a:rPr>
                        <a:t>Council’s Emergency Management Coordinator  </a:t>
                      </a:r>
                      <a:endParaRPr lang="en-AU" sz="2200" b="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AU" sz="2200" b="0" dirty="0" smtClean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HelveticaNeue-Light"/>
                        </a:rPr>
                        <a:t>Victoria Police – Inspector   </a:t>
                      </a:r>
                      <a:endParaRPr lang="en-AU" sz="2200" b="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AU" sz="2200" b="0" dirty="0" smtClean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HelveticaNeue-Light"/>
                        </a:rPr>
                        <a:t>Victoria Police – FVLO</a:t>
                      </a:r>
                      <a:endParaRPr lang="en-AU" sz="2200" b="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AU" b="0" dirty="0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AU" sz="2200" b="0" dirty="0" err="1" smtClean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HelveticaNeue-Light"/>
                        </a:rPr>
                        <a:t>Cobaw</a:t>
                      </a:r>
                      <a:r>
                        <a:rPr lang="en-AU" sz="2200" b="0" dirty="0" smtClean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HelveticaNeue-Light"/>
                        </a:rPr>
                        <a:t> Community Health  </a:t>
                      </a:r>
                      <a:endParaRPr lang="en-AU" sz="2200" b="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AU" sz="2200" b="0" dirty="0" smtClean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HelveticaNeue-Light"/>
                        </a:rPr>
                        <a:t>Save The Children Australia  </a:t>
                      </a:r>
                      <a:endParaRPr lang="en-AU" sz="2200" b="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AU" sz="2200" b="0" dirty="0" smtClean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HelveticaNeue-Light"/>
                        </a:rPr>
                        <a:t>Commonwealth Government (Centrelink) </a:t>
                      </a:r>
                    </a:p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Symbol" panose="05050102010706020507" pitchFamily="18" charset="2"/>
                        <a:buChar char=""/>
                        <a:tabLst/>
                        <a:defRPr/>
                      </a:pPr>
                      <a:r>
                        <a:rPr lang="en-AU" sz="2200" b="0" dirty="0" smtClean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HelveticaNeue-Light"/>
                        </a:rPr>
                        <a:t>Victorian Council of Churches Emergency Ministry  </a:t>
                      </a:r>
                      <a:endParaRPr lang="en-AU" sz="2200" b="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AU" sz="2200" b="0" dirty="0" smtClean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HelveticaNeue-Light"/>
                        </a:rPr>
                        <a:t>Red Cross </a:t>
                      </a:r>
                    </a:p>
                    <a:p>
                      <a:pPr marL="342900" lvl="0" indent="-342900"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AU" sz="2200" b="0" dirty="0" smtClean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HelveticaNeue-Light"/>
                        </a:rPr>
                        <a:t>DHS  </a:t>
                      </a:r>
                      <a:endParaRPr lang="en-AU" sz="2200" b="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AU" sz="2200" b="0" dirty="0" smtClean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HelveticaNeue-Light"/>
                        </a:rPr>
                        <a:t>CFA</a:t>
                      </a:r>
                      <a:endParaRPr lang="en-AU" sz="2200" b="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AU" sz="2200" b="0" dirty="0" smtClean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HelveticaNeue-Light"/>
                        </a:rPr>
                        <a:t>SES </a:t>
                      </a:r>
                      <a:endParaRPr lang="en-AU" sz="2200" b="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endParaRPr lang="en-AU" b="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308" y="4076344"/>
            <a:ext cx="3211500" cy="18858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0946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5834" y="470643"/>
            <a:ext cx="8047653" cy="4667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A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2013</a:t>
            </a:r>
            <a:r>
              <a:rPr lang="en-AU" sz="27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A few false starts and negotiation required to determine scope and </a:t>
            </a:r>
            <a:r>
              <a:rPr lang="en-AU" sz="27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ToR</a:t>
            </a:r>
            <a:r>
              <a:rPr lang="en-AU" sz="27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the subcommittee. </a:t>
            </a:r>
            <a:endParaRPr lang="en-AU" sz="27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600"/>
              </a:spcAft>
            </a:pPr>
            <a:endParaRPr lang="en-AU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AU" sz="27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Report </a:t>
            </a:r>
            <a:r>
              <a:rPr lang="en-A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released : ’Moving Beyond “women are the problem”: How Can We Better Understand the Gendered Nature of Bushfire in Australia?’ focussing on the lack of female volunteers and decision makers in emergency management.</a:t>
            </a:r>
          </a:p>
        </p:txBody>
      </p:sp>
    </p:spTree>
    <p:extLst>
      <p:ext uri="{BB962C8B-B14F-4D97-AF65-F5344CB8AC3E}">
        <p14:creationId xmlns:p14="http://schemas.microsoft.com/office/powerpoint/2010/main" val="380039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18494" y="889616"/>
            <a:ext cx="7550798" cy="4650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A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2014</a:t>
            </a:r>
            <a:r>
              <a:rPr lang="en-AU" sz="27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A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Subcommittee </a:t>
            </a:r>
            <a:r>
              <a:rPr lang="en-A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explore </a:t>
            </a:r>
            <a:r>
              <a:rPr lang="en-A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</a:t>
            </a:r>
            <a:r>
              <a:rPr lang="en-A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emergency </a:t>
            </a:r>
            <a:r>
              <a:rPr lang="en-A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planning, response and recovery can incorporate gender considerations </a:t>
            </a:r>
            <a:r>
              <a:rPr lang="en-A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A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decide to develop an action plan.  </a:t>
            </a:r>
            <a:endParaRPr lang="en-AU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A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Planning </a:t>
            </a:r>
            <a:r>
              <a:rPr lang="en-A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interrupted </a:t>
            </a:r>
            <a:r>
              <a:rPr lang="en-A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A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A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</a:t>
            </a:r>
            <a:r>
              <a:rPr lang="en-A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significant fires </a:t>
            </a:r>
            <a:r>
              <a:rPr lang="en-A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A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A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A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Macedon </a:t>
            </a:r>
            <a:r>
              <a:rPr lang="en-A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Ranges</a:t>
            </a:r>
            <a:br>
              <a:rPr lang="en-A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A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A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Feb 2014 – </a:t>
            </a:r>
            <a:r>
              <a:rPr lang="en-A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A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A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A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Mickleham Fire and </a:t>
            </a:r>
            <a:r>
              <a:rPr lang="en-A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A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A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A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South Gisborne fire).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622" y="2691127"/>
            <a:ext cx="4592104" cy="306303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4105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8445" y="616114"/>
            <a:ext cx="8039780" cy="4846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  <a:tabLst>
                <a:tab pos="405289" algn="l"/>
              </a:tabLst>
            </a:pPr>
            <a:r>
              <a:rPr lang="en-A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2014 </a:t>
            </a:r>
            <a:r>
              <a:rPr lang="en-AU" sz="32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</a:t>
            </a:r>
            <a:r>
              <a:rPr lang="en-AU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   </a:t>
            </a:r>
            <a:r>
              <a:rPr lang="en-AU" sz="27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AU" sz="27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AU" sz="27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MAV </a:t>
            </a:r>
            <a:r>
              <a:rPr lang="en-A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develops a </a:t>
            </a:r>
            <a:r>
              <a:rPr lang="en-AU" sz="27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Gender </a:t>
            </a:r>
            <a:r>
              <a:rPr lang="en-A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AU" sz="27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Emergency </a:t>
            </a:r>
            <a:r>
              <a:rPr lang="en-A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AU" sz="27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anagement </a:t>
            </a:r>
            <a:r>
              <a:rPr lang="en-A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strategy </a:t>
            </a:r>
            <a:r>
              <a:rPr lang="en-AU" sz="27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aims </a:t>
            </a:r>
            <a:r>
              <a:rPr lang="en-A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reduce the negative consequences of gender-blind practices and establishes a state-wide advisory group.  </a:t>
            </a:r>
            <a:endParaRPr lang="en-AU" sz="27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  <a:tabLst>
                <a:tab pos="405289" algn="l"/>
              </a:tabLst>
            </a:pPr>
            <a:endParaRPr lang="en-A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AU" sz="27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Vic </a:t>
            </a:r>
            <a:r>
              <a:rPr lang="en-AU" sz="27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Govt</a:t>
            </a:r>
            <a:r>
              <a:rPr lang="en-AU" sz="27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Gender </a:t>
            </a:r>
            <a:r>
              <a:rPr lang="en-A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Disaster </a:t>
            </a:r>
            <a:r>
              <a:rPr lang="en-AU" sz="27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Taskforce </a:t>
            </a:r>
            <a:r>
              <a:rPr lang="en-A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established. </a:t>
            </a:r>
            <a:r>
              <a:rPr lang="en-AU" sz="27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AU" sz="27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AU" sz="27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Co-chaired </a:t>
            </a:r>
            <a:r>
              <a:rPr lang="en-A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</a:t>
            </a:r>
            <a:r>
              <a:rPr lang="en-AU" sz="27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Craig </a:t>
            </a:r>
            <a:r>
              <a:rPr lang="en-AU" sz="27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Lapsley</a:t>
            </a:r>
            <a:r>
              <a:rPr lang="en-AU" sz="27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n-A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AU" sz="27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CFA </a:t>
            </a:r>
            <a:r>
              <a:rPr lang="en-A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North West Region Violence Prevention Advisory </a:t>
            </a:r>
            <a:r>
              <a:rPr lang="en-AU" sz="27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Group established.</a:t>
            </a:r>
            <a:endParaRPr lang="en-AU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13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5333" y="1296924"/>
            <a:ext cx="7403840" cy="2859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A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2015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A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Draft </a:t>
            </a:r>
            <a:r>
              <a:rPr lang="en-AU" sz="27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action plan </a:t>
            </a:r>
            <a:r>
              <a:rPr lang="en-A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developed by the subcommittee </a:t>
            </a:r>
            <a:r>
              <a:rPr lang="en-AU" sz="27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endorsed by Macedon </a:t>
            </a:r>
            <a:r>
              <a:rPr lang="en-A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Ranges Shire Councillors </a:t>
            </a:r>
            <a:r>
              <a:rPr lang="en-AU" sz="27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n-A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A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Royal Commission </a:t>
            </a:r>
            <a:r>
              <a:rPr lang="en-AU" sz="27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conducted into </a:t>
            </a:r>
            <a:r>
              <a:rPr lang="en-A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Prevention of Violence Against </a:t>
            </a:r>
            <a:r>
              <a:rPr lang="en-AU" sz="27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Women.</a:t>
            </a:r>
            <a:endParaRPr lang="en-AU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984" y="4238714"/>
            <a:ext cx="3484762" cy="201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04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3447" y="349212"/>
            <a:ext cx="8061941" cy="5346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A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is Local Government Involved?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n-AU" sz="1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AU" sz="27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LGAs have </a:t>
            </a:r>
            <a:r>
              <a:rPr lang="en-A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critical role in creating and supporting environments that enable everyone in our community to achieve optimal health and wellbeing.  </a:t>
            </a:r>
            <a:endParaRPr lang="en-AU" sz="27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n-AU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A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Legislation:</a:t>
            </a:r>
          </a:p>
          <a:p>
            <a:pPr indent="-257175">
              <a:lnSpc>
                <a:spcPct val="107000"/>
              </a:lnSpc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en-A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 Health and Wellbeing Act (2008) Section 24. </a:t>
            </a:r>
          </a:p>
          <a:p>
            <a:pPr indent="-257175">
              <a:lnSpc>
                <a:spcPct val="107000"/>
              </a:lnSpc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en-A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Local Government Act 1989 (3c) (3d) </a:t>
            </a:r>
          </a:p>
          <a:p>
            <a:pPr indent="-257175">
              <a:lnSpc>
                <a:spcPct val="107000"/>
              </a:lnSpc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en-A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Victorian Equal Opportunity Act 2010 </a:t>
            </a:r>
          </a:p>
          <a:p>
            <a:pPr indent="-257175">
              <a:lnSpc>
                <a:spcPct val="107000"/>
              </a:lnSpc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en-A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Commonwealth Sex Discrimination Act 1984 </a:t>
            </a:r>
          </a:p>
          <a:p>
            <a:pPr indent="-257175">
              <a:lnSpc>
                <a:spcPct val="107000"/>
              </a:lnSpc>
              <a:spcAft>
                <a:spcPts val="600"/>
              </a:spcAft>
              <a:buFont typeface="Calibri" panose="020F0502020204030204" pitchFamily="34" charset="0"/>
              <a:buChar char="-"/>
            </a:pPr>
            <a:r>
              <a:rPr lang="en-A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Vic </a:t>
            </a:r>
            <a:r>
              <a:rPr lang="en-A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Charter of Human Rights and Responsibilities Act </a:t>
            </a:r>
            <a:r>
              <a:rPr lang="en-A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2006 </a:t>
            </a:r>
            <a:endParaRPr lang="en-A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0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68598" y="357973"/>
            <a:ext cx="8146790" cy="4566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AU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we learned: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n-AU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are no experts or info on how to do it</a:t>
            </a:r>
            <a:r>
              <a:rPr lang="en-AU" sz="27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Learn as we go.</a:t>
            </a:r>
          </a:p>
          <a:p>
            <a:pPr marL="457200" indent="-4572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Two aspects need </a:t>
            </a:r>
            <a:r>
              <a:rPr lang="en-AU" sz="27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addressing</a:t>
            </a:r>
            <a:br>
              <a:rPr lang="en-AU" sz="27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AU" sz="27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women impacted by </a:t>
            </a:r>
            <a:r>
              <a:rPr lang="en-AU" sz="27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AU" sz="27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AU" sz="27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emergencies </a:t>
            </a:r>
            <a:r>
              <a:rPr lang="en-A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women in </a:t>
            </a:r>
            <a:r>
              <a:rPr lang="en-AU" sz="27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AU" sz="27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AU" sz="27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emergency </a:t>
            </a:r>
            <a:r>
              <a:rPr lang="en-A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response agencies</a:t>
            </a:r>
            <a:r>
              <a:rPr lang="en-AU" sz="27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AU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962" y="2560178"/>
            <a:ext cx="2608602" cy="34781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0516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What we learned </a:t>
            </a:r>
            <a:r>
              <a:rPr lang="en-AU" dirty="0" err="1" smtClean="0"/>
              <a:t>cont</a:t>
            </a:r>
            <a:r>
              <a:rPr lang="en-AU" dirty="0" smtClean="0"/>
              <a:t>…..</a:t>
            </a:r>
            <a:endParaRPr lang="en-AU" dirty="0"/>
          </a:p>
        </p:txBody>
      </p:sp>
      <p:sp>
        <p:nvSpPr>
          <p:cNvPr id="4" name="Rectangle 3"/>
          <p:cNvSpPr/>
          <p:nvPr/>
        </p:nvSpPr>
        <p:spPr>
          <a:xfrm>
            <a:off x="734938" y="1871529"/>
            <a:ext cx="7494662" cy="1777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Low understanding in the community on the gendered nature of violence against women.</a:t>
            </a:r>
          </a:p>
          <a:p>
            <a:pPr marL="171450" indent="-1714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3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lvl="1" algn="ctr">
              <a:lnSpc>
                <a:spcPct val="107000"/>
              </a:lnSpc>
              <a:spcAft>
                <a:spcPts val="600"/>
              </a:spcAft>
            </a:pPr>
            <a:r>
              <a:rPr lang="en-AU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Whilst </a:t>
            </a:r>
            <a:r>
              <a:rPr lang="en-AU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acknowledge men can experience family violence, the focus of this plan is on men’s violence against women in the context of intimate partner relationships during and after emergencies</a:t>
            </a:r>
            <a:r>
              <a:rPr lang="en-AU" b="1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AU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757" y="3881491"/>
            <a:ext cx="3794332" cy="237451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3802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8606" y="681828"/>
            <a:ext cx="7721082" cy="4809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A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the Plan?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n-AU" sz="27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AU" sz="27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12-month </a:t>
            </a:r>
            <a:r>
              <a:rPr lang="en-A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 focussing mainly on partnership activities (reviewed and renewed annually)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AU" sz="675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A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Activities 	</a:t>
            </a:r>
            <a:endParaRPr lang="en-AU" sz="27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AU" sz="27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A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achievable </a:t>
            </a:r>
            <a:r>
              <a:rPr lang="en-A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measurable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AU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A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appropriate </a:t>
            </a:r>
            <a:r>
              <a:rPr lang="en-A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the maturity and capacity of the </a:t>
            </a:r>
            <a:br>
              <a:rPr lang="en-A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A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partnership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AU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aligned </a:t>
            </a:r>
            <a:r>
              <a:rPr lang="en-A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3 phases – before, during and after </a:t>
            </a:r>
            <a:br>
              <a:rPr lang="en-A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A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emergencies</a:t>
            </a:r>
          </a:p>
        </p:txBody>
      </p:sp>
    </p:spTree>
    <p:extLst>
      <p:ext uri="{BB962C8B-B14F-4D97-AF65-F5344CB8AC3E}">
        <p14:creationId xmlns:p14="http://schemas.microsoft.com/office/powerpoint/2010/main" val="82415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28700" y="1661942"/>
            <a:ext cx="7529512" cy="2703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07000"/>
              </a:lnSpc>
              <a:spcAft>
                <a:spcPts val="800"/>
              </a:spcAft>
            </a:pPr>
            <a:r>
              <a:rPr lang="en-A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Macedon Ranges was a partner in the Central Victorian PVAW in Our Community Cluster </a:t>
            </a:r>
            <a:r>
              <a:rPr lang="en-AU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A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2011-2014) project with City of Greater Bendigo and Mt Alexander.</a:t>
            </a:r>
            <a:br>
              <a:rPr lang="en-AU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A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29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1283" y="661777"/>
            <a:ext cx="7340328" cy="4714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A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Priority </a:t>
            </a:r>
            <a:r>
              <a:rPr lang="en-AU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Areas: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n-AU" sz="32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n-AU" sz="32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n-AU" sz="3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Advocacy</a:t>
            </a:r>
            <a:endParaRPr lang="en-A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Culture change in emergency related </a:t>
            </a:r>
            <a:r>
              <a:rPr lang="en-A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organisations</a:t>
            </a:r>
            <a:endParaRPr lang="en-A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Engagement and Recognition of </a:t>
            </a:r>
            <a:r>
              <a:rPr lang="en-A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women </a:t>
            </a:r>
            <a:r>
              <a:rPr lang="en-A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volunteer </a:t>
            </a:r>
            <a:r>
              <a:rPr lang="en-A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emergency services </a:t>
            </a:r>
            <a:r>
              <a:rPr lang="en-A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organisations</a:t>
            </a:r>
          </a:p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Building resilience and capacity of </a:t>
            </a:r>
            <a:r>
              <a:rPr lang="en-A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communities</a:t>
            </a:r>
            <a:endParaRPr lang="en-A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595085"/>
            <a:ext cx="3294965" cy="21993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5583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1824" y="581882"/>
            <a:ext cx="8047654" cy="3418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A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Implementing the Plan</a:t>
            </a:r>
            <a:r>
              <a:rPr lang="en-AU" sz="33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AU" sz="33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AU" sz="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A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Macedon </a:t>
            </a:r>
            <a:r>
              <a:rPr lang="en-A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Ranges </a:t>
            </a:r>
            <a:r>
              <a:rPr lang="en-A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MEMPC </a:t>
            </a:r>
            <a:r>
              <a:rPr lang="en-A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Prevention of Violence Against Women </a:t>
            </a:r>
            <a:r>
              <a:rPr lang="en-A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sub-committee </a:t>
            </a:r>
            <a:r>
              <a:rPr lang="en-A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will oversee </a:t>
            </a:r>
            <a:r>
              <a:rPr lang="en-AU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implementation </a:t>
            </a:r>
            <a:r>
              <a:rPr lang="en-A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the plan and report outcomes to the MEMPC. 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AU" sz="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A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Annually, the agencies that work together to deliver the action plan will review outcomes and develop a new annual plan for the coming year.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59935" y="3995852"/>
            <a:ext cx="2882782" cy="21620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2588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Examples of Actions from the Plan</a:t>
            </a:r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828000" y="1512606"/>
            <a:ext cx="787051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Undertake literature review to identify any practical recommendations, strategies, actions or processes to assist in preventing family violence in emergencies</a:t>
            </a:r>
            <a:r>
              <a:rPr lang="en-AU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Advocate to existing providers for improved and flexible access to services and support for people experiencing family violence during and after emergencies in the Macedon Ranges.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Annual IWD and White Ribbon Days events to recognise and encourage women’s involvement in emergency management </a:t>
            </a:r>
            <a:endParaRPr lang="en-A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Support and promote emergency response agency initiatives to train women in emergency management roles – e.g.: women only training/recruitment days.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302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More Actions….</a:t>
            </a: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1375873"/>
            <a:ext cx="7443387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900" dirty="0"/>
              <a:t>Review Emergency Relief Centre (ERC) handbook to ensure women and children’s safety is considered and investigate the development of a Relief Centre family violence protocol with the Integrated Family Violence Consortium.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9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900" dirty="0"/>
              <a:t>Build skills of women to respond to emergencies using the arts – e.g.: Ladies Chainsaw Club in which a group of women are skilled up in the safe use of chainsaws, generator, fire pump and ute tie down, and use these skills to carve a sculpture for themselves – combined with high </a:t>
            </a:r>
            <a:r>
              <a:rPr lang="en-AU" sz="1900" dirty="0" smtClean="0"/>
              <a:t>tea.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900" dirty="0"/>
              <a:t>Ensure staff and volunteers who may be involved in outreach to affected communities are trained in recognising and responding to family violence.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900" dirty="0"/>
          </a:p>
        </p:txBody>
      </p:sp>
    </p:spTree>
    <p:extLst>
      <p:ext uri="{BB962C8B-B14F-4D97-AF65-F5344CB8AC3E}">
        <p14:creationId xmlns:p14="http://schemas.microsoft.com/office/powerpoint/2010/main" val="137211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AU" dirty="0" smtClean="0"/>
              <a:t>Thank You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000" y="2914116"/>
            <a:ext cx="7870516" cy="2628916"/>
          </a:xfrm>
        </p:spPr>
        <p:txBody>
          <a:bodyPr/>
          <a:lstStyle/>
          <a:p>
            <a:r>
              <a:rPr lang="en-AU" sz="2400" dirty="0" smtClean="0"/>
              <a:t>Action Plan should be available on Council’s website soon</a:t>
            </a:r>
          </a:p>
          <a:p>
            <a:pPr algn="ctr"/>
            <a:r>
              <a:rPr lang="en-AU" sz="2400" dirty="0" smtClean="0">
                <a:hlinkClick r:id="rId2"/>
              </a:rPr>
              <a:t>www.mrsc.vic.gov.au</a:t>
            </a:r>
            <a:endParaRPr lang="en-AU" sz="2400" dirty="0" smtClean="0"/>
          </a:p>
          <a:p>
            <a:endParaRPr lang="en-AU" dirty="0"/>
          </a:p>
          <a:p>
            <a:endParaRPr lang="en-AU" dirty="0" smtClean="0"/>
          </a:p>
          <a:p>
            <a:endParaRPr lang="en-AU" dirty="0"/>
          </a:p>
          <a:p>
            <a:pPr algn="ctr"/>
            <a:r>
              <a:rPr lang="en-AU" dirty="0" smtClean="0"/>
              <a:t>For more information contact </a:t>
            </a:r>
          </a:p>
          <a:p>
            <a:pPr algn="ctr"/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>Jill Karena - </a:t>
            </a:r>
            <a:r>
              <a:rPr lang="en-AU" dirty="0" err="1" smtClean="0"/>
              <a:t>Ph</a:t>
            </a:r>
            <a:r>
              <a:rPr lang="en-AU" dirty="0" smtClean="0"/>
              <a:t> (03) 5422 0249, or</a:t>
            </a:r>
          </a:p>
          <a:p>
            <a:pPr algn="ctr"/>
            <a:r>
              <a:rPr lang="en-AU" dirty="0" smtClean="0"/>
              <a:t>Karen Dunstan - </a:t>
            </a:r>
            <a:r>
              <a:rPr lang="en-AU" dirty="0" err="1" smtClean="0"/>
              <a:t>Ph</a:t>
            </a:r>
            <a:r>
              <a:rPr lang="en-AU" dirty="0" smtClean="0"/>
              <a:t> (03) 5421 9605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8784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802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00125" y="885825"/>
            <a:ext cx="7558088" cy="380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AU" sz="4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 goal: </a:t>
            </a:r>
            <a:r>
              <a:rPr lang="en-AU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AU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AU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en-A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prevent violence against women by building local community, cultures and organisations that are gender equitable and support respectful and equal relationships and non-violent norms between men and women.</a:t>
            </a:r>
            <a:r>
              <a:rPr lang="en-AU" sz="2800" dirty="0"/>
              <a:t> </a:t>
            </a:r>
            <a:endParaRPr lang="en-A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72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6635" y="314791"/>
            <a:ext cx="7803015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b="1" dirty="0"/>
              <a:t>Project Outcomes included</a:t>
            </a:r>
            <a:r>
              <a:rPr lang="en-AU" sz="3000" b="1" dirty="0" smtClean="0"/>
              <a:t>:</a:t>
            </a:r>
          </a:p>
          <a:p>
            <a:r>
              <a:rPr lang="en-AU" sz="3000" b="1" dirty="0"/>
              <a:t/>
            </a:r>
            <a:br>
              <a:rPr lang="en-AU" sz="3000" b="1" dirty="0"/>
            </a:br>
            <a:endParaRPr lang="en-AU" sz="600" b="1" dirty="0"/>
          </a:p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 dirty="0"/>
              <a:t>Family Violence Leave Clause in the MRSC EBA</a:t>
            </a:r>
          </a:p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 dirty="0"/>
              <a:t>‘Gender lens’  Review of the Macedon Ranges MEMP</a:t>
            </a:r>
          </a:p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 dirty="0" smtClean="0"/>
              <a:t>Family </a:t>
            </a:r>
            <a:r>
              <a:rPr lang="en-AU" sz="2000" dirty="0"/>
              <a:t>Violence training-Local Laws </a:t>
            </a:r>
            <a:r>
              <a:rPr lang="en-AU" sz="2000" dirty="0" smtClean="0"/>
              <a:t>Officers</a:t>
            </a:r>
            <a:endParaRPr lang="en-AU" sz="2000" dirty="0"/>
          </a:p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 dirty="0"/>
              <a:t>Bystander Training offered to </a:t>
            </a:r>
            <a:r>
              <a:rPr lang="en-AU" sz="2000" dirty="0" smtClean="0"/>
              <a:t>all staff</a:t>
            </a:r>
            <a:endParaRPr lang="en-AU" sz="2000" dirty="0"/>
          </a:p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 dirty="0" smtClean="0"/>
              <a:t>Statement </a:t>
            </a:r>
            <a:r>
              <a:rPr lang="en-AU" sz="2000" dirty="0"/>
              <a:t>of Commitment to PVAW</a:t>
            </a:r>
          </a:p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 dirty="0" smtClean="0"/>
              <a:t>White </a:t>
            </a:r>
            <a:r>
              <a:rPr lang="en-AU" sz="2000" dirty="0"/>
              <a:t>Ribbon Day Activities</a:t>
            </a:r>
          </a:p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 dirty="0" smtClean="0"/>
              <a:t>Media </a:t>
            </a:r>
            <a:r>
              <a:rPr lang="en-AU" sz="2000" dirty="0"/>
              <a:t>Advocates </a:t>
            </a:r>
            <a:r>
              <a:rPr lang="en-AU" sz="2000" dirty="0" smtClean="0"/>
              <a:t>Training</a:t>
            </a:r>
            <a:endParaRPr lang="en-AU" sz="2400" dirty="0"/>
          </a:p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2000" dirty="0" smtClean="0"/>
              <a:t>Elephant in the Room</a:t>
            </a:r>
            <a:endParaRPr lang="en-AU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029" y="3287994"/>
            <a:ext cx="3426864" cy="25701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8455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1991" y="710171"/>
            <a:ext cx="6858000" cy="1179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AU" sz="33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Emergency Management and violence against women are linked</a:t>
            </a:r>
            <a:endParaRPr lang="en-AU" sz="3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468" y="1889212"/>
            <a:ext cx="5507636" cy="366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7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0301" y="287791"/>
            <a:ext cx="8460824" cy="4615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A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Evidence emerging</a:t>
            </a:r>
            <a:r>
              <a:rPr lang="en-AU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n-A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>
              <a:lnSpc>
                <a:spcPct val="130000"/>
              </a:lnSpc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405289" algn="l"/>
              </a:tabLst>
            </a:pPr>
            <a:r>
              <a:rPr lang="en-AU" sz="2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Relationship violence, child abuse and divorce increase after </a:t>
            </a:r>
            <a:r>
              <a:rPr lang="en-AU" sz="2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disasters</a:t>
            </a:r>
            <a:endParaRPr lang="en-AU" sz="21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>
              <a:lnSpc>
                <a:spcPct val="130000"/>
              </a:lnSpc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405289" algn="l"/>
              </a:tabLst>
            </a:pPr>
            <a:r>
              <a:rPr lang="en-AU" sz="21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Men are more likely to die in floods and bushfires than </a:t>
            </a:r>
            <a:r>
              <a:rPr lang="en-AU" sz="2100" dirty="0" smtClean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women</a:t>
            </a:r>
            <a:endParaRPr lang="en-AU" sz="21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>
              <a:lnSpc>
                <a:spcPct val="130000"/>
              </a:lnSpc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405289" algn="l"/>
              </a:tabLst>
            </a:pPr>
            <a:r>
              <a:rPr lang="en-AU" sz="2100" dirty="0"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Men strongly influence family decisions to stay and defend homes</a:t>
            </a:r>
            <a:endParaRPr lang="en-AU" sz="21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>
              <a:lnSpc>
                <a:spcPct val="130000"/>
              </a:lnSpc>
              <a:spcAft>
                <a:spcPts val="1350"/>
              </a:spcAft>
              <a:buFont typeface="Symbol" panose="05050102010706020507" pitchFamily="18" charset="2"/>
              <a:buChar char=""/>
              <a:tabLst>
                <a:tab pos="405289" algn="l"/>
              </a:tabLst>
            </a:pPr>
            <a:r>
              <a:rPr lang="en-AU" sz="2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 often have more knowledge of formal emergency procedures</a:t>
            </a:r>
            <a:endParaRPr lang="en-AU" sz="21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>
              <a:lnSpc>
                <a:spcPct val="130000"/>
              </a:lnSpc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405289" algn="l"/>
              </a:tabLst>
            </a:pPr>
            <a:r>
              <a:rPr lang="en-AU" sz="2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</a:t>
            </a:r>
            <a:r>
              <a:rPr lang="en-AU" sz="2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generally an increased burden of care-giving in the recovery and reconstruction phases and this is disproportionately shouldered by </a:t>
            </a:r>
            <a:r>
              <a:rPr lang="en-AU" sz="2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women</a:t>
            </a:r>
            <a:endParaRPr lang="en-AU" sz="21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83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04155" y="2514986"/>
            <a:ext cx="6696820" cy="3114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endParaRPr lang="en-AU" sz="5400" b="1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endParaRPr lang="en-AU" sz="5400" b="1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AU" sz="5400" b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Timeline</a:t>
            </a:r>
            <a:endParaRPr lang="en-AU" sz="5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549" y="478565"/>
            <a:ext cx="2468031" cy="312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16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7317" y="962434"/>
            <a:ext cx="7812346" cy="4272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A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2009</a:t>
            </a:r>
            <a:r>
              <a:rPr lang="en-AU" sz="2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A US study shows a 4x increase in intimate partner violence following Hurricane Katrina. The increase was driven by first-time occurrences of violence amongst displaced people. New Zealand police also reported a 53% increase in call-outs to domestic violence incidents over the weekend of the Christchurch earthquake on 4 Sept 2010.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AU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57110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5900" y="830039"/>
            <a:ext cx="7684052" cy="2054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en-AU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2011</a:t>
            </a:r>
            <a:r>
              <a:rPr lang="en-A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 The research paper “The Way He Tells It” was developed by Women’s Health Goulburn North East.  The paper captured the experience and knowledge of women who survived Black Saturday.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575" y="3176857"/>
            <a:ext cx="4625176" cy="29846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6206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C72B406EC4FF44A494E2EC2B5D0974" ma:contentTypeVersion="3" ma:contentTypeDescription="Create a new document." ma:contentTypeScope="" ma:versionID="f55130897ef6ffcf67a78f26ba36383b">
  <xsd:schema xmlns:xsd="http://www.w3.org/2001/XMLSchema" xmlns:xs="http://www.w3.org/2001/XMLSchema" xmlns:p="http://schemas.microsoft.com/office/2006/metadata/properties" xmlns:ns2="b2999bd9-dba0-46e4-8521-1f182c80fbb9" xmlns:ns4="c9f238dd-bb73-4aef-a7a5-d644ad823e52" targetNamespace="http://schemas.microsoft.com/office/2006/metadata/properties" ma:root="true" ma:fieldsID="afdec5cad4fa6870f71747e3fae521e1" ns2:_="" ns4:_="">
    <xsd:import namespace="b2999bd9-dba0-46e4-8521-1f182c80fbb9"/>
    <xsd:import namespace="c9f238dd-bb73-4aef-a7a5-d644ad823e52"/>
    <xsd:element name="properties">
      <xsd:complexType>
        <xsd:sequence>
          <xsd:element name="documentManagement">
            <xsd:complexType>
              <xsd:all>
                <xsd:element ref="ns2:AGLSSubjectTaxHTField1" minOccurs="0"/>
                <xsd:element ref="ns4:AGLSSubjectHTField0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999bd9-dba0-46e4-8521-1f182c80fbb9" elementFormDefault="qualified">
    <xsd:import namespace="http://schemas.microsoft.com/office/2006/documentManagement/types"/>
    <xsd:import namespace="http://schemas.microsoft.com/office/infopath/2007/PartnerControls"/>
    <xsd:element name="AGLSSubjectTaxHTField1" ma:index="8" nillable="true" ma:displayName="DC.Subject_1" ma:hidden="true" ma:internalName="AGLSSubjectTaxHTField1">
      <xsd:simpleType>
        <xsd:restriction base="dms:Note"/>
      </xsd:simpleType>
    </xsd:element>
    <xsd:element name="TaxCatchAll" ma:index="11" nillable="true" ma:displayName="Taxonomy Catch All Column" ma:description="" ma:hidden="true" ma:list="{ff9c2cd2-d0e6-477d-a921-5f7152752030}" ma:internalName="TaxCatchAll" ma:showField="CatchAllData" ma:web="b2999bd9-dba0-46e4-8521-1f182c80fb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f238dd-bb73-4aef-a7a5-d644ad823e52" elementFormDefault="qualified">
    <xsd:import namespace="http://schemas.microsoft.com/office/2006/documentManagement/types"/>
    <xsd:import namespace="http://schemas.microsoft.com/office/infopath/2007/PartnerControls"/>
    <xsd:element name="AGLSSubjectHTField0" ma:index="10" ma:taxonomy="true" ma:internalName="AGLSSubjectHTField0" ma:taxonomyFieldName="AGLSSubject" ma:displayName="DC.Subject" ma:default="" ma:fieldId="{d8fece8f-c1b1-4f04-a86c-25e52362e650}" ma:sspId="2283e515-f1ad-4c86-85fd-a7bc38926309" ma:termSetId="bd09e9e4-4fd3-4785-8f8f-05e1704e9b31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GLSSubjectTaxHTField1 xmlns="b2999bd9-dba0-46e4-8521-1f182c80fbb9" xsi:nil="true"/>
    <AGLSSubjectHTField0 xmlns="c9f238dd-bb73-4aef-a7a5-d644ad823e52">
      <Terms xmlns="http://schemas.microsoft.com/office/infopath/2007/PartnerControls">
        <TermInfo xmlns="http://schemas.microsoft.com/office/infopath/2007/PartnerControls">
          <TermName xmlns="http://schemas.microsoft.com/office/infopath/2007/PartnerControls">Family violence</TermName>
          <TermId xmlns="http://schemas.microsoft.com/office/infopath/2007/PartnerControls">a925b0ef-05da-49ea-b419-827af8496195</TermId>
        </TermInfo>
      </Terms>
    </AGLSSubjectHTField0>
    <TaxCatchAll xmlns="b2999bd9-dba0-46e4-8521-1f182c80fbb9">
      <Value>165</Value>
    </TaxCatchAll>
  </documentManagement>
</p:properties>
</file>

<file path=customXml/itemProps1.xml><?xml version="1.0" encoding="utf-8"?>
<ds:datastoreItem xmlns:ds="http://schemas.openxmlformats.org/officeDocument/2006/customXml" ds:itemID="{0600E14E-3B9C-4180-9CC2-26705EAC086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6D86F80-F067-4C09-A67B-5504662674E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2999bd9-dba0-46e4-8521-1f182c80fbb9"/>
    <ds:schemaRef ds:uri="c9f238dd-bb73-4aef-a7a5-d644ad823e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94DF183-57AB-4737-9666-6D1286B6C0E9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c9f238dd-bb73-4aef-a7a5-d644ad823e52"/>
    <ds:schemaRef ds:uri="http://schemas.microsoft.com/office/2006/documentManagement/types"/>
    <ds:schemaRef ds:uri="http://schemas.microsoft.com/office/infopath/2007/PartnerControls"/>
    <ds:schemaRef ds:uri="b2999bd9-dba0-46e4-8521-1f182c80fbb9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</Template>
  <TotalTime>265</TotalTime>
  <Words>831</Words>
  <Application>Microsoft Office PowerPoint</Application>
  <PresentationFormat>On-screen Show (4:3)</PresentationFormat>
  <Paragraphs>124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HelveticaNeue-Light</vt:lpstr>
      <vt:lpstr>Symbol</vt:lpstr>
      <vt:lpstr>Times New Roman</vt:lpstr>
      <vt:lpstr>Office Theme</vt:lpstr>
      <vt:lpstr>Prevention of Violence Against Women in Emergencies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Initial subcommittee membership: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we learned cont…..</vt:lpstr>
      <vt:lpstr>PowerPoint Presentation</vt:lpstr>
      <vt:lpstr>PowerPoint Presentation</vt:lpstr>
      <vt:lpstr>PowerPoint Presentation</vt:lpstr>
      <vt:lpstr>Examples of Actions from the Plan</vt:lpstr>
      <vt:lpstr>More Actions….</vt:lpstr>
      <vt:lpstr>Thank You</vt:lpstr>
      <vt:lpstr>PowerPoint Presentation</vt:lpstr>
    </vt:vector>
  </TitlesOfParts>
  <Company>Macedon Ranges Shire Council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Prevention of Violence Against Women in Emergencies</dc:title>
  <dc:creator>Emilie Byrne</dc:creator>
  <cp:lastModifiedBy>Zachary Tangey</cp:lastModifiedBy>
  <cp:revision>28</cp:revision>
  <dcterms:created xsi:type="dcterms:W3CDTF">2015-06-11T03:39:03Z</dcterms:created>
  <dcterms:modified xsi:type="dcterms:W3CDTF">2018-03-19T23:10:37Z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0x01010079C72B406EC4FF44A494E2EC2B5D0974</vt:lpwstr>
  </property>
  <property fmtid="{D5CDD505-2E9C-101B-9397-08002B2CF9AE}" pid="3" name="AGLSSubject">
    <vt:lpwstr>165;#Family violence|a925b0ef-05da-49ea-b419-827af8496195</vt:lpwstr>
  </property>
</Properties>
</file>