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0" r:id="rId6"/>
    <p:sldId id="261" r:id="rId7"/>
    <p:sldId id="264" r:id="rId8"/>
    <p:sldId id="272" r:id="rId9"/>
    <p:sldId id="263" r:id="rId10"/>
    <p:sldId id="267" r:id="rId11"/>
    <p:sldId id="266" r:id="rId12"/>
    <p:sldId id="270" r:id="rId13"/>
    <p:sldId id="271" r:id="rId14"/>
    <p:sldId id="262" r:id="rId15"/>
    <p:sldId id="265" r:id="rId16"/>
    <p:sldId id="273" r:id="rId17"/>
    <p:sldId id="268" r:id="rId1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914" autoAdjust="0"/>
  </p:normalViewPr>
  <p:slideViewPr>
    <p:cSldViewPr>
      <p:cViewPr varScale="1">
        <p:scale>
          <a:sx n="36" d="100"/>
          <a:sy n="36" d="100"/>
        </p:scale>
        <p:origin x="21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580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9D2F2178-F2B8-437B-82B2-08B3414F759C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BA430D59-65CF-4C5B-9CED-C2A6695289B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465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33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583"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204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81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402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003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68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14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48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b="1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49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80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21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57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583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481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583"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0D59-65CF-4C5B-9CED-C2A6695289B1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78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C7C1-1841-4EBE-AAA4-C20646FC74E2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00850-F432-4D15-BF5C-5915AD84167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Teresa Dowd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Prevention of Violence Against Women in Our Community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Prevention of Violence Against Women in our Community </a:t>
            </a:r>
            <a:br>
              <a:rPr lang="en-US" sz="3200" b="1" dirty="0" smtClean="0"/>
            </a:br>
            <a:r>
              <a:rPr lang="en-US" sz="3200" b="1" dirty="0" smtClean="0"/>
              <a:t>Central </a:t>
            </a:r>
            <a:r>
              <a:rPr lang="en-US" sz="3200" b="1" dirty="0"/>
              <a:t>V</a:t>
            </a:r>
            <a:r>
              <a:rPr lang="en-US" sz="3200" b="1" dirty="0" smtClean="0"/>
              <a:t>ictorian Cluster</a:t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620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This is slow work.......</a:t>
            </a:r>
            <a:endParaRPr lang="en-AU" sz="3600" dirty="0"/>
          </a:p>
        </p:txBody>
      </p:sp>
      <p:pic>
        <p:nvPicPr>
          <p:cNvPr id="10" name="Picture 9" descr="pushing a b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1268760"/>
            <a:ext cx="5928320" cy="444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2.cnr.edu/home/bmcmanus/genderlen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34405">
            <a:off x="1547664" y="1916832"/>
            <a:ext cx="6726496" cy="28083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6926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Gender lens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C:\Documents and Settings\t.dowd\Local Settings\Temporary Internet Files\Content.IE5\HIEKWS2J\MM900284062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0050" y="1261180"/>
            <a:ext cx="3602310" cy="4171096"/>
          </a:xfrm>
          <a:prstGeom prst="rect">
            <a:avLst/>
          </a:prstGeom>
          <a:noFill/>
        </p:spPr>
      </p:pic>
      <p:pic>
        <p:nvPicPr>
          <p:cNvPr id="6157" name="Picture 13" descr="C:\Documents and Settings\t.dowd\Local Settings\Temporary Internet Files\Content.IE5\6CTXAD9B\MM900354628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48680"/>
            <a:ext cx="2520280" cy="2287639"/>
          </a:xfrm>
          <a:prstGeom prst="rect">
            <a:avLst/>
          </a:prstGeom>
          <a:noFill/>
        </p:spPr>
      </p:pic>
      <p:pic>
        <p:nvPicPr>
          <p:cNvPr id="6159" name="Picture 15" descr="C:\Documents and Settings\t.dowd\Local Settings\Temporary Internet Files\Content.IE5\6CTXAD9B\MM900336550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284984"/>
            <a:ext cx="2965753" cy="216024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283968" y="476672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Arts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283968" y="476672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Arts initiatives</a:t>
            </a:r>
            <a:endParaRPr lang="en-AU" sz="4400" dirty="0"/>
          </a:p>
        </p:txBody>
      </p:sp>
      <p:pic>
        <p:nvPicPr>
          <p:cNvPr id="11" name="Picture 10" descr="ideas-factory-torchia-architects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1245285"/>
            <a:ext cx="6390031" cy="4236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pic>
        <p:nvPicPr>
          <p:cNvPr id="4" name="Content Placeholder 3" descr="slippers on des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427" t="8587" r="4639" b="3908"/>
          <a:stretch>
            <a:fillRect/>
          </a:stretch>
        </p:blipFill>
        <p:spPr>
          <a:xfrm>
            <a:off x="1763688" y="1628800"/>
            <a:ext cx="6048672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160" y="3789040"/>
            <a:ext cx="2952328" cy="1752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</a:rPr>
              <a:t>  Jan Cooper</a:t>
            </a:r>
          </a:p>
          <a:p>
            <a:pPr algn="l"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smtClean="0">
                <a:solidFill>
                  <a:schemeClr val="tx1"/>
                </a:solidFill>
              </a:rPr>
              <a:t> Teresa Dowd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65405">
            <a:off x="826344" y="797825"/>
            <a:ext cx="4277773" cy="38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t.dowd\My Documents\My Pictures\gender-equalit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56102">
            <a:off x="532908" y="1195092"/>
            <a:ext cx="2235040" cy="21931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39952" y="1628800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Corporate management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Infrastructure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Tourism and Economic Development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Community Activity and   Culture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Emergency Management</a:t>
            </a:r>
            <a:endParaRPr lang="en-AU" sz="2800" dirty="0"/>
          </a:p>
        </p:txBody>
      </p:sp>
      <p:sp>
        <p:nvSpPr>
          <p:cNvPr id="13" name="TextBox 12"/>
          <p:cNvSpPr txBox="1"/>
          <p:nvPr/>
        </p:nvSpPr>
        <p:spPr>
          <a:xfrm rot="20814690">
            <a:off x="799547" y="3347259"/>
            <a:ext cx="267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Gender equity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ext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32784">
            <a:off x="389911" y="728434"/>
            <a:ext cx="3128224" cy="1958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824875">
            <a:off x="610924" y="285849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Sexting</a:t>
            </a:r>
            <a:r>
              <a:rPr lang="en-AU" dirty="0" smtClean="0"/>
              <a:t>  - parliamentary inquiry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 rot="1167940">
            <a:off x="3059632" y="493051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Media Advocacy</a:t>
            </a:r>
            <a:endParaRPr lang="en-AU" dirty="0"/>
          </a:p>
        </p:txBody>
      </p:sp>
      <p:pic>
        <p:nvPicPr>
          <p:cNvPr id="12" name="Picture 11" descr="safe_at_home_safe_at_work_campaign_poster_jpg_879x621_q85_crop_upsc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05666">
            <a:off x="5953585" y="1399472"/>
            <a:ext cx="2970484" cy="20986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420647">
            <a:off x="6704942" y="368598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Equity Inclusions - EBA</a:t>
            </a:r>
            <a:endParaRPr lang="en-AU" dirty="0"/>
          </a:p>
        </p:txBody>
      </p:sp>
      <p:pic>
        <p:nvPicPr>
          <p:cNvPr id="9" name="Picture 8" descr="women advocat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19715">
            <a:off x="3582728" y="2059744"/>
            <a:ext cx="21621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20315684">
            <a:off x="903648" y="3323102"/>
            <a:ext cx="244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Living safer sexual lives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 rot="1403123">
            <a:off x="2372781" y="4967644"/>
            <a:ext cx="296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Loddon </a:t>
            </a:r>
            <a:r>
              <a:rPr lang="en-AU" dirty="0" err="1" smtClean="0"/>
              <a:t>Mallee</a:t>
            </a:r>
            <a:r>
              <a:rPr lang="en-AU" dirty="0" smtClean="0"/>
              <a:t> Takes a Stand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 rot="20420647">
            <a:off x="6283549" y="2576738"/>
            <a:ext cx="27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Health and Wellbeing plan</a:t>
            </a:r>
            <a:endParaRPr lang="en-AU" dirty="0"/>
          </a:p>
        </p:txBody>
      </p:sp>
      <p:pic>
        <p:nvPicPr>
          <p:cNvPr id="14" name="Picture 13" descr="Adults%20with%20Intellectual%20Disabil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52614">
            <a:off x="518419" y="723826"/>
            <a:ext cx="2496946" cy="2496946"/>
          </a:xfrm>
          <a:prstGeom prst="rect">
            <a:avLst/>
          </a:prstGeom>
        </p:spPr>
      </p:pic>
      <p:pic>
        <p:nvPicPr>
          <p:cNvPr id="16" name="Picture 15" descr="health and wellbeing.jpg"/>
          <p:cNvPicPr>
            <a:picLocks noChangeAspect="1"/>
          </p:cNvPicPr>
          <p:nvPr/>
        </p:nvPicPr>
        <p:blipFill>
          <a:blip r:embed="rId7" cstate="print"/>
          <a:srcRect l="15291" t="43560" r="14358" b="22603"/>
          <a:stretch>
            <a:fillRect/>
          </a:stretch>
        </p:blipFill>
        <p:spPr>
          <a:xfrm rot="20840951">
            <a:off x="5533041" y="646753"/>
            <a:ext cx="3077192" cy="1883995"/>
          </a:xfrm>
          <a:prstGeom prst="rect">
            <a:avLst/>
          </a:prstGeom>
        </p:spPr>
      </p:pic>
      <p:pic>
        <p:nvPicPr>
          <p:cNvPr id="15" name="Picture 14" descr="bystander train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97784">
            <a:off x="3079747" y="2840898"/>
            <a:ext cx="2995538" cy="198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16349">
            <a:off x="196390" y="1386693"/>
            <a:ext cx="7476385" cy="36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99592" y="2606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Vehicles</a:t>
            </a:r>
            <a:endParaRPr lang="en-AU" sz="2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1622">
            <a:off x="5853865" y="588396"/>
            <a:ext cx="3201629" cy="13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38475">
            <a:off x="5600667" y="2266345"/>
            <a:ext cx="3126072" cy="12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80913">
            <a:off x="5187315" y="3927503"/>
            <a:ext cx="3323484" cy="137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27584" y="548680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>Emergency Management</a:t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uricane katrin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80559">
            <a:off x="617902" y="1490034"/>
            <a:ext cx="2381250" cy="2390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902027">
            <a:off x="907813" y="3935779"/>
            <a:ext cx="248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Hurricane Katrina</a:t>
            </a:r>
            <a:endParaRPr lang="en-AU" dirty="0"/>
          </a:p>
        </p:txBody>
      </p:sp>
      <p:pic>
        <p:nvPicPr>
          <p:cNvPr id="11" name="Picture 10" descr="Christ church earthqua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54927">
            <a:off x="4044793" y="1723692"/>
            <a:ext cx="3114963" cy="1755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602547">
            <a:off x="3714006" y="3579210"/>
            <a:ext cx="340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Christchurch earthquake</a:t>
            </a:r>
            <a:endParaRPr lang="en-AU" dirty="0"/>
          </a:p>
        </p:txBody>
      </p:sp>
      <p:pic>
        <p:nvPicPr>
          <p:cNvPr id="5124" name="Picture 4" descr="arrows,buttons,cropped images,cropped pictures,directional,directions,icons,instructions,PNG,symbols,transparent background,up arrows,u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43608" y="4581128"/>
            <a:ext cx="791369" cy="79136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79712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46%</a:t>
            </a:r>
            <a:endParaRPr lang="en-AU" dirty="0"/>
          </a:p>
        </p:txBody>
      </p:sp>
      <p:pic>
        <p:nvPicPr>
          <p:cNvPr id="16" name="Picture 4" descr="arrows,buttons,cropped images,cropped pictures,directional,directions,icons,instructions,PNG,symbols,transparent background,up arrows,u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707904" y="3861048"/>
            <a:ext cx="791369" cy="79136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644008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53%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4293096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Australians have a 1 in 6 chance of being exposed to natural disaster in their lifetime.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Documents and Settings\tdowd\My Documents\My Pictures\black saturd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8640"/>
            <a:ext cx="8149158" cy="54356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620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The Way He Tells it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758057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sz="3200" b="1" dirty="0"/>
          </a:p>
        </p:txBody>
      </p:sp>
      <p:pic>
        <p:nvPicPr>
          <p:cNvPr id="5" name="Picture 4" descr="http://intranet/DocumentsPolicies/CoGB_Logos/high/land_colour_96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17119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594485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805264"/>
            <a:ext cx="2016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620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The Way He Tells it</a:t>
            </a:r>
            <a:endParaRPr lang="en-AU" sz="3600" dirty="0"/>
          </a:p>
        </p:txBody>
      </p:sp>
      <p:pic>
        <p:nvPicPr>
          <p:cNvPr id="9" name="Content Placeholder 3" descr="328749-flooding-in-victor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1268760"/>
            <a:ext cx="7776864" cy="437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72B406EC4FF44A494E2EC2B5D0974" ma:contentTypeVersion="3" ma:contentTypeDescription="Create a new document." ma:contentTypeScope="" ma:versionID="f55130897ef6ffcf67a78f26ba36383b">
  <xsd:schema xmlns:xsd="http://www.w3.org/2001/XMLSchema" xmlns:xs="http://www.w3.org/2001/XMLSchema" xmlns:p="http://schemas.microsoft.com/office/2006/metadata/properties" xmlns:ns2="b2999bd9-dba0-46e4-8521-1f182c80fbb9" xmlns:ns4="c9f238dd-bb73-4aef-a7a5-d644ad823e52" targetNamespace="http://schemas.microsoft.com/office/2006/metadata/properties" ma:root="true" ma:fieldsID="afdec5cad4fa6870f71747e3fae521e1" ns2:_="" ns4:_="">
    <xsd:import namespace="b2999bd9-dba0-46e4-8521-1f182c80fbb9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AGLSSubjectTaxHTField1" minOccurs="0"/>
                <xsd:element ref="ns4:AGLSSubject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9bd9-dba0-46e4-8521-1f182c80fbb9" elementFormDefault="qualified">
    <xsd:import namespace="http://schemas.microsoft.com/office/2006/documentManagement/types"/>
    <xsd:import namespace="http://schemas.microsoft.com/office/infopath/2007/PartnerControls"/>
    <xsd:element name="AGLSSubjectTaxHTField1" ma:index="8" nillable="true" ma:displayName="DC.Subject_1" ma:hidden="true" ma:internalName="AGLSSubjectTaxHTField1">
      <xsd:simpleType>
        <xsd:restriction base="dms:Note"/>
      </xsd:simpleType>
    </xsd:element>
    <xsd:element name="TaxCatchAll" ma:index="11" nillable="true" ma:displayName="Taxonomy Catch All Column" ma:description="" ma:hidden="true" ma:list="{ff9c2cd2-d0e6-477d-a921-5f7152752030}" ma:internalName="TaxCatchAll" ma:showField="CatchAllData" ma:web="b2999bd9-dba0-46e4-8521-1f182c80f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AGLSSubjectHTField0" ma:index="10" ma:taxonomy="true" ma:internalName="AGLSSubjectHTField0" ma:taxonomyFieldName="AGLSSubject" ma:displayName="DC.Subject" ma:default="" ma:fieldId="{d8fece8f-c1b1-4f04-a86c-25e52362e650}" ma:sspId="2283e515-f1ad-4c86-85fd-a7bc38926309" ma:termSetId="bd09e9e4-4fd3-4785-8f8f-05e1704e9b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LSSubject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Family violence</TermName>
          <TermId xmlns="http://schemas.microsoft.com/office/infopath/2007/PartnerControls">a925b0ef-05da-49ea-b419-827af8496195</TermId>
        </TermInfo>
      </Terms>
    </AGLSSubjectHTField0>
    <TaxCatchAll xmlns="b2999bd9-dba0-46e4-8521-1f182c80fbb9">
      <Value>165</Value>
    </TaxCatchAll>
    <AGLSSubjectTaxHTField1 xmlns="b2999bd9-dba0-46e4-8521-1f182c80fbb9" xsi:nil="true"/>
  </documentManagement>
</p:properties>
</file>

<file path=customXml/itemProps1.xml><?xml version="1.0" encoding="utf-8"?>
<ds:datastoreItem xmlns:ds="http://schemas.openxmlformats.org/officeDocument/2006/customXml" ds:itemID="{C64DBB10-E368-404B-8623-ADB2E61929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C19096-3C50-469A-91ED-583648B9D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9bd9-dba0-46e4-8521-1f182c80fbb9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4A0B7B-A4BE-4ABA-BDA0-01ECEBFE96B8}">
  <ds:schemaRefs>
    <ds:schemaRef ds:uri="http://purl.org/dc/terms/"/>
    <ds:schemaRef ds:uri="http://schemas.openxmlformats.org/package/2006/metadata/core-properties"/>
    <ds:schemaRef ds:uri="c9f238dd-bb73-4aef-a7a5-d644ad823e52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2999bd9-dba0-46e4-8521-1f182c80fbb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127</Words>
  <Application>Microsoft Office PowerPoint</Application>
  <PresentationFormat>On-screen Show (4:3)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Prevention of Violence Against Women in our Community  Central Victorian Cluster  </vt:lpstr>
      <vt:lpstr>  </vt:lpstr>
      <vt:lpstr>  </vt:lpstr>
      <vt:lpstr>  </vt:lpstr>
      <vt:lpstr>  </vt:lpstr>
      <vt:lpstr>  </vt:lpstr>
      <vt:lpstr>Emergency Management  </vt:lpstr>
      <vt:lpstr>  </vt:lpstr>
      <vt:lpstr>  </vt:lpstr>
      <vt:lpstr>PowerPoint Presentation</vt:lpstr>
      <vt:lpstr>  </vt:lpstr>
      <vt:lpstr>  </vt:lpstr>
      <vt:lpstr>  </vt:lpstr>
      <vt:lpstr>Thank you</vt:lpstr>
    </vt:vector>
  </TitlesOfParts>
  <Company>Macedon Ranges 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violence against women in our community - Central Victorian PVAW Cluster - Mar 2013</dc:title>
  <dc:creator>tdowd</dc:creator>
  <cp:lastModifiedBy>Zachary Tangey</cp:lastModifiedBy>
  <cp:revision>136</cp:revision>
  <cp:lastPrinted>2013-03-26T03:23:00Z</cp:lastPrinted>
  <dcterms:created xsi:type="dcterms:W3CDTF">2012-11-14T02:13:42Z</dcterms:created>
  <dcterms:modified xsi:type="dcterms:W3CDTF">2018-03-19T23:16:53Z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0x01010079C72B406EC4FF44A494E2EC2B5D0974</vt:lpwstr>
  </property>
  <property fmtid="{D5CDD505-2E9C-101B-9397-08002B2CF9AE}" pid="3" name="URL">
    <vt:lpwstr>, </vt:lpwstr>
  </property>
  <property fmtid="{D5CDD505-2E9C-101B-9397-08002B2CF9AE}" pid="4" name="AGLSSubject">
    <vt:lpwstr>165;#Family violence|a925b0ef-05da-49ea-b419-827af8496195</vt:lpwstr>
  </property>
  <property fmtid="{D5CDD505-2E9C-101B-9397-08002B2CF9AE}" pid="5" name="Order">
    <vt:r8>1500</vt:r8>
  </property>
  <property fmtid="{D5CDD505-2E9C-101B-9397-08002B2CF9AE}" pid="6" name="TemplateUrl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</Properties>
</file>