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7"/>
  </p:notesMasterIdLst>
  <p:handoutMasterIdLst>
    <p:handoutMasterId r:id="rId18"/>
  </p:handoutMasterIdLst>
  <p:sldIdLst>
    <p:sldId id="274" r:id="rId5"/>
    <p:sldId id="276" r:id="rId6"/>
    <p:sldId id="296" r:id="rId7"/>
    <p:sldId id="275" r:id="rId8"/>
    <p:sldId id="262" r:id="rId9"/>
    <p:sldId id="289" r:id="rId10"/>
    <p:sldId id="291" r:id="rId11"/>
    <p:sldId id="292" r:id="rId12"/>
    <p:sldId id="294" r:id="rId13"/>
    <p:sldId id="293" r:id="rId14"/>
    <p:sldId id="295" r:id="rId15"/>
    <p:sldId id="287" r:id="rId16"/>
  </p:sldIdLst>
  <p:sldSz cx="9144000" cy="5148263"/>
  <p:notesSz cx="6858000" cy="9144000"/>
  <p:defaultTextStyle>
    <a:defPPr>
      <a:defRPr lang="en-US"/>
    </a:defPPr>
    <a:lvl1pPr marL="0" indent="0" algn="l" defTabSz="685800" rtl="0" eaLnBrk="1" latinLnBrk="0" hangingPunct="1">
      <a:lnSpc>
        <a:spcPct val="98000"/>
      </a:lnSpc>
      <a:spcBef>
        <a:spcPts val="0"/>
      </a:spcBef>
      <a:spcAft>
        <a:spcPts val="1300"/>
      </a:spcAft>
      <a:buFontTx/>
      <a:buNone/>
      <a:defRPr sz="2000" kern="1200" baseline="0">
        <a:solidFill>
          <a:schemeClr val="tx1"/>
        </a:solidFill>
        <a:latin typeface="+mn-lt"/>
        <a:ea typeface="+mn-ea"/>
        <a:cs typeface="+mn-cs"/>
      </a:defRPr>
    </a:lvl1pPr>
    <a:lvl2pPr marL="0" indent="0" algn="l" defTabSz="685800" rtl="0" eaLnBrk="1" latinLnBrk="0" hangingPunct="1">
      <a:lnSpc>
        <a:spcPct val="98000"/>
      </a:lnSpc>
      <a:spcBef>
        <a:spcPts val="375"/>
      </a:spcBef>
      <a:buFontTx/>
      <a:buNone/>
      <a:defRPr sz="2000" b="1" i="0" kern="1200" baseline="0">
        <a:solidFill>
          <a:schemeClr val="tx2"/>
        </a:solidFill>
        <a:latin typeface="+mj-lt"/>
        <a:ea typeface="+mn-ea"/>
        <a:cs typeface="+mn-cs"/>
      </a:defRPr>
    </a:lvl2pPr>
    <a:lvl3pPr marL="468000" indent="-468000" algn="l" defTabSz="685800" rtl="0" eaLnBrk="1" latinLnBrk="0" hangingPunct="1">
      <a:lnSpc>
        <a:spcPct val="98000"/>
      </a:lnSpc>
      <a:spcBef>
        <a:spcPts val="0"/>
      </a:spcBef>
      <a:spcAft>
        <a:spcPts val="1300"/>
      </a:spcAft>
      <a:buClr>
        <a:srgbClr val="0063A5"/>
      </a:buClr>
      <a:buSzPct val="120000"/>
      <a:buFont typeface="Calibri" panose="020F0502020204030204" pitchFamily="34" charset="0"/>
      <a:buChar char="●"/>
      <a:defRPr sz="2000" kern="1200" baseline="0">
        <a:solidFill>
          <a:schemeClr val="tx1"/>
        </a:solidFill>
        <a:latin typeface="+mn-lt"/>
        <a:ea typeface="+mn-ea"/>
        <a:cs typeface="+mn-cs"/>
      </a:defRPr>
    </a:lvl3pPr>
    <a:lvl4pPr marL="936000" indent="-468000" algn="l" defTabSz="685800" rtl="0" eaLnBrk="1" latinLnBrk="0" hangingPunct="1">
      <a:lnSpc>
        <a:spcPct val="98000"/>
      </a:lnSpc>
      <a:spcBef>
        <a:spcPts val="0"/>
      </a:spcBef>
      <a:spcAft>
        <a:spcPts val="1300"/>
      </a:spcAft>
      <a:buClr>
        <a:srgbClr val="0063A5"/>
      </a:buClr>
      <a:buSzPct val="100000"/>
      <a:buFont typeface="Arial" panose="020B0604020202020204" pitchFamily="34" charset="0"/>
      <a:buChar char="—"/>
      <a:defRPr sz="2000" kern="1200">
        <a:solidFill>
          <a:schemeClr val="tx1"/>
        </a:solidFill>
        <a:latin typeface="+mn-lt"/>
        <a:ea typeface="+mn-ea"/>
        <a:cs typeface="+mn-cs"/>
      </a:defRPr>
    </a:lvl4pPr>
    <a:lvl5pPr marL="1404000" indent="-468000" algn="l" defTabSz="685800" rtl="0" eaLnBrk="1" latinLnBrk="0" hangingPunct="1">
      <a:lnSpc>
        <a:spcPct val="98000"/>
      </a:lnSpc>
      <a:spcBef>
        <a:spcPts val="0"/>
      </a:spcBef>
      <a:spcAft>
        <a:spcPts val="1300"/>
      </a:spcAft>
      <a:buClr>
        <a:srgbClr val="0063A5"/>
      </a:buClr>
      <a:buSzPct val="120000"/>
      <a:buFont typeface="Wingdings" panose="05000000000000000000" pitchFamily="2" charset="2"/>
      <a:buChar char=""/>
      <a:defRPr sz="20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ica Loschiavo (DHHS)" initials="JL(" lastIdx="1" clrIdx="0">
    <p:extLst>
      <p:ext uri="{19B8F6BF-5375-455C-9EA6-DF929625EA0E}">
        <p15:presenceInfo xmlns:p15="http://schemas.microsoft.com/office/powerpoint/2012/main" userId="S::Jessica.Loschiavo@safercare.vic.gov.au::bbaf25b2-2c76-4cc6-93cd-b48055b4b332" providerId="AD"/>
      </p:ext>
    </p:extLst>
  </p:cmAuthor>
  <p:cmAuthor id="2" name="Marcia" initials="M" lastIdx="1" clrIdx="1">
    <p:extLst>
      <p:ext uri="{19B8F6BF-5375-455C-9EA6-DF929625EA0E}">
        <p15:presenceInfo xmlns:p15="http://schemas.microsoft.com/office/powerpoint/2012/main" userId="S::Marcia.Armstrong@health.vic.gov.au::69f364d2-65e0-498a-8153-4ac718b036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0032"/>
    <a:srgbClr val="CCCCD0"/>
    <a:srgbClr val="00001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85F01EC-6FE7-43F9-B863-10CF3ED7CFCE}">
  <a:tblStyle styleId="{785F01EC-6FE7-43F9-B863-10CF3ED7CFCE}" styleName="SCV Table">
    <a:wholeTbl>
      <a:tcTxStyle>
        <a:fontRef idx="minor">
          <a:prstClr val="black"/>
        </a:fontRef>
        <a:schemeClr val="dk1"/>
      </a:tcTxStyle>
      <a:tcStyle>
        <a:tcBdr>
          <a:left>
            <a:ln w="12700" cmpd="sng">
              <a:noFill/>
            </a:ln>
          </a:left>
          <a:right>
            <a:ln w="12700" cmpd="sng">
              <a:noFill/>
            </a:ln>
          </a:right>
          <a:top>
            <a:ln w="3175" cmpd="sng">
              <a:solidFill>
                <a:schemeClr val="lt2"/>
              </a:solidFill>
            </a:ln>
          </a:top>
          <a:bottom>
            <a:ln w="3175" cmpd="sng">
              <a:solidFill>
                <a:schemeClr val="accent5"/>
              </a:solidFill>
            </a:ln>
          </a:bottom>
          <a:insideH>
            <a:ln w="3175" cmpd="sng">
              <a:solidFill>
                <a:schemeClr val="accent5"/>
              </a:solidFill>
            </a:ln>
          </a:insideH>
          <a:insideV>
            <a:ln w="12700" cmpd="sng">
              <a:noFill/>
            </a:ln>
          </a:insideV>
        </a:tcBdr>
        <a:fill>
          <a:noFill/>
        </a:fill>
      </a:tcStyle>
    </a:wholeTbl>
    <a:firstCol>
      <a:tcTxStyle b="on">
        <a:fontRef idx="minor">
          <a:schemeClr val="dk2"/>
        </a:fontRef>
        <a:schemeClr val="dk2"/>
      </a:tcTxStyle>
      <a:tcStyle>
        <a:tcBdr/>
        <a:fill>
          <a:noFill/>
        </a:fill>
      </a:tcStyle>
    </a:firstCol>
    <a:firstRow>
      <a:tcTxStyle b="on">
        <a:fontRef idx="minor">
          <a:schemeClr val="dk2"/>
        </a:fontRef>
        <a:schemeClr val="dk2"/>
      </a:tcTxStyle>
      <a:tcStyle>
        <a:tcBdr>
          <a:bottom>
            <a:ln w="38100" cmpd="sng">
              <a:solidFill>
                <a:schemeClr val="accent6"/>
              </a:solidFill>
            </a:ln>
          </a:bottom>
        </a:tcBdr>
        <a:fill>
          <a:solidFill>
            <a:schemeClr val="lt2"/>
          </a:solidFill>
        </a:fill>
      </a:tcStyle>
    </a:firstRow>
  </a:tblStyle>
  <a:tblStyle styleId="{450DDCDF-74B0-44AD-A3D2-FDAAE5D156A9}" styleName="SCV Table First Column Shade">
    <a:wholeTbl>
      <a:tcTxStyle>
        <a:fontRef idx="minor">
          <a:prstClr val="black"/>
        </a:fontRef>
        <a:schemeClr val="dk1"/>
      </a:tcTxStyle>
      <a:tcStyle>
        <a:tcBdr>
          <a:left>
            <a:ln w="12700" cmpd="sng">
              <a:noFill/>
            </a:ln>
          </a:left>
          <a:right>
            <a:ln w="12700" cmpd="sng">
              <a:noFill/>
            </a:ln>
          </a:right>
          <a:top>
            <a:ln w="3175" cmpd="sng">
              <a:solidFill>
                <a:schemeClr val="accent5"/>
              </a:solidFill>
            </a:ln>
          </a:top>
          <a:bottom>
            <a:ln w="3175" cmpd="sng">
              <a:solidFill>
                <a:schemeClr val="accent5"/>
              </a:solidFill>
            </a:ln>
          </a:bottom>
          <a:insideH>
            <a:ln w="3175" cmpd="sng">
              <a:solidFill>
                <a:schemeClr val="accent5"/>
              </a:solidFill>
            </a:ln>
          </a:insideH>
          <a:insideV>
            <a:ln w="12700" cmpd="sng">
              <a:noFill/>
            </a:ln>
          </a:insideV>
        </a:tcBdr>
        <a:fill>
          <a:noFill/>
        </a:fill>
      </a:tcStyle>
    </a:wholeTbl>
    <a:firstCol>
      <a:tcTxStyle b="on">
        <a:fontRef idx="minor">
          <a:schemeClr val="dk2"/>
        </a:fontRef>
        <a:schemeClr val="dk2"/>
      </a:tcTxStyle>
      <a:tcStyle>
        <a:tcBdr/>
        <a:fill>
          <a:solidFill>
            <a:schemeClr val="lt2"/>
          </a:solidFill>
        </a:fill>
      </a:tcStyle>
    </a:firstCo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58" d="100"/>
          <a:sy n="158" d="100"/>
        </p:scale>
        <p:origin x="300" y="114"/>
      </p:cViewPr>
      <p:guideLst/>
    </p:cSldViewPr>
  </p:slideViewPr>
  <p:notesTextViewPr>
    <p:cViewPr>
      <p:scale>
        <a:sx n="1" d="1"/>
        <a:sy n="1" d="1"/>
      </p:scale>
      <p:origin x="0" y="0"/>
    </p:cViewPr>
  </p:notesTextViewPr>
  <p:notesViewPr>
    <p:cSldViewPr snapToGrid="0">
      <p:cViewPr varScale="1">
        <p:scale>
          <a:sx n="53" d="100"/>
          <a:sy n="53" d="100"/>
        </p:scale>
        <p:origin x="123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D95FFB-6DF1-4E7F-BBC9-C647C36F5FB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19F7C48-B208-4EE2-B036-3CB7E491721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7624BF4-3BBC-41B9-B2CA-A8750E2EE9EC}" type="datetimeFigureOut">
              <a:rPr lang="en-US" smtClean="0"/>
              <a:t>4/21/2021</a:t>
            </a:fld>
            <a:endParaRPr lang="en-US"/>
          </a:p>
        </p:txBody>
      </p:sp>
      <p:sp>
        <p:nvSpPr>
          <p:cNvPr id="4" name="Footer Placeholder 3">
            <a:extLst>
              <a:ext uri="{FF2B5EF4-FFF2-40B4-BE49-F238E27FC236}">
                <a16:creationId xmlns:a16="http://schemas.microsoft.com/office/drawing/2014/main" id="{BC049500-DE5C-42BD-A4FE-119036358E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CDBC908-B90B-4F01-90E4-14843EE5713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5084E4-C499-4E44-933D-F1C0D519E736}" type="slidenum">
              <a:rPr lang="en-US" smtClean="0"/>
              <a:t>‹#›</a:t>
            </a:fld>
            <a:endParaRPr lang="en-US"/>
          </a:p>
        </p:txBody>
      </p:sp>
    </p:spTree>
    <p:extLst>
      <p:ext uri="{BB962C8B-B14F-4D97-AF65-F5344CB8AC3E}">
        <p14:creationId xmlns:p14="http://schemas.microsoft.com/office/powerpoint/2010/main" val="14473771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6D75A7-A785-4641-97D6-B79176D50B34}" type="datetimeFigureOut">
              <a:rPr lang="en-US" smtClean="0"/>
              <a:t>4/21/2021</a:t>
            </a:fld>
            <a:endParaRPr lang="en-US"/>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12429E-84F1-4454-9E84-CF1ED96B85E3}" type="slidenum">
              <a:rPr lang="en-US" smtClean="0"/>
              <a:t>‹#›</a:t>
            </a:fld>
            <a:endParaRPr lang="en-US"/>
          </a:p>
        </p:txBody>
      </p:sp>
    </p:spTree>
    <p:extLst>
      <p:ext uri="{BB962C8B-B14F-4D97-AF65-F5344CB8AC3E}">
        <p14:creationId xmlns:p14="http://schemas.microsoft.com/office/powerpoint/2010/main" val="4044813119"/>
      </p:ext>
    </p:extLst>
  </p:cSld>
  <p:clrMap bg1="lt1" tx1="dk1" bg2="lt2" tx2="dk2" accent1="accent1" accent2="accent2" accent3="accent3" accent4="accent4" accent5="accent5" accent6="accent6" hlink="hlink" folHlink="folHlink"/>
  <p:notesStyle>
    <a:lvl1pPr marL="0" algn="l" defTabSz="685891" rtl="0" eaLnBrk="1" latinLnBrk="0" hangingPunct="1">
      <a:defRPr sz="900" kern="1200">
        <a:solidFill>
          <a:schemeClr val="tx1"/>
        </a:solidFill>
        <a:latin typeface="+mn-lt"/>
        <a:ea typeface="+mn-ea"/>
        <a:cs typeface="+mn-cs"/>
      </a:defRPr>
    </a:lvl1pPr>
    <a:lvl2pPr marL="342945" algn="l" defTabSz="685891" rtl="0" eaLnBrk="1" latinLnBrk="0" hangingPunct="1">
      <a:defRPr sz="900" kern="1200">
        <a:solidFill>
          <a:schemeClr val="tx1"/>
        </a:solidFill>
        <a:latin typeface="+mn-lt"/>
        <a:ea typeface="+mn-ea"/>
        <a:cs typeface="+mn-cs"/>
      </a:defRPr>
    </a:lvl2pPr>
    <a:lvl3pPr marL="685891" algn="l" defTabSz="685891" rtl="0" eaLnBrk="1" latinLnBrk="0" hangingPunct="1">
      <a:defRPr sz="900" kern="1200">
        <a:solidFill>
          <a:schemeClr val="tx1"/>
        </a:solidFill>
        <a:latin typeface="+mn-lt"/>
        <a:ea typeface="+mn-ea"/>
        <a:cs typeface="+mn-cs"/>
      </a:defRPr>
    </a:lvl3pPr>
    <a:lvl4pPr marL="1028837" algn="l" defTabSz="685891" rtl="0" eaLnBrk="1" latinLnBrk="0" hangingPunct="1">
      <a:defRPr sz="900" kern="1200">
        <a:solidFill>
          <a:schemeClr val="tx1"/>
        </a:solidFill>
        <a:latin typeface="+mn-lt"/>
        <a:ea typeface="+mn-ea"/>
        <a:cs typeface="+mn-cs"/>
      </a:defRPr>
    </a:lvl4pPr>
    <a:lvl5pPr marL="1371783" algn="l" defTabSz="685891" rtl="0" eaLnBrk="1" latinLnBrk="0" hangingPunct="1">
      <a:defRPr sz="900" kern="1200">
        <a:solidFill>
          <a:schemeClr val="tx1"/>
        </a:solidFill>
        <a:latin typeface="+mn-lt"/>
        <a:ea typeface="+mn-ea"/>
        <a:cs typeface="+mn-cs"/>
      </a:defRPr>
    </a:lvl5pPr>
    <a:lvl6pPr marL="1714728" algn="l" defTabSz="685891" rtl="0" eaLnBrk="1" latinLnBrk="0" hangingPunct="1">
      <a:defRPr sz="900" kern="1200">
        <a:solidFill>
          <a:schemeClr val="tx1"/>
        </a:solidFill>
        <a:latin typeface="+mn-lt"/>
        <a:ea typeface="+mn-ea"/>
        <a:cs typeface="+mn-cs"/>
      </a:defRPr>
    </a:lvl6pPr>
    <a:lvl7pPr marL="2057674" algn="l" defTabSz="685891" rtl="0" eaLnBrk="1" latinLnBrk="0" hangingPunct="1">
      <a:defRPr sz="900" kern="1200">
        <a:solidFill>
          <a:schemeClr val="tx1"/>
        </a:solidFill>
        <a:latin typeface="+mn-lt"/>
        <a:ea typeface="+mn-ea"/>
        <a:cs typeface="+mn-cs"/>
      </a:defRPr>
    </a:lvl7pPr>
    <a:lvl8pPr marL="2400620" algn="l" defTabSz="685891" rtl="0" eaLnBrk="1" latinLnBrk="0" hangingPunct="1">
      <a:defRPr sz="900" kern="1200">
        <a:solidFill>
          <a:schemeClr val="tx1"/>
        </a:solidFill>
        <a:latin typeface="+mn-lt"/>
        <a:ea typeface="+mn-ea"/>
        <a:cs typeface="+mn-cs"/>
      </a:defRPr>
    </a:lvl8pPr>
    <a:lvl9pPr marL="2743566" algn="l" defTabSz="685891"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212429E-84F1-4454-9E84-CF1ED96B85E3}" type="slidenum">
              <a:rPr lang="en-US" smtClean="0"/>
              <a:t>1</a:t>
            </a:fld>
            <a:endParaRPr lang="en-US"/>
          </a:p>
        </p:txBody>
      </p:sp>
    </p:spTree>
    <p:extLst>
      <p:ext uri="{BB962C8B-B14F-4D97-AF65-F5344CB8AC3E}">
        <p14:creationId xmlns:p14="http://schemas.microsoft.com/office/powerpoint/2010/main" val="4285789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212429E-84F1-4454-9E84-CF1ED96B85E3}" type="slidenum">
              <a:rPr lang="en-US" smtClean="0"/>
              <a:t>2</a:t>
            </a:fld>
            <a:endParaRPr lang="en-US"/>
          </a:p>
        </p:txBody>
      </p:sp>
    </p:spTree>
    <p:extLst>
      <p:ext uri="{BB962C8B-B14F-4D97-AF65-F5344CB8AC3E}">
        <p14:creationId xmlns:p14="http://schemas.microsoft.com/office/powerpoint/2010/main" val="735575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212429E-84F1-4454-9E84-CF1ED96B85E3}" type="slidenum">
              <a:rPr lang="en-US" smtClean="0"/>
              <a:t>4</a:t>
            </a:fld>
            <a:endParaRPr lang="en-US"/>
          </a:p>
        </p:txBody>
      </p:sp>
    </p:spTree>
    <p:extLst>
      <p:ext uri="{BB962C8B-B14F-4D97-AF65-F5344CB8AC3E}">
        <p14:creationId xmlns:p14="http://schemas.microsoft.com/office/powerpoint/2010/main" val="2605521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212429E-84F1-4454-9E84-CF1ED96B85E3}" type="slidenum">
              <a:rPr lang="en-US" smtClean="0"/>
              <a:t>5</a:t>
            </a:fld>
            <a:endParaRPr lang="en-US"/>
          </a:p>
        </p:txBody>
      </p:sp>
    </p:spTree>
    <p:extLst>
      <p:ext uri="{BB962C8B-B14F-4D97-AF65-F5344CB8AC3E}">
        <p14:creationId xmlns:p14="http://schemas.microsoft.com/office/powerpoint/2010/main" val="867982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212429E-84F1-4454-9E84-CF1ED96B85E3}" type="slidenum">
              <a:rPr lang="en-US" smtClean="0"/>
              <a:t>6</a:t>
            </a:fld>
            <a:endParaRPr lang="en-US"/>
          </a:p>
        </p:txBody>
      </p:sp>
    </p:spTree>
    <p:extLst>
      <p:ext uri="{BB962C8B-B14F-4D97-AF65-F5344CB8AC3E}">
        <p14:creationId xmlns:p14="http://schemas.microsoft.com/office/powerpoint/2010/main" val="2694630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212429E-84F1-4454-9E84-CF1ED96B85E3}" type="slidenum">
              <a:rPr lang="en-US" smtClean="0"/>
              <a:t>11</a:t>
            </a:fld>
            <a:endParaRPr lang="en-US"/>
          </a:p>
        </p:txBody>
      </p:sp>
    </p:spTree>
    <p:extLst>
      <p:ext uri="{BB962C8B-B14F-4D97-AF65-F5344CB8AC3E}">
        <p14:creationId xmlns:p14="http://schemas.microsoft.com/office/powerpoint/2010/main" val="4873990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4000" y="1595120"/>
            <a:ext cx="6549517" cy="1052780"/>
          </a:xfrm>
        </p:spPr>
        <p:txBody>
          <a:bodyPr anchor="b"/>
          <a:lstStyle>
            <a:lvl1pPr algn="l">
              <a:lnSpc>
                <a:spcPct val="100000"/>
              </a:lnSpc>
              <a:defRPr sz="3500" spc="-40" baseline="0">
                <a:solidFill>
                  <a:schemeClr val="tx2"/>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684000" y="2647900"/>
            <a:ext cx="6549517" cy="861540"/>
          </a:xfrm>
        </p:spPr>
        <p:txBody>
          <a:bodyPr/>
          <a:lstStyle>
            <a:lvl1pPr marL="0" indent="0" algn="l">
              <a:lnSpc>
                <a:spcPct val="100000"/>
              </a:lnSpc>
              <a:spcBef>
                <a:spcPts val="0"/>
              </a:spcBef>
              <a:spcAft>
                <a:spcPts val="600"/>
              </a:spcAft>
              <a:buNone/>
              <a:defRPr sz="2800"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6" name="Text Placeholder 5"/>
          <p:cNvSpPr>
            <a:spLocks noGrp="1"/>
          </p:cNvSpPr>
          <p:nvPr>
            <p:ph type="body" sz="quarter" idx="10" hasCustomPrompt="1"/>
          </p:nvPr>
        </p:nvSpPr>
        <p:spPr>
          <a:xfrm>
            <a:off x="684000" y="1107000"/>
            <a:ext cx="3600000" cy="288000"/>
          </a:xfrm>
        </p:spPr>
        <p:txBody>
          <a:bodyPr anchor="ctr" anchorCtr="0"/>
          <a:lstStyle>
            <a:lvl1pPr>
              <a:defRPr sz="1200" b="1" baseline="0"/>
            </a:lvl1pPr>
          </a:lstStyle>
          <a:p>
            <a:pPr lvl="0"/>
            <a:r>
              <a:rPr lang="en-US" dirty="0"/>
              <a:t>Day Month Year</a:t>
            </a:r>
            <a:endParaRPr lang="en-AU" dirty="0"/>
          </a:p>
        </p:txBody>
      </p:sp>
    </p:spTree>
    <p:extLst>
      <p:ext uri="{BB962C8B-B14F-4D97-AF65-F5344CB8AC3E}">
        <p14:creationId xmlns:p14="http://schemas.microsoft.com/office/powerpoint/2010/main" val="3032035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Small Fo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911AF48-53C3-4EF8-82DB-4351281A2FB4}"/>
              </a:ext>
            </a:extLst>
          </p:cNvPr>
          <p:cNvSpPr>
            <a:spLocks noGrp="1"/>
          </p:cNvSpPr>
          <p:nvPr>
            <p:ph type="title"/>
          </p:nvPr>
        </p:nvSpPr>
        <p:spPr>
          <a:xfrm>
            <a:off x="684000" y="972000"/>
            <a:ext cx="7740000" cy="720000"/>
          </a:xfrm>
        </p:spPr>
        <p:txBody>
          <a:bodyPr/>
          <a:lstStyle/>
          <a:p>
            <a:r>
              <a:rPr lang="en-US"/>
              <a:t>Click to edit Master title style</a:t>
            </a:r>
            <a:endParaRPr lang="en-US" dirty="0"/>
          </a:p>
        </p:txBody>
      </p:sp>
      <p:sp>
        <p:nvSpPr>
          <p:cNvPr id="10" name="Content Placeholder 9">
            <a:extLst>
              <a:ext uri="{FF2B5EF4-FFF2-40B4-BE49-F238E27FC236}">
                <a16:creationId xmlns:a16="http://schemas.microsoft.com/office/drawing/2014/main" id="{77D6717D-74C1-40D7-A481-98C02B45F511}"/>
              </a:ext>
            </a:extLst>
          </p:cNvPr>
          <p:cNvSpPr>
            <a:spLocks noGrp="1"/>
          </p:cNvSpPr>
          <p:nvPr>
            <p:ph sz="quarter" idx="13" hasCustomPrompt="1"/>
          </p:nvPr>
        </p:nvSpPr>
        <p:spPr>
          <a:xfrm>
            <a:off x="684000" y="1782000"/>
            <a:ext cx="7776000" cy="3096000"/>
          </a:xfrm>
        </p:spPr>
        <p:txBody>
          <a:bodyPr/>
          <a:lstStyle>
            <a:lvl1pPr>
              <a:lnSpc>
                <a:spcPct val="99000"/>
              </a:lnSpc>
              <a:spcAft>
                <a:spcPts val="900"/>
              </a:spcAft>
              <a:defRPr sz="900" b="0" i="0">
                <a:latin typeface="+mn-lt"/>
              </a:defRPr>
            </a:lvl1pPr>
            <a:lvl2pPr>
              <a:lnSpc>
                <a:spcPct val="99000"/>
              </a:lnSpc>
              <a:spcBef>
                <a:spcPts val="0"/>
              </a:spcBef>
              <a:spcAft>
                <a:spcPts val="900"/>
              </a:spcAft>
              <a:defRPr sz="900" b="1" i="0">
                <a:latin typeface="+mn-lt"/>
              </a:defRPr>
            </a:lvl2pPr>
            <a:lvl3pPr marL="180000" indent="-180000">
              <a:lnSpc>
                <a:spcPct val="99000"/>
              </a:lnSpc>
              <a:spcBef>
                <a:spcPts val="0"/>
              </a:spcBef>
              <a:spcAft>
                <a:spcPts val="900"/>
              </a:spcAft>
              <a:defRPr sz="900" b="0" i="0">
                <a:latin typeface="+mn-lt"/>
              </a:defRPr>
            </a:lvl3pPr>
            <a:lvl4pPr marL="360000" indent="-180000">
              <a:lnSpc>
                <a:spcPct val="99000"/>
              </a:lnSpc>
              <a:spcBef>
                <a:spcPts val="0"/>
              </a:spcBef>
              <a:spcAft>
                <a:spcPts val="900"/>
              </a:spcAft>
              <a:defRPr sz="900" b="0" i="0">
                <a:latin typeface="+mn-lt"/>
              </a:defRPr>
            </a:lvl4pPr>
            <a:lvl5pPr marL="540000" indent="-180000">
              <a:lnSpc>
                <a:spcPct val="99000"/>
              </a:lnSpc>
              <a:spcBef>
                <a:spcPts val="0"/>
              </a:spcBef>
              <a:spcAft>
                <a:spcPts val="900"/>
              </a:spcAft>
              <a:defRPr sz="900" b="0" i="0">
                <a:latin typeface="+mn-lt"/>
              </a:defRPr>
            </a:lvl5pPr>
          </a:lstStyle>
          <a:p>
            <a:pPr lvl="0"/>
            <a:r>
              <a:rPr lang="en-AU" dirty="0"/>
              <a:t>Insert text here. Click the Increase List Level button once for a heading and twice for a bullet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6"/>
          </p:nvPr>
        </p:nvSpPr>
        <p:spPr/>
        <p:txBody>
          <a:bodyPr/>
          <a:lstStyle/>
          <a:p>
            <a:fld id="{FE596CF7-7F71-4413-AD9C-575937919590}" type="slidenum">
              <a:rPr lang="en-US" smtClean="0"/>
              <a:pPr/>
              <a:t>‹#›</a:t>
            </a:fld>
            <a:endParaRPr lang="en-US" dirty="0"/>
          </a:p>
        </p:txBody>
      </p:sp>
      <p:cxnSp>
        <p:nvCxnSpPr>
          <p:cNvPr id="6" name="Straight Connector 5" descr="Decorative">
            <a:extLst>
              <a:ext uri="{FF2B5EF4-FFF2-40B4-BE49-F238E27FC236}">
                <a16:creationId xmlns:a16="http://schemas.microsoft.com/office/drawing/2014/main" id="{6B89EB1C-6EBC-42DD-9C6B-D0DACBBF2130}"/>
              </a:ext>
            </a:extLst>
          </p:cNvPr>
          <p:cNvCxnSpPr/>
          <p:nvPr userDrawn="1"/>
        </p:nvCxnSpPr>
        <p:spPr>
          <a:xfrm>
            <a:off x="702000" y="702000"/>
            <a:ext cx="7722000" cy="0"/>
          </a:xfrm>
          <a:prstGeom prst="line">
            <a:avLst/>
          </a:prstGeom>
          <a:ln w="38100">
            <a:solidFill>
              <a:srgbClr val="CCCCD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0887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ur Column Subheads (Small Fo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911AF48-53C3-4EF8-82DB-4351281A2FB4}"/>
              </a:ext>
            </a:extLst>
          </p:cNvPr>
          <p:cNvSpPr>
            <a:spLocks noGrp="1"/>
          </p:cNvSpPr>
          <p:nvPr>
            <p:ph type="title"/>
          </p:nvPr>
        </p:nvSpPr>
        <p:spPr>
          <a:xfrm>
            <a:off x="684000" y="972000"/>
            <a:ext cx="7740000" cy="720000"/>
          </a:xfrm>
        </p:spPr>
        <p:txBody>
          <a:bodyPr/>
          <a:lstStyle/>
          <a:p>
            <a:r>
              <a:rPr lang="en-US"/>
              <a:t>Click to edit Master title style</a:t>
            </a:r>
            <a:endParaRPr lang="en-US" dirty="0"/>
          </a:p>
        </p:txBody>
      </p:sp>
      <p:sp>
        <p:nvSpPr>
          <p:cNvPr id="19" name="Text Placeholder 5">
            <a:extLst>
              <a:ext uri="{FF2B5EF4-FFF2-40B4-BE49-F238E27FC236}">
                <a16:creationId xmlns:a16="http://schemas.microsoft.com/office/drawing/2014/main" id="{201EA31C-2752-4408-9F95-C793B94E7393}"/>
              </a:ext>
            </a:extLst>
          </p:cNvPr>
          <p:cNvSpPr>
            <a:spLocks noGrp="1"/>
          </p:cNvSpPr>
          <p:nvPr>
            <p:ph type="body" sz="quarter" idx="22"/>
          </p:nvPr>
        </p:nvSpPr>
        <p:spPr>
          <a:xfrm>
            <a:off x="684000" y="1782000"/>
            <a:ext cx="3844800" cy="684000"/>
          </a:xfrm>
        </p:spPr>
        <p:txBody>
          <a:bodyPr/>
          <a:lstStyle>
            <a:lvl1pPr>
              <a:lnSpc>
                <a:spcPct val="100000"/>
              </a:lnSpc>
              <a:spcAft>
                <a:spcPts val="0"/>
              </a:spcAft>
              <a:defRPr b="1">
                <a:solidFill>
                  <a:schemeClr val="tx2"/>
                </a:solidFill>
              </a:defRPr>
            </a:lvl1pPr>
            <a:lvl2pPr>
              <a:defRPr sz="1200"/>
            </a:lvl2pPr>
          </a:lstStyle>
          <a:p>
            <a:pPr lvl="0"/>
            <a:r>
              <a:rPr lang="en-US"/>
              <a:t>Click to edit Master text styles</a:t>
            </a:r>
          </a:p>
          <a:p>
            <a:pPr lvl="1"/>
            <a:r>
              <a:rPr lang="en-US"/>
              <a:t>Second level</a:t>
            </a:r>
          </a:p>
        </p:txBody>
      </p:sp>
      <p:sp>
        <p:nvSpPr>
          <p:cNvPr id="21" name="Text Placeholder 20">
            <a:extLst>
              <a:ext uri="{FF2B5EF4-FFF2-40B4-BE49-F238E27FC236}">
                <a16:creationId xmlns:a16="http://schemas.microsoft.com/office/drawing/2014/main" id="{5F4A0907-A8F3-4307-9E78-4EE4F2627797}"/>
              </a:ext>
            </a:extLst>
          </p:cNvPr>
          <p:cNvSpPr>
            <a:spLocks noGrp="1"/>
          </p:cNvSpPr>
          <p:nvPr>
            <p:ph type="body" sz="quarter" idx="23" hasCustomPrompt="1"/>
          </p:nvPr>
        </p:nvSpPr>
        <p:spPr>
          <a:xfrm>
            <a:off x="684213" y="2502000"/>
            <a:ext cx="1890000" cy="2376000"/>
          </a:xfrm>
        </p:spPr>
        <p:txBody>
          <a:bodyPr/>
          <a:lstStyle>
            <a:lvl1pPr>
              <a:lnSpc>
                <a:spcPct val="99000"/>
              </a:lnSpc>
              <a:spcAft>
                <a:spcPts val="900"/>
              </a:spcAft>
              <a:defRPr sz="900" b="0" i="0">
                <a:latin typeface="+mn-lt"/>
              </a:defRPr>
            </a:lvl1pPr>
            <a:lvl2pPr>
              <a:lnSpc>
                <a:spcPct val="99000"/>
              </a:lnSpc>
              <a:spcBef>
                <a:spcPts val="0"/>
              </a:spcBef>
              <a:spcAft>
                <a:spcPts val="900"/>
              </a:spcAft>
              <a:defRPr sz="900" b="1" i="0">
                <a:latin typeface="+mn-lt"/>
              </a:defRPr>
            </a:lvl2pPr>
            <a:lvl3pPr marL="180000" indent="-180000">
              <a:lnSpc>
                <a:spcPct val="99000"/>
              </a:lnSpc>
              <a:spcBef>
                <a:spcPts val="0"/>
              </a:spcBef>
              <a:spcAft>
                <a:spcPts val="900"/>
              </a:spcAft>
              <a:defRPr sz="900" b="0" i="0">
                <a:latin typeface="+mn-lt"/>
              </a:defRPr>
            </a:lvl3pPr>
            <a:lvl4pPr marL="360000" indent="-180000">
              <a:lnSpc>
                <a:spcPct val="99000"/>
              </a:lnSpc>
              <a:spcBef>
                <a:spcPts val="0"/>
              </a:spcBef>
              <a:spcAft>
                <a:spcPts val="900"/>
              </a:spcAft>
              <a:defRPr sz="900" b="0" i="0">
                <a:latin typeface="+mn-lt"/>
              </a:defRPr>
            </a:lvl4pPr>
            <a:lvl5pPr marL="540000" indent="-180000">
              <a:lnSpc>
                <a:spcPct val="99000"/>
              </a:lnSpc>
              <a:spcAft>
                <a:spcPts val="900"/>
              </a:spcAft>
              <a:defRPr sz="900" b="0" i="0">
                <a:latin typeface="+mn-lt"/>
              </a:defRPr>
            </a:lvl5pPr>
          </a:lstStyle>
          <a:p>
            <a:pPr lvl="0"/>
            <a:r>
              <a:rPr lang="en-AU" dirty="0"/>
              <a:t>Insert text here. Click the Increase List Level button once for a heading and twice for a bullet.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 Placeholder 22">
            <a:extLst>
              <a:ext uri="{FF2B5EF4-FFF2-40B4-BE49-F238E27FC236}">
                <a16:creationId xmlns:a16="http://schemas.microsoft.com/office/drawing/2014/main" id="{5A19B4D0-F0A4-4EDE-AA09-F42A8B2D4A99}"/>
              </a:ext>
            </a:extLst>
          </p:cNvPr>
          <p:cNvSpPr>
            <a:spLocks noGrp="1"/>
          </p:cNvSpPr>
          <p:nvPr>
            <p:ph type="body" sz="quarter" idx="24" hasCustomPrompt="1"/>
          </p:nvPr>
        </p:nvSpPr>
        <p:spPr>
          <a:xfrm>
            <a:off x="2638800" y="2502000"/>
            <a:ext cx="1890000" cy="2376000"/>
          </a:xfrm>
        </p:spPr>
        <p:txBody>
          <a:bodyPr/>
          <a:lstStyle>
            <a:lvl1pPr>
              <a:lnSpc>
                <a:spcPct val="99000"/>
              </a:lnSpc>
              <a:spcAft>
                <a:spcPts val="900"/>
              </a:spcAft>
              <a:defRPr sz="900" b="0" i="0">
                <a:latin typeface="+mn-lt"/>
              </a:defRPr>
            </a:lvl1pPr>
            <a:lvl2pPr>
              <a:lnSpc>
                <a:spcPct val="99000"/>
              </a:lnSpc>
              <a:spcBef>
                <a:spcPts val="0"/>
              </a:spcBef>
              <a:spcAft>
                <a:spcPts val="900"/>
              </a:spcAft>
              <a:defRPr sz="900" b="1" i="0">
                <a:latin typeface="+mn-lt"/>
              </a:defRPr>
            </a:lvl2pPr>
            <a:lvl3pPr marL="190800" indent="-180000">
              <a:lnSpc>
                <a:spcPct val="99000"/>
              </a:lnSpc>
              <a:spcBef>
                <a:spcPts val="0"/>
              </a:spcBef>
              <a:spcAft>
                <a:spcPts val="900"/>
              </a:spcAft>
              <a:defRPr sz="900" b="0" i="0" baseline="0">
                <a:latin typeface="+mn-lt"/>
              </a:defRPr>
            </a:lvl3pPr>
            <a:lvl4pPr marL="360000" indent="-180000">
              <a:lnSpc>
                <a:spcPct val="99000"/>
              </a:lnSpc>
              <a:spcBef>
                <a:spcPts val="0"/>
              </a:spcBef>
              <a:spcAft>
                <a:spcPts val="900"/>
              </a:spcAft>
              <a:defRPr sz="900" b="0" i="0">
                <a:latin typeface="+mn-lt"/>
              </a:defRPr>
            </a:lvl4pPr>
            <a:lvl5pPr marL="540000" indent="-180000">
              <a:lnSpc>
                <a:spcPct val="99000"/>
              </a:lnSpc>
              <a:spcBef>
                <a:spcPts val="0"/>
              </a:spcBef>
              <a:spcAft>
                <a:spcPts val="900"/>
              </a:spcAft>
              <a:defRPr sz="900" b="0" i="0">
                <a:latin typeface="+mn-lt"/>
              </a:defRPr>
            </a:lvl5pPr>
          </a:lstStyle>
          <a:p>
            <a:pPr lvl="0"/>
            <a:r>
              <a:rPr lang="en-AU" dirty="0"/>
              <a:t>Insert text here. Click the Increase List Level button once for a heading and twice for a bullet.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a:extLst>
              <a:ext uri="{FF2B5EF4-FFF2-40B4-BE49-F238E27FC236}">
                <a16:creationId xmlns:a16="http://schemas.microsoft.com/office/drawing/2014/main" id="{9AE31CD4-82E6-4B86-93AF-80A4E1187D39}"/>
              </a:ext>
            </a:extLst>
          </p:cNvPr>
          <p:cNvSpPr>
            <a:spLocks noGrp="1"/>
          </p:cNvSpPr>
          <p:nvPr>
            <p:ph type="body" sz="quarter" idx="15"/>
          </p:nvPr>
        </p:nvSpPr>
        <p:spPr>
          <a:xfrm>
            <a:off x="4608000" y="1782000"/>
            <a:ext cx="3844800" cy="684000"/>
          </a:xfrm>
        </p:spPr>
        <p:txBody>
          <a:bodyPr/>
          <a:lstStyle>
            <a:lvl1pPr>
              <a:lnSpc>
                <a:spcPct val="100000"/>
              </a:lnSpc>
              <a:spcAft>
                <a:spcPts val="0"/>
              </a:spcAft>
              <a:defRPr b="1">
                <a:solidFill>
                  <a:schemeClr val="tx2"/>
                </a:solidFill>
              </a:defRPr>
            </a:lvl1pPr>
            <a:lvl2pPr>
              <a:defRPr sz="1200"/>
            </a:lvl2pPr>
          </a:lstStyle>
          <a:p>
            <a:pPr lvl="0"/>
            <a:r>
              <a:rPr lang="en-US"/>
              <a:t>Click to edit Master text styles</a:t>
            </a:r>
          </a:p>
          <a:p>
            <a:pPr lvl="1"/>
            <a:r>
              <a:rPr lang="en-US"/>
              <a:t>Second level</a:t>
            </a:r>
          </a:p>
        </p:txBody>
      </p:sp>
      <p:sp>
        <p:nvSpPr>
          <p:cNvPr id="25" name="Text Placeholder 24">
            <a:extLst>
              <a:ext uri="{FF2B5EF4-FFF2-40B4-BE49-F238E27FC236}">
                <a16:creationId xmlns:a16="http://schemas.microsoft.com/office/drawing/2014/main" id="{65ADA753-B141-4A69-973B-F516E81F5B90}"/>
              </a:ext>
            </a:extLst>
          </p:cNvPr>
          <p:cNvSpPr>
            <a:spLocks noGrp="1"/>
          </p:cNvSpPr>
          <p:nvPr>
            <p:ph type="body" sz="quarter" idx="25" hasCustomPrompt="1"/>
          </p:nvPr>
        </p:nvSpPr>
        <p:spPr>
          <a:xfrm>
            <a:off x="4608000" y="2502000"/>
            <a:ext cx="1890000" cy="2376000"/>
          </a:xfrm>
        </p:spPr>
        <p:txBody>
          <a:bodyPr/>
          <a:lstStyle>
            <a:lvl1pPr>
              <a:lnSpc>
                <a:spcPct val="99000"/>
              </a:lnSpc>
              <a:spcAft>
                <a:spcPts val="900"/>
              </a:spcAft>
              <a:defRPr sz="900" b="0" i="0">
                <a:latin typeface="+mn-lt"/>
              </a:defRPr>
            </a:lvl1pPr>
            <a:lvl2pPr>
              <a:lnSpc>
                <a:spcPct val="99000"/>
              </a:lnSpc>
              <a:spcBef>
                <a:spcPts val="0"/>
              </a:spcBef>
              <a:spcAft>
                <a:spcPts val="900"/>
              </a:spcAft>
              <a:defRPr sz="900" b="1" i="0">
                <a:latin typeface="+mn-lt"/>
              </a:defRPr>
            </a:lvl2pPr>
            <a:lvl3pPr marL="180000" indent="-180000">
              <a:lnSpc>
                <a:spcPct val="99000"/>
              </a:lnSpc>
              <a:spcBef>
                <a:spcPts val="0"/>
              </a:spcBef>
              <a:spcAft>
                <a:spcPts val="900"/>
              </a:spcAft>
              <a:defRPr sz="900" b="0" i="0">
                <a:latin typeface="+mn-lt"/>
              </a:defRPr>
            </a:lvl3pPr>
            <a:lvl4pPr marL="360000" indent="-180000">
              <a:lnSpc>
                <a:spcPct val="99000"/>
              </a:lnSpc>
              <a:spcBef>
                <a:spcPts val="0"/>
              </a:spcBef>
              <a:spcAft>
                <a:spcPts val="900"/>
              </a:spcAft>
              <a:defRPr sz="900" b="0" i="0">
                <a:latin typeface="+mn-lt"/>
              </a:defRPr>
            </a:lvl4pPr>
            <a:lvl5pPr marL="540000" indent="-180000">
              <a:lnSpc>
                <a:spcPct val="99000"/>
              </a:lnSpc>
              <a:spcBef>
                <a:spcPts val="0"/>
              </a:spcBef>
              <a:spcAft>
                <a:spcPts val="900"/>
              </a:spcAft>
              <a:defRPr sz="900" b="0" i="0">
                <a:latin typeface="+mn-lt"/>
              </a:defRPr>
            </a:lvl5pPr>
          </a:lstStyle>
          <a:p>
            <a:pPr lvl="0"/>
            <a:r>
              <a:rPr lang="en-AU" dirty="0"/>
              <a:t>Insert text here. Click the Increase List Level button once for a heading and twice for a bullet.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26">
            <a:extLst>
              <a:ext uri="{FF2B5EF4-FFF2-40B4-BE49-F238E27FC236}">
                <a16:creationId xmlns:a16="http://schemas.microsoft.com/office/drawing/2014/main" id="{C4167390-9AA1-41C0-812E-1F3F257346C1}"/>
              </a:ext>
            </a:extLst>
          </p:cNvPr>
          <p:cNvSpPr>
            <a:spLocks noGrp="1"/>
          </p:cNvSpPr>
          <p:nvPr>
            <p:ph type="body" sz="quarter" idx="26" hasCustomPrompt="1"/>
          </p:nvPr>
        </p:nvSpPr>
        <p:spPr>
          <a:xfrm>
            <a:off x="6562800" y="2502000"/>
            <a:ext cx="1890000" cy="2376000"/>
          </a:xfrm>
        </p:spPr>
        <p:txBody>
          <a:bodyPr/>
          <a:lstStyle>
            <a:lvl1pPr>
              <a:lnSpc>
                <a:spcPct val="99000"/>
              </a:lnSpc>
              <a:spcAft>
                <a:spcPts val="900"/>
              </a:spcAft>
              <a:defRPr sz="900" b="0" i="0">
                <a:latin typeface="+mn-lt"/>
              </a:defRPr>
            </a:lvl1pPr>
            <a:lvl2pPr>
              <a:lnSpc>
                <a:spcPct val="99000"/>
              </a:lnSpc>
              <a:spcBef>
                <a:spcPts val="0"/>
              </a:spcBef>
              <a:spcAft>
                <a:spcPts val="900"/>
              </a:spcAft>
              <a:defRPr sz="900" b="1" i="0">
                <a:latin typeface="+mn-lt"/>
              </a:defRPr>
            </a:lvl2pPr>
            <a:lvl3pPr marL="180000" indent="-180000">
              <a:lnSpc>
                <a:spcPct val="99000"/>
              </a:lnSpc>
              <a:spcBef>
                <a:spcPts val="0"/>
              </a:spcBef>
              <a:spcAft>
                <a:spcPts val="900"/>
              </a:spcAft>
              <a:defRPr sz="900" b="0" i="0">
                <a:latin typeface="+mn-lt"/>
              </a:defRPr>
            </a:lvl3pPr>
            <a:lvl4pPr marL="360000" indent="-180000">
              <a:lnSpc>
                <a:spcPct val="99000"/>
              </a:lnSpc>
              <a:spcBef>
                <a:spcPts val="0"/>
              </a:spcBef>
              <a:spcAft>
                <a:spcPts val="900"/>
              </a:spcAft>
              <a:defRPr sz="900" b="0" i="0">
                <a:latin typeface="+mn-lt"/>
              </a:defRPr>
            </a:lvl4pPr>
            <a:lvl5pPr marL="540000" indent="-180000">
              <a:lnSpc>
                <a:spcPct val="99000"/>
              </a:lnSpc>
              <a:spcBef>
                <a:spcPts val="0"/>
              </a:spcBef>
              <a:spcAft>
                <a:spcPts val="900"/>
              </a:spcAft>
              <a:defRPr sz="900" b="0" i="0">
                <a:latin typeface="+mn-lt"/>
              </a:defRPr>
            </a:lvl5pPr>
          </a:lstStyle>
          <a:p>
            <a:pPr lvl="0"/>
            <a:r>
              <a:rPr lang="en-AU" dirty="0"/>
              <a:t>Insert text here. Click the Increase List Level button once for a heading and twice for a bullet.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29"/>
          </p:nvPr>
        </p:nvSpPr>
        <p:spPr/>
        <p:txBody>
          <a:bodyPr/>
          <a:lstStyle/>
          <a:p>
            <a:fld id="{FE596CF7-7F71-4413-AD9C-575937919590}" type="slidenum">
              <a:rPr lang="en-US" smtClean="0"/>
              <a:pPr/>
              <a:t>‹#›</a:t>
            </a:fld>
            <a:endParaRPr lang="en-US" dirty="0"/>
          </a:p>
        </p:txBody>
      </p:sp>
      <p:cxnSp>
        <p:nvCxnSpPr>
          <p:cNvPr id="10" name="Straight Connector 9" descr="Decorative">
            <a:extLst>
              <a:ext uri="{FF2B5EF4-FFF2-40B4-BE49-F238E27FC236}">
                <a16:creationId xmlns:a16="http://schemas.microsoft.com/office/drawing/2014/main" id="{5A309BB2-2AC1-4B0E-903D-ABC5C34418A6}"/>
              </a:ext>
            </a:extLst>
          </p:cNvPr>
          <p:cNvCxnSpPr/>
          <p:nvPr userDrawn="1"/>
        </p:nvCxnSpPr>
        <p:spPr>
          <a:xfrm>
            <a:off x="702000" y="702000"/>
            <a:ext cx="7722000" cy="0"/>
          </a:xfrm>
          <a:prstGeom prst="line">
            <a:avLst/>
          </a:prstGeom>
          <a:ln w="38100">
            <a:solidFill>
              <a:srgbClr val="CCCCD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0536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DB02D-044A-4C14-99D7-FD124687BF12}"/>
              </a:ext>
            </a:extLst>
          </p:cNvPr>
          <p:cNvSpPr>
            <a:spLocks noGrp="1"/>
          </p:cNvSpPr>
          <p:nvPr>
            <p:ph type="title"/>
          </p:nvPr>
        </p:nvSpPr>
        <p:spPr/>
        <p:txBody>
          <a:bodyPr/>
          <a:lstStyle/>
          <a:p>
            <a:r>
              <a:rPr lang="en-US"/>
              <a:t>Click to edit Master title style</a:t>
            </a:r>
            <a:endParaRPr lang="en-US" dirty="0"/>
          </a:p>
        </p:txBody>
      </p:sp>
      <p:cxnSp>
        <p:nvCxnSpPr>
          <p:cNvPr id="3" name="Straight Connector 2" descr="Decorative">
            <a:extLst>
              <a:ext uri="{FF2B5EF4-FFF2-40B4-BE49-F238E27FC236}">
                <a16:creationId xmlns:a16="http://schemas.microsoft.com/office/drawing/2014/main" id="{7F454501-DD7E-4F92-B5AE-6A982447449E}"/>
              </a:ext>
            </a:extLst>
          </p:cNvPr>
          <p:cNvCxnSpPr/>
          <p:nvPr userDrawn="1"/>
        </p:nvCxnSpPr>
        <p:spPr>
          <a:xfrm>
            <a:off x="702000" y="702000"/>
            <a:ext cx="7722000" cy="0"/>
          </a:xfrm>
          <a:prstGeom prst="line">
            <a:avLst/>
          </a:prstGeom>
          <a:ln w="38100">
            <a:solidFill>
              <a:srgbClr val="CCCCD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3542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694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4000" y="1800000"/>
            <a:ext cx="6840000" cy="576000"/>
          </a:xfrm>
        </p:spPr>
        <p:txBody>
          <a:bodyPr anchor="b"/>
          <a:lstStyle>
            <a:lvl1pPr>
              <a:lnSpc>
                <a:spcPct val="100000"/>
              </a:lnSpc>
              <a:defRPr sz="30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684000" y="2358000"/>
            <a:ext cx="6840000" cy="1080000"/>
          </a:xfrm>
        </p:spPr>
        <p:txBody>
          <a:bodyPr/>
          <a:lstStyle>
            <a:lvl1pPr marL="0" indent="0">
              <a:lnSpc>
                <a:spcPct val="100000"/>
              </a:lnSpc>
              <a:spcBef>
                <a:spcPts val="0"/>
              </a:spcBef>
              <a:spcAft>
                <a:spcPts val="600"/>
              </a:spcAft>
              <a:buNone/>
              <a:defRPr sz="2400" baseline="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31833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F2E2921-288E-469A-A2AC-4B43F0F08E82}"/>
              </a:ext>
            </a:extLst>
          </p:cNvPr>
          <p:cNvSpPr>
            <a:spLocks noGrp="1"/>
          </p:cNvSpPr>
          <p:nvPr>
            <p:ph type="title"/>
          </p:nvPr>
        </p:nvSpPr>
        <p:spPr/>
        <p:txBody>
          <a:bodyPr/>
          <a:lstStyle/>
          <a:p>
            <a:r>
              <a:rPr lang="en-US"/>
              <a:t>Click to edit Master title style</a:t>
            </a:r>
            <a:endParaRPr lang="en-US" dirty="0"/>
          </a:p>
        </p:txBody>
      </p:sp>
      <p:sp>
        <p:nvSpPr>
          <p:cNvPr id="10" name="Content Placeholder 9">
            <a:extLst>
              <a:ext uri="{FF2B5EF4-FFF2-40B4-BE49-F238E27FC236}">
                <a16:creationId xmlns:a16="http://schemas.microsoft.com/office/drawing/2014/main" id="{77D6717D-74C1-40D7-A481-98C02B45F511}"/>
              </a:ext>
            </a:extLst>
          </p:cNvPr>
          <p:cNvSpPr>
            <a:spLocks noGrp="1"/>
          </p:cNvSpPr>
          <p:nvPr>
            <p:ph sz="quarter" idx="13" hasCustomPrompt="1"/>
          </p:nvPr>
        </p:nvSpPr>
        <p:spPr>
          <a:xfrm>
            <a:off x="684000" y="1782000"/>
            <a:ext cx="7740000" cy="2880000"/>
          </a:xfrm>
        </p:spPr>
        <p:txBody>
          <a:bodyPr/>
          <a:lstStyle>
            <a:lvl1pPr>
              <a:defRPr baseline="0"/>
            </a:lvl1pPr>
          </a:lstStyle>
          <a:p>
            <a:pPr lvl="0"/>
            <a:r>
              <a:rPr lang="en-US" dirty="0"/>
              <a:t>Insert text here. Click the Increase List Level button once for a heading and twice for a bullet. Use the Decrease List Level button to move back through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6"/>
          </p:nvPr>
        </p:nvSpPr>
        <p:spPr/>
        <p:txBody>
          <a:bodyPr/>
          <a:lstStyle/>
          <a:p>
            <a:fld id="{FE596CF7-7F71-4413-AD9C-575937919590}" type="slidenum">
              <a:rPr lang="en-US" smtClean="0"/>
              <a:pPr/>
              <a:t>‹#›</a:t>
            </a:fld>
            <a:endParaRPr lang="en-US" dirty="0"/>
          </a:p>
        </p:txBody>
      </p:sp>
      <p:cxnSp>
        <p:nvCxnSpPr>
          <p:cNvPr id="6" name="Straight Connector 5" descr="Decorative">
            <a:extLst>
              <a:ext uri="{FF2B5EF4-FFF2-40B4-BE49-F238E27FC236}">
                <a16:creationId xmlns:a16="http://schemas.microsoft.com/office/drawing/2014/main" id="{D3BDF4BD-FEB7-4658-B96A-6E92F99CB35F}"/>
              </a:ext>
            </a:extLst>
          </p:cNvPr>
          <p:cNvCxnSpPr/>
          <p:nvPr userDrawn="1"/>
        </p:nvCxnSpPr>
        <p:spPr>
          <a:xfrm>
            <a:off x="702000" y="702000"/>
            <a:ext cx="7722000" cy="0"/>
          </a:xfrm>
          <a:prstGeom prst="line">
            <a:avLst/>
          </a:prstGeom>
          <a:ln w="38100">
            <a:solidFill>
              <a:srgbClr val="CCCCD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7630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94C5DA8-5245-4982-9F23-B68B36E88FEA}"/>
              </a:ext>
            </a:extLst>
          </p:cNvPr>
          <p:cNvSpPr>
            <a:spLocks noGrp="1"/>
          </p:cNvSpPr>
          <p:nvPr>
            <p:ph type="title"/>
          </p:nvPr>
        </p:nvSpPr>
        <p:spPr/>
        <p:txBody>
          <a:bodyPr/>
          <a:lstStyle/>
          <a:p>
            <a:r>
              <a:rPr lang="en-US"/>
              <a:t>Click to edit Master title style</a:t>
            </a:r>
            <a:endParaRPr lang="en-US" dirty="0"/>
          </a:p>
        </p:txBody>
      </p:sp>
      <p:sp>
        <p:nvSpPr>
          <p:cNvPr id="10" name="Content Placeholder 9"/>
          <p:cNvSpPr>
            <a:spLocks noGrp="1"/>
          </p:cNvSpPr>
          <p:nvPr>
            <p:ph sz="quarter" idx="12" hasCustomPrompt="1"/>
          </p:nvPr>
        </p:nvSpPr>
        <p:spPr>
          <a:xfrm>
            <a:off x="684000" y="1818000"/>
            <a:ext cx="3708000" cy="3060000"/>
          </a:xfrm>
        </p:spPr>
        <p:txBody>
          <a:bodyPr lIns="36000" tIns="36000" rIns="36000" bIns="36000"/>
          <a:lstStyle>
            <a:lvl1pPr>
              <a:defRPr/>
            </a:lvl1pPr>
          </a:lstStyle>
          <a:p>
            <a:pPr lvl="0"/>
            <a:r>
              <a:rPr lang="en-AU" dirty="0"/>
              <a:t>Insert text here. Click the Increase List Level button once for a heading and twice for a bullet/</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hasCustomPrompt="1"/>
          </p:nvPr>
        </p:nvSpPr>
        <p:spPr>
          <a:xfrm>
            <a:off x="4716000" y="1818000"/>
            <a:ext cx="3708000" cy="3060000"/>
          </a:xfrm>
        </p:spPr>
        <p:txBody>
          <a:bodyPr/>
          <a:lstStyle>
            <a:lvl1pPr>
              <a:defRPr/>
            </a:lvl1pPr>
          </a:lstStyle>
          <a:p>
            <a:pPr lvl="0"/>
            <a:r>
              <a:rPr lang="en-AU" dirty="0"/>
              <a:t>Insert text here. Click the Increase List Level button once for a heading and twice for a bullet.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5"/>
          </p:nvPr>
        </p:nvSpPr>
        <p:spPr/>
        <p:txBody>
          <a:bodyPr/>
          <a:lstStyle/>
          <a:p>
            <a:fld id="{FE596CF7-7F71-4413-AD9C-575937919590}" type="slidenum">
              <a:rPr lang="en-US" smtClean="0"/>
              <a:pPr/>
              <a:t>‹#›</a:t>
            </a:fld>
            <a:endParaRPr lang="en-US" dirty="0"/>
          </a:p>
        </p:txBody>
      </p:sp>
      <p:cxnSp>
        <p:nvCxnSpPr>
          <p:cNvPr id="6" name="Straight Connector 5" descr="Decorative">
            <a:extLst>
              <a:ext uri="{FF2B5EF4-FFF2-40B4-BE49-F238E27FC236}">
                <a16:creationId xmlns:a16="http://schemas.microsoft.com/office/drawing/2014/main" id="{76FB9B50-089B-4AC5-968A-1462039B211F}"/>
              </a:ext>
            </a:extLst>
          </p:cNvPr>
          <p:cNvCxnSpPr/>
          <p:nvPr userDrawn="1"/>
        </p:nvCxnSpPr>
        <p:spPr>
          <a:xfrm>
            <a:off x="702000" y="702000"/>
            <a:ext cx="7722000" cy="0"/>
          </a:xfrm>
          <a:prstGeom prst="line">
            <a:avLst/>
          </a:prstGeom>
          <a:ln w="38100">
            <a:solidFill>
              <a:srgbClr val="CCCCD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4404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94C5DA8-5245-4982-9F23-B68B36E88FEA}"/>
              </a:ext>
            </a:extLst>
          </p:cNvPr>
          <p:cNvSpPr>
            <a:spLocks noGrp="1"/>
          </p:cNvSpPr>
          <p:nvPr>
            <p:ph type="title"/>
          </p:nvPr>
        </p:nvSpPr>
        <p:spPr>
          <a:xfrm>
            <a:off x="684000" y="894906"/>
            <a:ext cx="7740000" cy="828000"/>
          </a:xfrm>
        </p:spPr>
        <p:txBody>
          <a:bodyPr/>
          <a:lstStyle/>
          <a:p>
            <a:r>
              <a:rPr lang="en-US"/>
              <a:t>Click to edit Master title style</a:t>
            </a:r>
            <a:endParaRPr lang="en-US" dirty="0"/>
          </a:p>
        </p:txBody>
      </p:sp>
      <p:sp>
        <p:nvSpPr>
          <p:cNvPr id="5" name="Text Placeholder 5"/>
          <p:cNvSpPr>
            <a:spLocks noGrp="1"/>
          </p:cNvSpPr>
          <p:nvPr>
            <p:ph type="body" sz="quarter" idx="11" hasCustomPrompt="1"/>
          </p:nvPr>
        </p:nvSpPr>
        <p:spPr>
          <a:xfrm>
            <a:off x="684213" y="1782000"/>
            <a:ext cx="3708000" cy="396000"/>
          </a:xfrm>
        </p:spPr>
        <p:txBody>
          <a:bodyPr/>
          <a:lstStyle>
            <a:lvl1pPr>
              <a:lnSpc>
                <a:spcPct val="100000"/>
              </a:lnSpc>
              <a:spcAft>
                <a:spcPts val="0"/>
              </a:spcAft>
              <a:defRPr sz="2000" b="1" baseline="0">
                <a:solidFill>
                  <a:schemeClr val="tx2"/>
                </a:solidFill>
              </a:defRPr>
            </a:lvl1pPr>
          </a:lstStyle>
          <a:p>
            <a:pPr lvl="0"/>
            <a:r>
              <a:rPr lang="en-US" dirty="0"/>
              <a:t>Insert heading here</a:t>
            </a:r>
            <a:endParaRPr lang="en-AU" dirty="0"/>
          </a:p>
        </p:txBody>
      </p:sp>
      <p:sp>
        <p:nvSpPr>
          <p:cNvPr id="10" name="Content Placeholder 9"/>
          <p:cNvSpPr>
            <a:spLocks noGrp="1"/>
          </p:cNvSpPr>
          <p:nvPr>
            <p:ph sz="quarter" idx="12" hasCustomPrompt="1"/>
          </p:nvPr>
        </p:nvSpPr>
        <p:spPr>
          <a:xfrm>
            <a:off x="684000" y="2178000"/>
            <a:ext cx="3708000" cy="2664000"/>
          </a:xfrm>
        </p:spPr>
        <p:txBody>
          <a:bodyPr lIns="36000" tIns="36000" rIns="36000" bIns="36000"/>
          <a:lstStyle>
            <a:lvl1pPr>
              <a:defRPr/>
            </a:lvl1pPr>
          </a:lstStyle>
          <a:p>
            <a:pPr lvl="0"/>
            <a:r>
              <a:rPr lang="en-AU" dirty="0"/>
              <a:t>Insert text here. Click the Increase List Level button once for a heading and twice for a bullet/</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Text Placeholder 5"/>
          <p:cNvSpPr>
            <a:spLocks noGrp="1"/>
          </p:cNvSpPr>
          <p:nvPr>
            <p:ph type="body" sz="quarter" idx="13" hasCustomPrompt="1"/>
          </p:nvPr>
        </p:nvSpPr>
        <p:spPr>
          <a:xfrm>
            <a:off x="4716000" y="1782000"/>
            <a:ext cx="3708000" cy="396000"/>
          </a:xfrm>
        </p:spPr>
        <p:txBody>
          <a:bodyPr/>
          <a:lstStyle>
            <a:lvl1pPr>
              <a:lnSpc>
                <a:spcPct val="100000"/>
              </a:lnSpc>
              <a:spcAft>
                <a:spcPts val="0"/>
              </a:spcAft>
              <a:defRPr sz="2000" b="1" baseline="0">
                <a:solidFill>
                  <a:schemeClr val="tx2"/>
                </a:solidFill>
              </a:defRPr>
            </a:lvl1pPr>
          </a:lstStyle>
          <a:p>
            <a:pPr lvl="0"/>
            <a:r>
              <a:rPr lang="en-US" dirty="0"/>
              <a:t>Insert heading here</a:t>
            </a:r>
            <a:endParaRPr lang="en-AU" dirty="0"/>
          </a:p>
        </p:txBody>
      </p:sp>
      <p:sp>
        <p:nvSpPr>
          <p:cNvPr id="4" name="Content Placeholder 3"/>
          <p:cNvSpPr>
            <a:spLocks noGrp="1"/>
          </p:cNvSpPr>
          <p:nvPr>
            <p:ph sz="half" idx="2" hasCustomPrompt="1"/>
          </p:nvPr>
        </p:nvSpPr>
        <p:spPr>
          <a:xfrm>
            <a:off x="4716000" y="2178000"/>
            <a:ext cx="3708000" cy="2664000"/>
          </a:xfrm>
        </p:spPr>
        <p:txBody>
          <a:bodyPr/>
          <a:lstStyle>
            <a:lvl1pPr>
              <a:defRPr/>
            </a:lvl1pPr>
          </a:lstStyle>
          <a:p>
            <a:pPr lvl="0"/>
            <a:r>
              <a:rPr lang="en-AU" dirty="0"/>
              <a:t>Insert text here. Click the Increase List Level button once for a heading and twice for a bullet.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6"/>
          </p:nvPr>
        </p:nvSpPr>
        <p:spPr/>
        <p:txBody>
          <a:bodyPr/>
          <a:lstStyle/>
          <a:p>
            <a:fld id="{FE596CF7-7F71-4413-AD9C-575937919590}" type="slidenum">
              <a:rPr lang="en-US" smtClean="0"/>
              <a:pPr/>
              <a:t>‹#›</a:t>
            </a:fld>
            <a:endParaRPr lang="en-US" dirty="0"/>
          </a:p>
        </p:txBody>
      </p:sp>
      <p:cxnSp>
        <p:nvCxnSpPr>
          <p:cNvPr id="8" name="Straight Connector 7" descr="Decorative">
            <a:extLst>
              <a:ext uri="{FF2B5EF4-FFF2-40B4-BE49-F238E27FC236}">
                <a16:creationId xmlns:a16="http://schemas.microsoft.com/office/drawing/2014/main" id="{25C70A13-DDA2-44DD-A577-9128DBF2C6BD}"/>
              </a:ext>
            </a:extLst>
          </p:cNvPr>
          <p:cNvCxnSpPr/>
          <p:nvPr userDrawn="1"/>
        </p:nvCxnSpPr>
        <p:spPr>
          <a:xfrm>
            <a:off x="702000" y="702000"/>
            <a:ext cx="7722000" cy="0"/>
          </a:xfrm>
          <a:prstGeom prst="line">
            <a:avLst/>
          </a:prstGeom>
          <a:ln w="38100">
            <a:solidFill>
              <a:srgbClr val="CCCCD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1577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Left, Content Right">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94C5DA8-5245-4982-9F23-B68B36E88FEA}"/>
              </a:ext>
            </a:extLst>
          </p:cNvPr>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1" hasCustomPrompt="1"/>
          </p:nvPr>
        </p:nvSpPr>
        <p:spPr>
          <a:xfrm>
            <a:off x="684213" y="1782000"/>
            <a:ext cx="3779837" cy="396000"/>
          </a:xfrm>
        </p:spPr>
        <p:txBody>
          <a:bodyPr/>
          <a:lstStyle>
            <a:lvl1pPr>
              <a:lnSpc>
                <a:spcPct val="100000"/>
              </a:lnSpc>
              <a:spcAft>
                <a:spcPts val="0"/>
              </a:spcAft>
              <a:defRPr sz="2000" b="1" baseline="0">
                <a:solidFill>
                  <a:schemeClr val="tx2"/>
                </a:solidFill>
              </a:defRPr>
            </a:lvl1pPr>
          </a:lstStyle>
          <a:p>
            <a:pPr lvl="0"/>
            <a:r>
              <a:rPr lang="en-US" dirty="0"/>
              <a:t>Insert heading here</a:t>
            </a:r>
            <a:endParaRPr lang="en-AU" dirty="0"/>
          </a:p>
        </p:txBody>
      </p:sp>
      <p:sp>
        <p:nvSpPr>
          <p:cNvPr id="3" name="Chart Placeholder 2"/>
          <p:cNvSpPr>
            <a:spLocks noGrp="1"/>
          </p:cNvSpPr>
          <p:nvPr>
            <p:ph type="chart" sz="quarter" idx="13"/>
          </p:nvPr>
        </p:nvSpPr>
        <p:spPr>
          <a:xfrm>
            <a:off x="684000" y="2196000"/>
            <a:ext cx="3780000" cy="2628000"/>
          </a:xfrm>
        </p:spPr>
        <p:txBody>
          <a:bodyPr/>
          <a:lstStyle/>
          <a:p>
            <a:r>
              <a:rPr lang="en-US"/>
              <a:t>Click icon to add chart</a:t>
            </a:r>
            <a:endParaRPr lang="en-AU" dirty="0"/>
          </a:p>
        </p:txBody>
      </p:sp>
      <p:sp>
        <p:nvSpPr>
          <p:cNvPr id="4" name="Content Placeholder 3"/>
          <p:cNvSpPr>
            <a:spLocks noGrp="1"/>
          </p:cNvSpPr>
          <p:nvPr>
            <p:ph sz="half" idx="2" hasCustomPrompt="1"/>
          </p:nvPr>
        </p:nvSpPr>
        <p:spPr>
          <a:xfrm>
            <a:off x="4716000" y="1782000"/>
            <a:ext cx="3780000" cy="3024000"/>
          </a:xfrm>
        </p:spPr>
        <p:txBody>
          <a:bodyPr tIns="72000"/>
          <a:lstStyle>
            <a:lvl1pPr>
              <a:defRPr/>
            </a:lvl1pPr>
          </a:lstStyle>
          <a:p>
            <a:pPr lvl="0"/>
            <a:r>
              <a:rPr lang="en-AU" dirty="0"/>
              <a:t>Insert text here. Click the Increase List Level button once for a heading and twice for a bullet.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p:cNvSpPr>
            <a:spLocks noGrp="1"/>
          </p:cNvSpPr>
          <p:nvPr>
            <p:ph type="sldNum" sz="quarter" idx="16"/>
          </p:nvPr>
        </p:nvSpPr>
        <p:spPr/>
        <p:txBody>
          <a:bodyPr/>
          <a:lstStyle/>
          <a:p>
            <a:fld id="{FE596CF7-7F71-4413-AD9C-575937919590}" type="slidenum">
              <a:rPr lang="en-US" smtClean="0"/>
              <a:pPr/>
              <a:t>‹#›</a:t>
            </a:fld>
            <a:endParaRPr lang="en-US" dirty="0"/>
          </a:p>
        </p:txBody>
      </p:sp>
      <p:cxnSp>
        <p:nvCxnSpPr>
          <p:cNvPr id="7" name="Straight Connector 6" descr="Decorative">
            <a:extLst>
              <a:ext uri="{FF2B5EF4-FFF2-40B4-BE49-F238E27FC236}">
                <a16:creationId xmlns:a16="http://schemas.microsoft.com/office/drawing/2014/main" id="{6604E823-0606-4545-B9A7-188F9CDB2A70}"/>
              </a:ext>
            </a:extLst>
          </p:cNvPr>
          <p:cNvCxnSpPr/>
          <p:nvPr userDrawn="1"/>
        </p:nvCxnSpPr>
        <p:spPr>
          <a:xfrm>
            <a:off x="702000" y="702000"/>
            <a:ext cx="7722000" cy="0"/>
          </a:xfrm>
          <a:prstGeom prst="line">
            <a:avLst/>
          </a:prstGeom>
          <a:ln w="38100">
            <a:solidFill>
              <a:srgbClr val="CCCCD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3397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Left, Content Righ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endParaRPr lang="en-AU"/>
          </a:p>
        </p:txBody>
      </p:sp>
      <p:sp>
        <p:nvSpPr>
          <p:cNvPr id="6" name="Text Placeholder 5"/>
          <p:cNvSpPr>
            <a:spLocks noGrp="1"/>
          </p:cNvSpPr>
          <p:nvPr>
            <p:ph type="body" sz="quarter" idx="11" hasCustomPrompt="1"/>
          </p:nvPr>
        </p:nvSpPr>
        <p:spPr>
          <a:xfrm>
            <a:off x="684213" y="1782000"/>
            <a:ext cx="3708000" cy="396000"/>
          </a:xfrm>
        </p:spPr>
        <p:txBody>
          <a:bodyPr/>
          <a:lstStyle>
            <a:lvl1pPr>
              <a:lnSpc>
                <a:spcPct val="100000"/>
              </a:lnSpc>
              <a:spcAft>
                <a:spcPts val="0"/>
              </a:spcAft>
              <a:defRPr sz="2000" b="1" baseline="0">
                <a:solidFill>
                  <a:schemeClr val="tx2"/>
                </a:solidFill>
              </a:defRPr>
            </a:lvl1pPr>
          </a:lstStyle>
          <a:p>
            <a:pPr lvl="0"/>
            <a:r>
              <a:rPr lang="en-US" dirty="0"/>
              <a:t>Insert heading here</a:t>
            </a:r>
            <a:endParaRPr lang="en-AU" dirty="0"/>
          </a:p>
        </p:txBody>
      </p:sp>
      <p:sp>
        <p:nvSpPr>
          <p:cNvPr id="5" name="Table Placeholder 4"/>
          <p:cNvSpPr>
            <a:spLocks noGrp="1"/>
          </p:cNvSpPr>
          <p:nvPr>
            <p:ph type="tbl" sz="quarter" idx="14"/>
          </p:nvPr>
        </p:nvSpPr>
        <p:spPr>
          <a:xfrm>
            <a:off x="684000" y="2232001"/>
            <a:ext cx="3708000" cy="2070000"/>
          </a:xfrm>
        </p:spPr>
        <p:txBody>
          <a:bodyPr/>
          <a:lstStyle/>
          <a:p>
            <a:r>
              <a:rPr lang="en-US"/>
              <a:t>Click icon to add table</a:t>
            </a:r>
            <a:endParaRPr lang="en-AU" dirty="0"/>
          </a:p>
        </p:txBody>
      </p:sp>
      <p:sp>
        <p:nvSpPr>
          <p:cNvPr id="4" name="Content Placeholder 3"/>
          <p:cNvSpPr>
            <a:spLocks noGrp="1"/>
          </p:cNvSpPr>
          <p:nvPr>
            <p:ph sz="half" idx="2" hasCustomPrompt="1"/>
          </p:nvPr>
        </p:nvSpPr>
        <p:spPr>
          <a:xfrm>
            <a:off x="4716000" y="1782000"/>
            <a:ext cx="3780000" cy="2520000"/>
          </a:xfrm>
        </p:spPr>
        <p:txBody>
          <a:bodyPr/>
          <a:lstStyle>
            <a:lvl1pPr>
              <a:defRPr/>
            </a:lvl1pPr>
          </a:lstStyle>
          <a:p>
            <a:pPr lvl="0"/>
            <a:r>
              <a:rPr lang="en-AU" dirty="0"/>
              <a:t>Insert text here. Click the Increase List Level button once for a heading and twice for a bullet.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p:cNvSpPr>
            <a:spLocks noGrp="1"/>
          </p:cNvSpPr>
          <p:nvPr>
            <p:ph type="sldNum" sz="quarter" idx="17"/>
          </p:nvPr>
        </p:nvSpPr>
        <p:spPr/>
        <p:txBody>
          <a:bodyPr/>
          <a:lstStyle/>
          <a:p>
            <a:fld id="{FE596CF7-7F71-4413-AD9C-575937919590}" type="slidenum">
              <a:rPr lang="en-US" smtClean="0"/>
              <a:pPr/>
              <a:t>‹#›</a:t>
            </a:fld>
            <a:endParaRPr lang="en-US" dirty="0"/>
          </a:p>
        </p:txBody>
      </p:sp>
      <p:cxnSp>
        <p:nvCxnSpPr>
          <p:cNvPr id="8" name="Straight Connector 7" descr="Decorative">
            <a:extLst>
              <a:ext uri="{FF2B5EF4-FFF2-40B4-BE49-F238E27FC236}">
                <a16:creationId xmlns:a16="http://schemas.microsoft.com/office/drawing/2014/main" id="{0815631C-33D3-4177-B43F-12601F7AE9C2}"/>
              </a:ext>
            </a:extLst>
          </p:cNvPr>
          <p:cNvCxnSpPr/>
          <p:nvPr userDrawn="1"/>
        </p:nvCxnSpPr>
        <p:spPr>
          <a:xfrm>
            <a:off x="702000" y="702000"/>
            <a:ext cx="7722000" cy="0"/>
          </a:xfrm>
          <a:prstGeom prst="line">
            <a:avLst/>
          </a:prstGeom>
          <a:ln w="38100">
            <a:solidFill>
              <a:srgbClr val="CCCCD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171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114741F-4E67-47EF-8FBD-492749B4E3A1}"/>
              </a:ext>
            </a:extLst>
          </p:cNvPr>
          <p:cNvSpPr>
            <a:spLocks noGrp="1"/>
          </p:cNvSpPr>
          <p:nvPr>
            <p:ph type="title"/>
          </p:nvPr>
        </p:nvSpPr>
        <p:spPr>
          <a:xfrm>
            <a:off x="684000" y="972000"/>
            <a:ext cx="3780000" cy="720000"/>
          </a:xfrm>
        </p:spPr>
        <p:txBody>
          <a:bodyPr/>
          <a:lstStyle/>
          <a:p>
            <a:r>
              <a:rPr lang="en-US"/>
              <a:t>Click to edit Master title style</a:t>
            </a:r>
            <a:endParaRPr lang="en-US" dirty="0"/>
          </a:p>
        </p:txBody>
      </p:sp>
      <p:sp>
        <p:nvSpPr>
          <p:cNvPr id="4" name="Text Placeholder 3"/>
          <p:cNvSpPr>
            <a:spLocks noGrp="1"/>
          </p:cNvSpPr>
          <p:nvPr>
            <p:ph type="body" sz="quarter" idx="11"/>
          </p:nvPr>
        </p:nvSpPr>
        <p:spPr>
          <a:xfrm>
            <a:off x="684000" y="1782000"/>
            <a:ext cx="3780000" cy="30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 name="Picture Placeholder 2"/>
          <p:cNvSpPr>
            <a:spLocks noGrp="1"/>
          </p:cNvSpPr>
          <p:nvPr>
            <p:ph type="pic" idx="1" hasCustomPrompt="1"/>
          </p:nvPr>
        </p:nvSpPr>
        <p:spPr>
          <a:xfrm>
            <a:off x="4752002" y="306000"/>
            <a:ext cx="4392000" cy="4536000"/>
          </a:xfrm>
          <a:solidFill>
            <a:schemeClr val="bg1">
              <a:lumMod val="95000"/>
            </a:schemeClr>
          </a:solidFill>
        </p:spPr>
        <p:txBody>
          <a:bodyPr lIns="360000" tIns="504000" rIns="360000" bIns="360000" anchor="t" anchorCtr="1"/>
          <a:lstStyle>
            <a:lvl1pPr marL="0" indent="0">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AU" dirty="0"/>
              <a:t>Drag/paste picture to icon or click icon to add image.  Click Format &gt; Crop &gt; Fill to resize/move the image inside the placeholder or to reset the image. To fit a whole image without maintaining the placeholder shape click Format &gt; Crop &gt; Fit. </a:t>
            </a:r>
          </a:p>
        </p:txBody>
      </p:sp>
      <p:sp>
        <p:nvSpPr>
          <p:cNvPr id="10" name="Slide Number Placeholder 9"/>
          <p:cNvSpPr>
            <a:spLocks noGrp="1"/>
          </p:cNvSpPr>
          <p:nvPr>
            <p:ph type="sldNum" sz="quarter" idx="14"/>
          </p:nvPr>
        </p:nvSpPr>
        <p:spPr/>
        <p:txBody>
          <a:bodyPr/>
          <a:lstStyle/>
          <a:p>
            <a:fld id="{FE596CF7-7F71-4413-AD9C-575937919590}" type="slidenum">
              <a:rPr lang="en-US" smtClean="0"/>
              <a:pPr/>
              <a:t>‹#›</a:t>
            </a:fld>
            <a:endParaRPr lang="en-US" dirty="0"/>
          </a:p>
        </p:txBody>
      </p:sp>
      <p:cxnSp>
        <p:nvCxnSpPr>
          <p:cNvPr id="11" name="Straight Connector 10" descr="Decorative"/>
          <p:cNvCxnSpPr/>
          <p:nvPr userDrawn="1"/>
        </p:nvCxnSpPr>
        <p:spPr>
          <a:xfrm>
            <a:off x="702000" y="702000"/>
            <a:ext cx="3690000" cy="0"/>
          </a:xfrm>
          <a:prstGeom prst="line">
            <a:avLst/>
          </a:prstGeom>
          <a:ln w="38100">
            <a:solidFill>
              <a:srgbClr val="CCCCD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3200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DB02D-044A-4C14-99D7-FD124687BF12}"/>
              </a:ext>
            </a:extLst>
          </p:cNvPr>
          <p:cNvSpPr>
            <a:spLocks noGrp="1"/>
          </p:cNvSpPr>
          <p:nvPr>
            <p:ph type="title"/>
          </p:nvPr>
        </p:nvSpPr>
        <p:spPr>
          <a:xfrm>
            <a:off x="684000" y="1033200"/>
            <a:ext cx="7740000" cy="684000"/>
          </a:xfrm>
        </p:spPr>
        <p:txBody>
          <a:bodyPr/>
          <a:lstStyle>
            <a:lvl1pPr>
              <a:defRPr sz="2000"/>
            </a:lvl1pPr>
          </a:lstStyle>
          <a:p>
            <a:r>
              <a:rPr lang="en-US"/>
              <a:t>Click to edit Master title style</a:t>
            </a:r>
            <a:endParaRPr lang="en-US" dirty="0"/>
          </a:p>
        </p:txBody>
      </p:sp>
      <p:sp>
        <p:nvSpPr>
          <p:cNvPr id="5" name="Table Placeholder 4"/>
          <p:cNvSpPr>
            <a:spLocks noGrp="1"/>
          </p:cNvSpPr>
          <p:nvPr>
            <p:ph type="tbl" sz="quarter" idx="10"/>
          </p:nvPr>
        </p:nvSpPr>
        <p:spPr>
          <a:xfrm>
            <a:off x="684212" y="1728000"/>
            <a:ext cx="7740000" cy="3132000"/>
          </a:xfrm>
        </p:spPr>
        <p:txBody>
          <a:bodyPr/>
          <a:lstStyle/>
          <a:p>
            <a:r>
              <a:rPr lang="en-US"/>
              <a:t>Click icon to add table</a:t>
            </a:r>
            <a:endParaRPr lang="en-AU" dirty="0"/>
          </a:p>
        </p:txBody>
      </p:sp>
      <p:sp>
        <p:nvSpPr>
          <p:cNvPr id="6" name="Slide Number Placeholder 5"/>
          <p:cNvSpPr>
            <a:spLocks noGrp="1"/>
          </p:cNvSpPr>
          <p:nvPr>
            <p:ph type="sldNum" sz="quarter" idx="13"/>
          </p:nvPr>
        </p:nvSpPr>
        <p:spPr/>
        <p:txBody>
          <a:bodyPr/>
          <a:lstStyle/>
          <a:p>
            <a:fld id="{FE596CF7-7F71-4413-AD9C-575937919590}" type="slidenum">
              <a:rPr lang="en-US" smtClean="0"/>
              <a:pPr/>
              <a:t>‹#›</a:t>
            </a:fld>
            <a:endParaRPr lang="en-US" dirty="0"/>
          </a:p>
        </p:txBody>
      </p:sp>
    </p:spTree>
    <p:extLst>
      <p:ext uri="{BB962C8B-B14F-4D97-AF65-F5344CB8AC3E}">
        <p14:creationId xmlns:p14="http://schemas.microsoft.com/office/powerpoint/2010/main" val="3569028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4000" y="900000"/>
            <a:ext cx="7740000" cy="828000"/>
          </a:xfrm>
          <a:prstGeom prst="rect">
            <a:avLst/>
          </a:prstGeom>
        </p:spPr>
        <p:txBody>
          <a:bodyPr vert="horz" lIns="36000" tIns="36000" rIns="36000" bIns="3600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83080" y="1782000"/>
            <a:ext cx="7740000" cy="2880000"/>
          </a:xfrm>
          <a:prstGeom prst="rect">
            <a:avLst/>
          </a:prstGeom>
        </p:spPr>
        <p:txBody>
          <a:bodyPr vert="horz" lIns="36000" tIns="36000" rIns="36000" bIns="3600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7344000" y="4842000"/>
            <a:ext cx="1080000" cy="180000"/>
          </a:xfrm>
          <a:prstGeom prst="rect">
            <a:avLst/>
          </a:prstGeom>
        </p:spPr>
        <p:txBody>
          <a:bodyPr vert="horz" lIns="36000" tIns="36000" rIns="36000" bIns="36000" rtlCol="0" anchor="ctr">
            <a:noAutofit/>
          </a:bodyPr>
          <a:lstStyle>
            <a:lvl1pPr algn="r">
              <a:defRPr sz="900" baseline="0">
                <a:solidFill>
                  <a:schemeClr val="tx1"/>
                </a:solidFill>
              </a:defRPr>
            </a:lvl1pPr>
          </a:lstStyle>
          <a:p>
            <a:fld id="{FE596CF7-7F71-4413-AD9C-575937919590}" type="slidenum">
              <a:rPr lang="en-US" smtClean="0"/>
              <a:pPr/>
              <a:t>‹#›</a:t>
            </a:fld>
            <a:endParaRPr lang="en-US" dirty="0"/>
          </a:p>
        </p:txBody>
      </p:sp>
      <p:sp>
        <p:nvSpPr>
          <p:cNvPr id="4" name="MSIPCMContentMarking" descr="{&quot;HashCode&quot;:904758361,&quot;Placement&quot;:&quot;Footer&quot;,&quot;Top&quot;:382.823456,&quot;Left&quot;:323.117157,&quot;SlideWidth&quot;:720,&quot;SlideHeight&quot;:405}">
            <a:extLst>
              <a:ext uri="{FF2B5EF4-FFF2-40B4-BE49-F238E27FC236}">
                <a16:creationId xmlns:a16="http://schemas.microsoft.com/office/drawing/2014/main" id="{7D37EE2F-8A34-42D6-A147-CBDFC8EA7BF5}"/>
              </a:ext>
            </a:extLst>
          </p:cNvPr>
          <p:cNvSpPr txBox="1"/>
          <p:nvPr userDrawn="1"/>
        </p:nvSpPr>
        <p:spPr>
          <a:xfrm>
            <a:off x="4103588" y="4861858"/>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2698587066"/>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78" r:id="rId4"/>
    <p:sldLayoutId id="2147483681" r:id="rId5"/>
    <p:sldLayoutId id="2147483679" r:id="rId6"/>
    <p:sldLayoutId id="2147483680" r:id="rId7"/>
    <p:sldLayoutId id="2147483670" r:id="rId8"/>
    <p:sldLayoutId id="2147483677" r:id="rId9"/>
    <p:sldLayoutId id="2147483672" r:id="rId10"/>
    <p:sldLayoutId id="2147483675" r:id="rId11"/>
    <p:sldLayoutId id="2147483666" r:id="rId12"/>
    <p:sldLayoutId id="2147483667" r:id="rId13"/>
  </p:sldLayoutIdLst>
  <p:hf sldNum="0" hdr="0" ftr="0" dt="0"/>
  <p:txStyles>
    <p:titleStyle>
      <a:lvl1pPr algn="l" defTabSz="685800" rtl="0" eaLnBrk="1" latinLnBrk="0" hangingPunct="1">
        <a:lnSpc>
          <a:spcPct val="95000"/>
        </a:lnSpc>
        <a:spcBef>
          <a:spcPct val="0"/>
        </a:spcBef>
        <a:spcAft>
          <a:spcPts val="600"/>
        </a:spcAft>
        <a:buNone/>
        <a:defRPr sz="2400" b="1" i="0" kern="1200" baseline="0">
          <a:solidFill>
            <a:schemeClr val="tx2"/>
          </a:solidFill>
          <a:latin typeface="+mj-lt"/>
          <a:ea typeface="+mj-ea"/>
          <a:cs typeface="+mj-cs"/>
        </a:defRPr>
      </a:lvl1pPr>
    </p:titleStyle>
    <p:bodyStyle>
      <a:lvl1pPr marL="0" indent="0" algn="l" defTabSz="685800" rtl="0" eaLnBrk="1" latinLnBrk="0" hangingPunct="1">
        <a:lnSpc>
          <a:spcPct val="98000"/>
        </a:lnSpc>
        <a:spcBef>
          <a:spcPts val="0"/>
        </a:spcBef>
        <a:spcAft>
          <a:spcPts val="1300"/>
        </a:spcAft>
        <a:buFontTx/>
        <a:buNone/>
        <a:defRPr sz="2000" kern="1200" baseline="0">
          <a:solidFill>
            <a:schemeClr val="tx1"/>
          </a:solidFill>
          <a:latin typeface="+mn-lt"/>
          <a:ea typeface="+mn-ea"/>
          <a:cs typeface="+mn-cs"/>
        </a:defRPr>
      </a:lvl1pPr>
      <a:lvl2pPr marL="0" indent="0" algn="l" defTabSz="685800" rtl="0" eaLnBrk="1" latinLnBrk="0" hangingPunct="1">
        <a:lnSpc>
          <a:spcPct val="98000"/>
        </a:lnSpc>
        <a:spcBef>
          <a:spcPts val="375"/>
        </a:spcBef>
        <a:buFontTx/>
        <a:buNone/>
        <a:defRPr sz="2000" b="1" i="0" kern="1200" baseline="0">
          <a:solidFill>
            <a:schemeClr val="tx2"/>
          </a:solidFill>
          <a:latin typeface="+mj-lt"/>
          <a:ea typeface="+mn-ea"/>
          <a:cs typeface="+mn-cs"/>
        </a:defRPr>
      </a:lvl2pPr>
      <a:lvl3pPr marL="468000" indent="-468000" algn="l" defTabSz="685800" rtl="0" eaLnBrk="1" latinLnBrk="0" hangingPunct="1">
        <a:lnSpc>
          <a:spcPct val="98000"/>
        </a:lnSpc>
        <a:spcBef>
          <a:spcPts val="0"/>
        </a:spcBef>
        <a:spcAft>
          <a:spcPts val="1300"/>
        </a:spcAft>
        <a:buClr>
          <a:srgbClr val="0063A5"/>
        </a:buClr>
        <a:buSzPct val="120000"/>
        <a:buFont typeface="Calibri" panose="020F0502020204030204" pitchFamily="34" charset="0"/>
        <a:buChar char="●"/>
        <a:defRPr sz="2000" kern="1200" baseline="0">
          <a:solidFill>
            <a:schemeClr val="tx1"/>
          </a:solidFill>
          <a:latin typeface="+mn-lt"/>
          <a:ea typeface="+mn-ea"/>
          <a:cs typeface="+mn-cs"/>
        </a:defRPr>
      </a:lvl3pPr>
      <a:lvl4pPr marL="936000" indent="-468000" algn="l" defTabSz="685800" rtl="0" eaLnBrk="1" latinLnBrk="0" hangingPunct="1">
        <a:lnSpc>
          <a:spcPct val="98000"/>
        </a:lnSpc>
        <a:spcBef>
          <a:spcPts val="0"/>
        </a:spcBef>
        <a:spcAft>
          <a:spcPts val="1300"/>
        </a:spcAft>
        <a:buClr>
          <a:srgbClr val="0063A5"/>
        </a:buClr>
        <a:buSzPct val="100000"/>
        <a:buFont typeface="Arial" panose="020B0604020202020204" pitchFamily="34" charset="0"/>
        <a:buChar char="—"/>
        <a:defRPr sz="2000" kern="1200">
          <a:solidFill>
            <a:schemeClr val="tx1"/>
          </a:solidFill>
          <a:latin typeface="+mn-lt"/>
          <a:ea typeface="+mn-ea"/>
          <a:cs typeface="+mn-cs"/>
        </a:defRPr>
      </a:lvl4pPr>
      <a:lvl5pPr marL="1404000" indent="-468000" algn="l" defTabSz="685800" rtl="0" eaLnBrk="1" latinLnBrk="0" hangingPunct="1">
        <a:lnSpc>
          <a:spcPct val="98000"/>
        </a:lnSpc>
        <a:spcBef>
          <a:spcPts val="0"/>
        </a:spcBef>
        <a:spcAft>
          <a:spcPts val="1300"/>
        </a:spcAft>
        <a:buClr>
          <a:srgbClr val="0063A5"/>
        </a:buClr>
        <a:buSzPct val="120000"/>
        <a:buFont typeface="Wingdings" panose="05000000000000000000" pitchFamily="2" charset="2"/>
        <a:buChar char=""/>
        <a:defRPr sz="20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914400" rtl="0" eaLnBrk="1" latinLnBrk="0" hangingPunct="1">
        <a:lnSpc>
          <a:spcPct val="100000"/>
        </a:lnSpc>
        <a:spcBef>
          <a:spcPts val="200"/>
        </a:spcBef>
        <a:spcAft>
          <a:spcPts val="200"/>
        </a:spcAft>
        <a:buFontTx/>
        <a:buNone/>
        <a:defRPr sz="1200" kern="1200">
          <a:solidFill>
            <a:schemeClr val="tx1"/>
          </a:solidFill>
          <a:latin typeface="+mn-lt"/>
          <a:ea typeface="+mn-ea"/>
          <a:cs typeface="+mn-cs"/>
        </a:defRPr>
      </a:lvl1pPr>
      <a:lvl2pPr marL="0" algn="l" defTabSz="914400" rtl="0" eaLnBrk="1" latinLnBrk="0" hangingPunct="1">
        <a:lnSpc>
          <a:spcPct val="100000"/>
        </a:lnSpc>
        <a:spcBef>
          <a:spcPts val="200"/>
        </a:spcBef>
        <a:spcAft>
          <a:spcPts val="200"/>
        </a:spcAft>
        <a:buFontTx/>
        <a:buNone/>
        <a:defRPr sz="1200" b="1" kern="1200">
          <a:solidFill>
            <a:schemeClr val="tx1"/>
          </a:solidFill>
          <a:latin typeface="+mn-lt"/>
          <a:ea typeface="+mn-ea"/>
          <a:cs typeface="+mn-cs"/>
        </a:defRPr>
      </a:lvl2pPr>
      <a:lvl3pPr marL="180000" indent="-180000" algn="l" defTabSz="914400" rtl="0" eaLnBrk="1" latinLnBrk="0" hangingPunct="1">
        <a:lnSpc>
          <a:spcPct val="100000"/>
        </a:lnSpc>
        <a:spcBef>
          <a:spcPts val="200"/>
        </a:spcBef>
        <a:spcAft>
          <a:spcPts val="200"/>
        </a:spcAft>
        <a:buClr>
          <a:srgbClr val="0063A5"/>
        </a:buClr>
        <a:buSzPct val="120000"/>
        <a:buFont typeface="Calibri" panose="020F0502020204030204" pitchFamily="34" charset="0"/>
        <a:buChar char="●"/>
        <a:defRPr sz="1200" kern="1200">
          <a:solidFill>
            <a:schemeClr val="tx1"/>
          </a:solidFill>
          <a:latin typeface="+mn-lt"/>
          <a:ea typeface="+mn-ea"/>
          <a:cs typeface="+mn-cs"/>
        </a:defRPr>
      </a:lvl3pPr>
      <a:lvl4pPr marL="360000" indent="-180000" algn="l" defTabSz="914400" rtl="0" eaLnBrk="1" latinLnBrk="0" hangingPunct="1">
        <a:lnSpc>
          <a:spcPct val="100000"/>
        </a:lnSpc>
        <a:spcBef>
          <a:spcPts val="200"/>
        </a:spcBef>
        <a:spcAft>
          <a:spcPts val="200"/>
        </a:spcAft>
        <a:buClr>
          <a:srgbClr val="0063A5"/>
        </a:buClr>
        <a:buFont typeface="Arial Black" panose="020B0A04020102020204" pitchFamily="34" charset="0"/>
        <a:buChar char="–"/>
        <a:defRPr sz="1200" kern="1200">
          <a:solidFill>
            <a:schemeClr val="tx1"/>
          </a:solidFill>
          <a:latin typeface="+mn-lt"/>
          <a:ea typeface="+mn-ea"/>
          <a:cs typeface="+mn-cs"/>
        </a:defRPr>
      </a:lvl4pPr>
      <a:lvl5pPr marL="540000" indent="-180000" algn="l" defTabSz="914400" rtl="0" eaLnBrk="1" latinLnBrk="0" hangingPunct="1">
        <a:lnSpc>
          <a:spcPct val="100000"/>
        </a:lnSpc>
        <a:spcBef>
          <a:spcPts val="200"/>
        </a:spcBef>
        <a:spcAft>
          <a:spcPts val="200"/>
        </a:spcAft>
        <a:buClr>
          <a:srgbClr val="0063A5"/>
        </a:buClr>
        <a:buFont typeface="Wingdings" panose="05000000000000000000" pitchFamily="2" charset="2"/>
        <a:buChar char="s"/>
        <a:defRPr sz="120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12.xml.rels><?xml version="1.0" encoding="UTF-8" standalone="yes"?>
<Relationships xmlns="http://schemas.openxmlformats.org/package/2006/relationships"><Relationship Id="rId3" Type="http://schemas.openxmlformats.org/officeDocument/2006/relationships/hyperlink" Target="https://safercarevictoria.vic.gov.au/" TargetMode="External"/><Relationship Id="rId2" Type="http://schemas.openxmlformats.org/officeDocument/2006/relationships/hyperlink" Target="mailto:info@safercarevictoria.vic.gov.au"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4.xml"/><Relationship Id="rId5" Type="http://schemas.openxmlformats.org/officeDocument/2006/relationships/image" Target="../media/image8.sv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9.svg"/><Relationship Id="rId5" Type="http://schemas.openxmlformats.org/officeDocument/2006/relationships/image" Target="../media/image8.sv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000" y="1595120"/>
            <a:ext cx="6958204" cy="1052780"/>
          </a:xfrm>
        </p:spPr>
        <p:txBody>
          <a:bodyPr/>
          <a:lstStyle/>
          <a:p>
            <a:r>
              <a:rPr lang="en-AU" dirty="0"/>
              <a:t>Expansion of the EMCH Program </a:t>
            </a:r>
          </a:p>
        </p:txBody>
      </p:sp>
      <p:sp>
        <p:nvSpPr>
          <p:cNvPr id="8" name="Subtitle 7"/>
          <p:cNvSpPr>
            <a:spLocks noGrp="1"/>
          </p:cNvSpPr>
          <p:nvPr>
            <p:ph type="subTitle" idx="1"/>
          </p:nvPr>
        </p:nvSpPr>
        <p:spPr>
          <a:xfrm>
            <a:off x="684000" y="2647900"/>
            <a:ext cx="7121706" cy="861540"/>
          </a:xfrm>
        </p:spPr>
        <p:txBody>
          <a:bodyPr/>
          <a:lstStyle/>
          <a:p>
            <a:r>
              <a:rPr lang="en-AU" sz="2400" dirty="0"/>
              <a:t>Marcia Armstrong – Principal MCH Advisor </a:t>
            </a:r>
          </a:p>
        </p:txBody>
      </p:sp>
      <p:sp>
        <p:nvSpPr>
          <p:cNvPr id="9" name="Text Placeholder 8"/>
          <p:cNvSpPr>
            <a:spLocks noGrp="1"/>
          </p:cNvSpPr>
          <p:nvPr>
            <p:ph type="body" sz="quarter" idx="10"/>
          </p:nvPr>
        </p:nvSpPr>
        <p:spPr/>
        <p:txBody>
          <a:bodyPr/>
          <a:lstStyle/>
          <a:p>
            <a:pPr lvl="0"/>
            <a:r>
              <a:rPr lang="en-US" dirty="0"/>
              <a:t>22 April 2021</a:t>
            </a:r>
            <a:endParaRPr lang="en-AU" dirty="0"/>
          </a:p>
        </p:txBody>
      </p:sp>
      <p:sp>
        <p:nvSpPr>
          <p:cNvPr id="5" name="Subtitle 7">
            <a:extLst>
              <a:ext uri="{FF2B5EF4-FFF2-40B4-BE49-F238E27FC236}">
                <a16:creationId xmlns:a16="http://schemas.microsoft.com/office/drawing/2014/main" id="{330CB1CA-D7D0-433B-9070-D6598D998E73}"/>
              </a:ext>
            </a:extLst>
          </p:cNvPr>
          <p:cNvSpPr txBox="1">
            <a:spLocks/>
          </p:cNvSpPr>
          <p:nvPr/>
        </p:nvSpPr>
        <p:spPr>
          <a:xfrm>
            <a:off x="684000" y="3639895"/>
            <a:ext cx="6549517" cy="546771"/>
          </a:xfrm>
          <a:prstGeom prst="rect">
            <a:avLst/>
          </a:prstGeom>
        </p:spPr>
        <p:txBody>
          <a:bodyPr vert="horz" lIns="36000" tIns="36000" rIns="36000" bIns="36000" rtlCol="0">
            <a:noAutofit/>
          </a:bodyPr>
          <a:lstStyle>
            <a:lvl1pPr marL="0" indent="0" algn="l" defTabSz="685800" rtl="0" eaLnBrk="1" latinLnBrk="0" hangingPunct="1">
              <a:lnSpc>
                <a:spcPct val="100000"/>
              </a:lnSpc>
              <a:spcBef>
                <a:spcPts val="0"/>
              </a:spcBef>
              <a:spcAft>
                <a:spcPts val="600"/>
              </a:spcAft>
              <a:buFontTx/>
              <a:buNone/>
              <a:defRPr sz="2800" kern="1200" baseline="0">
                <a:solidFill>
                  <a:schemeClr val="tx1"/>
                </a:solidFill>
                <a:latin typeface="+mn-lt"/>
                <a:ea typeface="+mn-ea"/>
                <a:cs typeface="+mn-cs"/>
              </a:defRPr>
            </a:lvl1pPr>
            <a:lvl2pPr marL="342900" indent="0" algn="ctr" defTabSz="685800" rtl="0" eaLnBrk="1" latinLnBrk="0" hangingPunct="1">
              <a:lnSpc>
                <a:spcPct val="98000"/>
              </a:lnSpc>
              <a:spcBef>
                <a:spcPts val="375"/>
              </a:spcBef>
              <a:buFontTx/>
              <a:buNone/>
              <a:defRPr sz="1500" b="1" i="0" kern="1200" baseline="0">
                <a:solidFill>
                  <a:schemeClr val="tx2"/>
                </a:solidFill>
                <a:latin typeface="+mj-lt"/>
                <a:ea typeface="+mn-ea"/>
                <a:cs typeface="+mn-cs"/>
              </a:defRPr>
            </a:lvl2pPr>
            <a:lvl3pPr marL="685800" indent="0" algn="ctr" defTabSz="685800" rtl="0" eaLnBrk="1" latinLnBrk="0" hangingPunct="1">
              <a:lnSpc>
                <a:spcPct val="98000"/>
              </a:lnSpc>
              <a:spcBef>
                <a:spcPts val="0"/>
              </a:spcBef>
              <a:spcAft>
                <a:spcPts val="1300"/>
              </a:spcAft>
              <a:buClr>
                <a:srgbClr val="0063A5"/>
              </a:buClr>
              <a:buSzPct val="120000"/>
              <a:buFont typeface="Calibri" panose="020F0502020204030204" pitchFamily="34" charset="0"/>
              <a:buNone/>
              <a:defRPr sz="1350" kern="1200" baseline="0">
                <a:solidFill>
                  <a:schemeClr val="tx1"/>
                </a:solidFill>
                <a:latin typeface="+mn-lt"/>
                <a:ea typeface="+mn-ea"/>
                <a:cs typeface="+mn-cs"/>
              </a:defRPr>
            </a:lvl3pPr>
            <a:lvl4pPr marL="1028700" indent="0" algn="ctr" defTabSz="685800" rtl="0" eaLnBrk="1" latinLnBrk="0" hangingPunct="1">
              <a:lnSpc>
                <a:spcPct val="98000"/>
              </a:lnSpc>
              <a:spcBef>
                <a:spcPts val="0"/>
              </a:spcBef>
              <a:spcAft>
                <a:spcPts val="1300"/>
              </a:spcAft>
              <a:buClr>
                <a:srgbClr val="0063A5"/>
              </a:buClr>
              <a:buSzPct val="100000"/>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8000"/>
              </a:lnSpc>
              <a:spcBef>
                <a:spcPts val="0"/>
              </a:spcBef>
              <a:spcAft>
                <a:spcPts val="1300"/>
              </a:spcAft>
              <a:buClr>
                <a:srgbClr val="0063A5"/>
              </a:buClr>
              <a:buSzPct val="120000"/>
              <a:buFont typeface="Wingdings" panose="05000000000000000000" pitchFamily="2" charset="2"/>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endParaRPr lang="en-GB" sz="1600" dirty="0"/>
          </a:p>
        </p:txBody>
      </p:sp>
    </p:spTree>
    <p:extLst>
      <p:ext uri="{BB962C8B-B14F-4D97-AF65-F5344CB8AC3E}">
        <p14:creationId xmlns:p14="http://schemas.microsoft.com/office/powerpoint/2010/main" val="1257374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9A9D7-00A6-4BE4-B025-D8C250DC964C}"/>
              </a:ext>
            </a:extLst>
          </p:cNvPr>
          <p:cNvSpPr>
            <a:spLocks noGrp="1"/>
          </p:cNvSpPr>
          <p:nvPr>
            <p:ph type="title"/>
          </p:nvPr>
        </p:nvSpPr>
        <p:spPr/>
        <p:txBody>
          <a:bodyPr/>
          <a:lstStyle/>
          <a:p>
            <a:r>
              <a:rPr lang="en-AU" dirty="0"/>
              <a:t>Reporting </a:t>
            </a:r>
          </a:p>
        </p:txBody>
      </p:sp>
      <p:pic>
        <p:nvPicPr>
          <p:cNvPr id="5" name="Content Placeholder 4">
            <a:extLst>
              <a:ext uri="{FF2B5EF4-FFF2-40B4-BE49-F238E27FC236}">
                <a16:creationId xmlns:a16="http://schemas.microsoft.com/office/drawing/2014/main" id="{7B90F62C-A282-4B6B-A317-7FC3A4A1A565}"/>
              </a:ext>
            </a:extLst>
          </p:cNvPr>
          <p:cNvPicPr>
            <a:picLocks noGrp="1" noChangeAspect="1"/>
          </p:cNvPicPr>
          <p:nvPr>
            <p:ph sz="quarter" idx="12"/>
          </p:nvPr>
        </p:nvPicPr>
        <p:blipFill>
          <a:blip r:embed="rId2"/>
          <a:stretch>
            <a:fillRect/>
          </a:stretch>
        </p:blipFill>
        <p:spPr>
          <a:xfrm>
            <a:off x="720000" y="1473830"/>
            <a:ext cx="3708400" cy="2774433"/>
          </a:xfrm>
          <a:prstGeom prst="rect">
            <a:avLst/>
          </a:prstGeom>
        </p:spPr>
      </p:pic>
      <p:sp>
        <p:nvSpPr>
          <p:cNvPr id="4" name="Content Placeholder 3">
            <a:extLst>
              <a:ext uri="{FF2B5EF4-FFF2-40B4-BE49-F238E27FC236}">
                <a16:creationId xmlns:a16="http://schemas.microsoft.com/office/drawing/2014/main" id="{406C8057-BE5C-4BA6-80C4-3CF0F37F70C0}"/>
              </a:ext>
            </a:extLst>
          </p:cNvPr>
          <p:cNvSpPr>
            <a:spLocks noGrp="1"/>
          </p:cNvSpPr>
          <p:nvPr>
            <p:ph sz="half" idx="2"/>
          </p:nvPr>
        </p:nvSpPr>
        <p:spPr>
          <a:xfrm>
            <a:off x="4661500" y="1473830"/>
            <a:ext cx="3708000" cy="3060000"/>
          </a:xfrm>
        </p:spPr>
        <p:txBody>
          <a:bodyPr/>
          <a:lstStyle/>
          <a:p>
            <a:pPr marL="342900" indent="-342900">
              <a:buFont typeface="Arial" panose="020B0604020202020204" pitchFamily="34" charset="0"/>
              <a:buChar char="•"/>
            </a:pPr>
            <a:r>
              <a:rPr lang="en-AU" dirty="0"/>
              <a:t>Data in IRIS utilised for 2020/21 year</a:t>
            </a:r>
          </a:p>
          <a:p>
            <a:pPr marL="342900" indent="-342900">
              <a:buFont typeface="Arial" panose="020B0604020202020204" pitchFamily="34" charset="0"/>
              <a:buChar char="•"/>
            </a:pPr>
            <a:r>
              <a:rPr lang="en-AU" dirty="0"/>
              <a:t>Q1-Q3 data to be extrapolated to full year</a:t>
            </a:r>
          </a:p>
          <a:p>
            <a:pPr marL="342900" indent="-342900">
              <a:buFont typeface="Arial" panose="020B0604020202020204" pitchFamily="34" charset="0"/>
              <a:buChar char="•"/>
            </a:pPr>
            <a:r>
              <a:rPr lang="en-AU" dirty="0"/>
              <a:t>2021/22 + - data will be retrieved from CDIS</a:t>
            </a:r>
          </a:p>
          <a:p>
            <a:pPr marL="342900" indent="-342900">
              <a:buFont typeface="Arial" panose="020B0604020202020204" pitchFamily="34" charset="0"/>
              <a:buChar char="•"/>
            </a:pPr>
            <a:r>
              <a:rPr lang="en-AU" dirty="0"/>
              <a:t>Reporting module in design</a:t>
            </a:r>
          </a:p>
        </p:txBody>
      </p:sp>
    </p:spTree>
    <p:extLst>
      <p:ext uri="{BB962C8B-B14F-4D97-AF65-F5344CB8AC3E}">
        <p14:creationId xmlns:p14="http://schemas.microsoft.com/office/powerpoint/2010/main" val="3643796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Questions</a:t>
            </a:r>
            <a:r>
              <a:rPr lang="en-AU" dirty="0">
                <a:latin typeface="Arial" panose="020B0604020202020204" pitchFamily="34" charset="0"/>
                <a:cs typeface="Arial" panose="020B0604020202020204" pitchFamily="34" charset="0"/>
              </a:rPr>
              <a:t>?</a:t>
            </a:r>
            <a:endParaRPr lang="en-AU" dirty="0"/>
          </a:p>
        </p:txBody>
      </p:sp>
      <p:pic>
        <p:nvPicPr>
          <p:cNvPr id="9" name="Graphic 8" descr="Lightbulb and gear">
            <a:extLst>
              <a:ext uri="{FF2B5EF4-FFF2-40B4-BE49-F238E27FC236}">
                <a16:creationId xmlns:a16="http://schemas.microsoft.com/office/drawing/2014/main" id="{BE591F74-6DBC-48C5-A272-D4C3382F229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79860" y="2617511"/>
            <a:ext cx="914400" cy="914400"/>
          </a:xfrm>
          <a:prstGeom prst="rect">
            <a:avLst/>
          </a:prstGeom>
        </p:spPr>
      </p:pic>
    </p:spTree>
    <p:extLst>
      <p:ext uri="{BB962C8B-B14F-4D97-AF65-F5344CB8AC3E}">
        <p14:creationId xmlns:p14="http://schemas.microsoft.com/office/powerpoint/2010/main" val="625225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86AEC-DDCD-4150-8F23-5F289618DD74}"/>
              </a:ext>
            </a:extLst>
          </p:cNvPr>
          <p:cNvSpPr>
            <a:spLocks noGrp="1"/>
          </p:cNvSpPr>
          <p:nvPr>
            <p:ph type="title"/>
          </p:nvPr>
        </p:nvSpPr>
        <p:spPr/>
        <p:txBody>
          <a:bodyPr/>
          <a:lstStyle/>
          <a:p>
            <a:r>
              <a:rPr lang="en-AU" dirty="0"/>
              <a:t>Accessibility statement and publisher information</a:t>
            </a:r>
          </a:p>
        </p:txBody>
      </p:sp>
      <p:sp>
        <p:nvSpPr>
          <p:cNvPr id="3" name="Content Placeholder 2">
            <a:extLst>
              <a:ext uri="{FF2B5EF4-FFF2-40B4-BE49-F238E27FC236}">
                <a16:creationId xmlns:a16="http://schemas.microsoft.com/office/drawing/2014/main" id="{AFE732DA-03FF-4EC0-AE00-AFDA90B335A7}"/>
              </a:ext>
            </a:extLst>
          </p:cNvPr>
          <p:cNvSpPr>
            <a:spLocks noGrp="1"/>
          </p:cNvSpPr>
          <p:nvPr>
            <p:ph sz="quarter" idx="13"/>
          </p:nvPr>
        </p:nvSpPr>
        <p:spPr/>
        <p:txBody>
          <a:bodyPr/>
          <a:lstStyle/>
          <a:p>
            <a:pPr>
              <a:spcAft>
                <a:spcPts val="600"/>
              </a:spcAft>
            </a:pPr>
            <a:r>
              <a:rPr lang="en-GB" sz="1600" dirty="0"/>
              <a:t>To receive this presentation in another format phone 0407 218 294, using the National Relay Service 13 36 77 if required, or </a:t>
            </a:r>
            <a:r>
              <a:rPr lang="en-GB" sz="1600" dirty="0">
                <a:hlinkClick r:id="rId2"/>
              </a:rPr>
              <a:t>email Safer Care Victoria</a:t>
            </a:r>
            <a:r>
              <a:rPr lang="en-GB" sz="1600" dirty="0"/>
              <a:t> &lt;info@safercarevictoria.vic.gov.au&gt;.</a:t>
            </a:r>
          </a:p>
          <a:p>
            <a:pPr>
              <a:spcAft>
                <a:spcPts val="600"/>
              </a:spcAft>
            </a:pPr>
            <a:r>
              <a:rPr lang="en-GB" sz="1600" dirty="0"/>
              <a:t>Authorised and published by the Victorian Government, 1 Treasury Place, Melbourne.</a:t>
            </a:r>
          </a:p>
          <a:p>
            <a:pPr>
              <a:spcAft>
                <a:spcPts val="600"/>
              </a:spcAft>
            </a:pPr>
            <a:r>
              <a:rPr lang="en-GB" sz="1600" dirty="0"/>
              <a:t>© State of Victoria, Australia, Safer Care Victoria, April 2021</a:t>
            </a:r>
            <a:r>
              <a:rPr lang="en-GB" sz="1600" dirty="0">
                <a:solidFill>
                  <a:srgbClr val="D50032"/>
                </a:solidFill>
              </a:rPr>
              <a:t>.</a:t>
            </a:r>
          </a:p>
          <a:p>
            <a:pPr>
              <a:spcAft>
                <a:spcPts val="600"/>
              </a:spcAft>
            </a:pPr>
            <a:r>
              <a:rPr lang="en-GB" sz="1600" dirty="0"/>
              <a:t>Available at the </a:t>
            </a:r>
            <a:r>
              <a:rPr lang="en-GB" sz="1600" dirty="0">
                <a:hlinkClick r:id="rId3"/>
              </a:rPr>
              <a:t>Safer Care Victoria website</a:t>
            </a:r>
            <a:r>
              <a:rPr lang="en-GB" sz="1600" dirty="0">
                <a:solidFill>
                  <a:srgbClr val="D50032"/>
                </a:solidFill>
              </a:rPr>
              <a:t> </a:t>
            </a:r>
            <a:r>
              <a:rPr lang="en-GB" sz="1600" dirty="0"/>
              <a:t>&lt;https://www.bettersafercare.vic.gov.au&gt;</a:t>
            </a:r>
            <a:endParaRPr lang="en-AU" sz="1600" dirty="0"/>
          </a:p>
        </p:txBody>
      </p:sp>
    </p:spTree>
    <p:extLst>
      <p:ext uri="{BB962C8B-B14F-4D97-AF65-F5344CB8AC3E}">
        <p14:creationId xmlns:p14="http://schemas.microsoft.com/office/powerpoint/2010/main" val="259652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a:t>About us</a:t>
            </a:r>
          </a:p>
        </p:txBody>
      </p:sp>
      <p:sp>
        <p:nvSpPr>
          <p:cNvPr id="6" name="Content Placeholder 5"/>
          <p:cNvSpPr>
            <a:spLocks noGrp="1"/>
          </p:cNvSpPr>
          <p:nvPr>
            <p:ph sz="quarter" idx="13"/>
          </p:nvPr>
        </p:nvSpPr>
        <p:spPr/>
        <p:txBody>
          <a:bodyPr/>
          <a:lstStyle/>
          <a:p>
            <a:r>
              <a:rPr lang="en-AU" dirty="0"/>
              <a:t>Safer Care Victoria is the state’s healthcare quality and safety improvement specialist</a:t>
            </a:r>
          </a:p>
          <a:p>
            <a:r>
              <a:rPr lang="en-AU" dirty="0"/>
              <a:t>Established in 2017, we bring a determinedly fresh and independent-minded approach to helping health services improve</a:t>
            </a:r>
          </a:p>
          <a:p>
            <a:r>
              <a:rPr lang="en-AU" dirty="0"/>
              <a:t>Our range of programs and projects may seem incredibly broad, but they all have the same goal – to support health services to get better and to help keep Victorians safe</a:t>
            </a:r>
          </a:p>
          <a:p>
            <a:endParaRPr lang="en-AU" dirty="0"/>
          </a:p>
        </p:txBody>
      </p:sp>
    </p:spTree>
    <p:extLst>
      <p:ext uri="{BB962C8B-B14F-4D97-AF65-F5344CB8AC3E}">
        <p14:creationId xmlns:p14="http://schemas.microsoft.com/office/powerpoint/2010/main" val="3569131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069A0-3B84-4831-B297-D7DF93B51449}"/>
              </a:ext>
            </a:extLst>
          </p:cNvPr>
          <p:cNvSpPr>
            <a:spLocks noGrp="1"/>
          </p:cNvSpPr>
          <p:nvPr>
            <p:ph type="title"/>
          </p:nvPr>
        </p:nvSpPr>
        <p:spPr/>
        <p:txBody>
          <a:bodyPr/>
          <a:lstStyle/>
          <a:p>
            <a:r>
              <a:rPr lang="en-AU" dirty="0"/>
              <a:t>Principal MCH Advisor</a:t>
            </a:r>
          </a:p>
        </p:txBody>
      </p:sp>
      <p:sp>
        <p:nvSpPr>
          <p:cNvPr id="3" name="Content Placeholder 2">
            <a:extLst>
              <a:ext uri="{FF2B5EF4-FFF2-40B4-BE49-F238E27FC236}">
                <a16:creationId xmlns:a16="http://schemas.microsoft.com/office/drawing/2014/main" id="{10B77BE1-8AA6-418A-B7CB-A384FAB2A9FF}"/>
              </a:ext>
            </a:extLst>
          </p:cNvPr>
          <p:cNvSpPr>
            <a:spLocks noGrp="1"/>
          </p:cNvSpPr>
          <p:nvPr>
            <p:ph sz="quarter" idx="13"/>
          </p:nvPr>
        </p:nvSpPr>
        <p:spPr/>
        <p:txBody>
          <a:bodyPr/>
          <a:lstStyle/>
          <a:p>
            <a:r>
              <a:rPr lang="en-AU" dirty="0"/>
              <a:t>The Principal Maternal and Child Health Nurse Advisor, Safer Care Victoria, (SCV) is responsible for supporting the Chief Nurse and Midwifery Officer in providing strategic clinical leadership and advice on issues related to maternal and child health nursing services as well as broader health system matters in relation to safety and quality improvement. </a:t>
            </a:r>
          </a:p>
        </p:txBody>
      </p:sp>
    </p:spTree>
    <p:extLst>
      <p:ext uri="{BB962C8B-B14F-4D97-AF65-F5344CB8AC3E}">
        <p14:creationId xmlns:p14="http://schemas.microsoft.com/office/powerpoint/2010/main" val="3934429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Expansion </a:t>
            </a:r>
          </a:p>
        </p:txBody>
      </p:sp>
      <p:sp>
        <p:nvSpPr>
          <p:cNvPr id="3" name="Text Placeholder 2"/>
          <p:cNvSpPr>
            <a:spLocks noGrp="1"/>
          </p:cNvSpPr>
          <p:nvPr>
            <p:ph type="body" idx="1"/>
          </p:nvPr>
        </p:nvSpPr>
        <p:spPr>
          <a:xfrm>
            <a:off x="684000" y="2357999"/>
            <a:ext cx="7376042" cy="2516781"/>
          </a:xfrm>
        </p:spPr>
        <p:txBody>
          <a:bodyPr/>
          <a:lstStyle/>
          <a:p>
            <a:pPr marL="342900" indent="-342900">
              <a:buFont typeface="Arial" panose="020B0604020202020204" pitchFamily="34" charset="0"/>
              <a:buChar char="•"/>
            </a:pPr>
            <a:r>
              <a:rPr lang="en-AU" dirty="0"/>
              <a:t>Over 3 years </a:t>
            </a:r>
          </a:p>
          <a:p>
            <a:pPr marL="342900" indent="-342900">
              <a:buFont typeface="Arial" panose="020B0604020202020204" pitchFamily="34" charset="0"/>
              <a:buChar char="•"/>
            </a:pPr>
            <a:r>
              <a:rPr lang="en-AU" dirty="0"/>
              <a:t>2020/21- final year of expansion </a:t>
            </a:r>
          </a:p>
          <a:p>
            <a:pPr marL="342900" indent="-342900">
              <a:buFont typeface="Arial" panose="020B0604020202020204" pitchFamily="34" charset="0"/>
              <a:buChar char="•"/>
            </a:pPr>
            <a:r>
              <a:rPr lang="en-AU" dirty="0"/>
              <a:t>Doubled hours in EMCH</a:t>
            </a:r>
          </a:p>
          <a:p>
            <a:pPr marL="685800" lvl="1" indent="-342900">
              <a:buFont typeface="Arial" panose="020B0604020202020204" pitchFamily="34" charset="0"/>
              <a:buChar char="•"/>
            </a:pPr>
            <a:r>
              <a:rPr lang="en-AU" dirty="0"/>
              <a:t>2017/18 - 123,288 hours (prior to expansion)</a:t>
            </a:r>
          </a:p>
          <a:p>
            <a:pPr marL="685800" lvl="1" indent="-342900">
              <a:buFont typeface="Arial" panose="020B0604020202020204" pitchFamily="34" charset="0"/>
              <a:buChar char="•"/>
            </a:pPr>
            <a:r>
              <a:rPr lang="en-AU" dirty="0"/>
              <a:t>2018/19 - 186,298 hours (50%)</a:t>
            </a:r>
          </a:p>
          <a:p>
            <a:pPr marL="685800" lvl="1" indent="-342900">
              <a:buFont typeface="Arial" panose="020B0604020202020204" pitchFamily="34" charset="0"/>
              <a:buChar char="•"/>
            </a:pPr>
            <a:r>
              <a:rPr lang="en-AU" dirty="0"/>
              <a:t>2019/20 - 205,183 hours (25%)</a:t>
            </a:r>
          </a:p>
          <a:p>
            <a:pPr marL="685800" lvl="1" indent="-342900">
              <a:buFont typeface="Arial" panose="020B0604020202020204" pitchFamily="34" charset="0"/>
              <a:buChar char="•"/>
            </a:pPr>
            <a:r>
              <a:rPr lang="en-AU" dirty="0"/>
              <a:t>2020/21 - 248,000 hours (25%)</a:t>
            </a:r>
          </a:p>
          <a:p>
            <a:pPr marL="685800" lvl="1" indent="-342900">
              <a:buFont typeface="Arial" panose="020B0604020202020204" pitchFamily="34" charset="0"/>
              <a:buChar char="•"/>
            </a:pPr>
            <a:endParaRPr lang="en-AU" dirty="0"/>
          </a:p>
          <a:p>
            <a:pPr marL="342900" indent="-342900">
              <a:buFont typeface="Arial" panose="020B0604020202020204" pitchFamily="34" charset="0"/>
              <a:buChar char="•"/>
            </a:pPr>
            <a:endParaRPr lang="en-AU" dirty="0"/>
          </a:p>
        </p:txBody>
      </p:sp>
    </p:spTree>
    <p:extLst>
      <p:ext uri="{BB962C8B-B14F-4D97-AF65-F5344CB8AC3E}">
        <p14:creationId xmlns:p14="http://schemas.microsoft.com/office/powerpoint/2010/main" val="1000616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130AEE-74A0-4AC4-A6A4-F4E253010863}"/>
              </a:ext>
            </a:extLst>
          </p:cNvPr>
          <p:cNvSpPr>
            <a:spLocks noGrp="1"/>
          </p:cNvSpPr>
          <p:nvPr>
            <p:ph type="title"/>
          </p:nvPr>
        </p:nvSpPr>
        <p:spPr/>
        <p:txBody>
          <a:bodyPr/>
          <a:lstStyle/>
          <a:p>
            <a:r>
              <a:rPr lang="en-US" dirty="0"/>
              <a:t>Funding</a:t>
            </a:r>
          </a:p>
        </p:txBody>
      </p:sp>
      <p:sp>
        <p:nvSpPr>
          <p:cNvPr id="18" name="Content Placeholder 17"/>
          <p:cNvSpPr>
            <a:spLocks noGrp="1"/>
          </p:cNvSpPr>
          <p:nvPr>
            <p:ph type="body" sz="quarter" idx="11"/>
          </p:nvPr>
        </p:nvSpPr>
        <p:spPr>
          <a:xfrm>
            <a:off x="315178" y="1410186"/>
            <a:ext cx="3894771" cy="3519095"/>
          </a:xfrm>
        </p:spPr>
        <p:txBody>
          <a:bodyPr/>
          <a:lstStyle/>
          <a:p>
            <a:pPr marL="342900" indent="-342900">
              <a:lnSpc>
                <a:spcPct val="100000"/>
              </a:lnSpc>
              <a:spcAft>
                <a:spcPts val="0"/>
              </a:spcAft>
              <a:buFont typeface="Arial" panose="020B0604020202020204" pitchFamily="34" charset="0"/>
              <a:buChar char="•"/>
              <a:defRPr/>
            </a:pPr>
            <a:r>
              <a:rPr lang="en-AU" sz="1400" dirty="0"/>
              <a:t>Enhanced MCH is fully funded by </a:t>
            </a:r>
            <a:r>
              <a:rPr lang="en-AU" sz="1400" dirty="0" err="1"/>
              <a:t>VicGov</a:t>
            </a:r>
            <a:r>
              <a:rPr lang="en-AU" sz="1400" dirty="0"/>
              <a:t>. Funding is allocated according to socioeconomic disadvantage and rurality, calculated using FTB A and ARIA data</a:t>
            </a:r>
          </a:p>
          <a:p>
            <a:pPr marL="342900" indent="-342900">
              <a:lnSpc>
                <a:spcPct val="100000"/>
              </a:lnSpc>
              <a:spcAft>
                <a:spcPts val="0"/>
              </a:spcAft>
              <a:buFont typeface="Arial" panose="020B0604020202020204" pitchFamily="34" charset="0"/>
              <a:buChar char="•"/>
              <a:defRPr/>
            </a:pPr>
            <a:endParaRPr lang="en-AU" sz="1400" dirty="0"/>
          </a:p>
          <a:p>
            <a:pPr marL="342900" indent="-342900">
              <a:lnSpc>
                <a:spcPct val="100000"/>
              </a:lnSpc>
              <a:spcAft>
                <a:spcPts val="0"/>
              </a:spcAft>
              <a:buFont typeface="Arial" panose="020B0604020202020204" pitchFamily="34" charset="0"/>
              <a:buChar char="•"/>
              <a:defRPr/>
            </a:pPr>
            <a:r>
              <a:rPr lang="en-AU" sz="1400" dirty="0"/>
              <a:t>20 hours or 22.67 hours </a:t>
            </a:r>
          </a:p>
          <a:p>
            <a:pPr marL="810900" lvl="2" indent="-342900">
              <a:lnSpc>
                <a:spcPct val="100000"/>
              </a:lnSpc>
              <a:buFont typeface="Arial" panose="020B0604020202020204" pitchFamily="34" charset="0"/>
              <a:buChar char="•"/>
              <a:defRPr/>
            </a:pPr>
            <a:r>
              <a:rPr lang="en-AU" sz="1400" dirty="0"/>
              <a:t>(10/5/5 or 11.33/5.67/5.67)</a:t>
            </a:r>
          </a:p>
          <a:p>
            <a:pPr marL="342900" indent="-342900">
              <a:lnSpc>
                <a:spcPct val="100000"/>
              </a:lnSpc>
              <a:spcAft>
                <a:spcPts val="0"/>
              </a:spcAft>
              <a:buFont typeface="Arial" panose="020B0604020202020204" pitchFamily="34" charset="0"/>
              <a:buChar char="•"/>
              <a:defRPr/>
            </a:pPr>
            <a:r>
              <a:rPr lang="en-AU" sz="1400" dirty="0"/>
              <a:t>EMCH funded hours x Unit Price = Total EMCH funded hours </a:t>
            </a:r>
          </a:p>
          <a:p>
            <a:pPr marL="342900" indent="-342900">
              <a:lnSpc>
                <a:spcPct val="100000"/>
              </a:lnSpc>
              <a:spcAft>
                <a:spcPts val="0"/>
              </a:spcAft>
              <a:buFont typeface="Arial" panose="020B0604020202020204" pitchFamily="34" charset="0"/>
              <a:buChar char="•"/>
              <a:defRPr/>
            </a:pPr>
            <a:endParaRPr lang="en-AU" sz="1400" dirty="0"/>
          </a:p>
          <a:p>
            <a:pPr marL="342900" indent="-342900">
              <a:lnSpc>
                <a:spcPct val="100000"/>
              </a:lnSpc>
              <a:spcAft>
                <a:spcPts val="0"/>
              </a:spcAft>
              <a:buFont typeface="Arial" panose="020B0604020202020204" pitchFamily="34" charset="0"/>
              <a:buChar char="•"/>
              <a:defRPr/>
            </a:pPr>
            <a:r>
              <a:rPr lang="en-AU" sz="1400" dirty="0"/>
              <a:t>Workforce Support - Clinical Supervision based on head count of EMCH nurse</a:t>
            </a:r>
          </a:p>
          <a:p>
            <a:pPr marL="342900" indent="-342900">
              <a:lnSpc>
                <a:spcPct val="100000"/>
              </a:lnSpc>
              <a:spcAft>
                <a:spcPts val="0"/>
              </a:spcAft>
              <a:buFont typeface="Arial" panose="020B0604020202020204" pitchFamily="34" charset="0"/>
              <a:buChar char="•"/>
              <a:defRPr/>
            </a:pPr>
            <a:endParaRPr lang="en-AU" sz="1400" dirty="0"/>
          </a:p>
          <a:p>
            <a:pPr marL="342900" indent="-342900">
              <a:lnSpc>
                <a:spcPct val="100000"/>
              </a:lnSpc>
              <a:spcAft>
                <a:spcPts val="0"/>
              </a:spcAft>
              <a:buFont typeface="Arial" panose="020B0604020202020204" pitchFamily="34" charset="0"/>
              <a:buChar char="•"/>
              <a:defRPr/>
            </a:pPr>
            <a:r>
              <a:rPr lang="en-AU" sz="1400" dirty="0"/>
              <a:t>Funding Letter/Service Agreement (Funded Agency Channel) </a:t>
            </a:r>
          </a:p>
          <a:p>
            <a:pPr>
              <a:lnSpc>
                <a:spcPct val="100000"/>
              </a:lnSpc>
              <a:spcAft>
                <a:spcPts val="0"/>
              </a:spcAft>
              <a:defRPr/>
            </a:pPr>
            <a:endParaRPr lang="en-AU" dirty="0"/>
          </a:p>
        </p:txBody>
      </p:sp>
      <p:pic>
        <p:nvPicPr>
          <p:cNvPr id="3" name="Picture 2">
            <a:extLst>
              <a:ext uri="{FF2B5EF4-FFF2-40B4-BE49-F238E27FC236}">
                <a16:creationId xmlns:a16="http://schemas.microsoft.com/office/drawing/2014/main" id="{4D4FA764-25E4-40FF-928B-EB41EEF9934B}"/>
              </a:ext>
            </a:extLst>
          </p:cNvPr>
          <p:cNvPicPr>
            <a:picLocks noChangeAspect="1"/>
          </p:cNvPicPr>
          <p:nvPr/>
        </p:nvPicPr>
        <p:blipFill>
          <a:blip r:embed="rId3"/>
          <a:stretch>
            <a:fillRect/>
          </a:stretch>
        </p:blipFill>
        <p:spPr>
          <a:xfrm>
            <a:off x="4680003" y="1026665"/>
            <a:ext cx="4388625" cy="3309165"/>
          </a:xfrm>
          <a:prstGeom prst="rect">
            <a:avLst/>
          </a:prstGeom>
        </p:spPr>
      </p:pic>
    </p:spTree>
    <p:extLst>
      <p:ext uri="{BB962C8B-B14F-4D97-AF65-F5344CB8AC3E}">
        <p14:creationId xmlns:p14="http://schemas.microsoft.com/office/powerpoint/2010/main" val="753287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130AEE-74A0-4AC4-A6A4-F4E253010863}"/>
              </a:ext>
            </a:extLst>
          </p:cNvPr>
          <p:cNvSpPr>
            <a:spLocks noGrp="1"/>
          </p:cNvSpPr>
          <p:nvPr>
            <p:ph type="title"/>
          </p:nvPr>
        </p:nvSpPr>
        <p:spPr>
          <a:xfrm>
            <a:off x="297297" y="765959"/>
            <a:ext cx="8683485" cy="720000"/>
          </a:xfrm>
        </p:spPr>
        <p:txBody>
          <a:bodyPr/>
          <a:lstStyle/>
          <a:p>
            <a:r>
              <a:rPr lang="en-US" dirty="0"/>
              <a:t>Funding Letter – CEOs, Directors, Managers/Coordinators</a:t>
            </a:r>
          </a:p>
        </p:txBody>
      </p:sp>
      <p:sp>
        <p:nvSpPr>
          <p:cNvPr id="18" name="Content Placeholder 17"/>
          <p:cNvSpPr>
            <a:spLocks noGrp="1"/>
          </p:cNvSpPr>
          <p:nvPr>
            <p:ph type="body" sz="quarter" idx="11"/>
          </p:nvPr>
        </p:nvSpPr>
        <p:spPr>
          <a:xfrm>
            <a:off x="290956" y="1404131"/>
            <a:ext cx="3894771" cy="3519095"/>
          </a:xfrm>
        </p:spPr>
        <p:txBody>
          <a:bodyPr/>
          <a:lstStyle/>
          <a:p>
            <a:pPr marL="285750" indent="-285750">
              <a:lnSpc>
                <a:spcPct val="100000"/>
              </a:lnSpc>
              <a:spcAft>
                <a:spcPts val="0"/>
              </a:spcAft>
              <a:buFont typeface="Arial" panose="020B0604020202020204" pitchFamily="34" charset="0"/>
              <a:buChar char="•"/>
              <a:defRPr/>
            </a:pPr>
            <a:r>
              <a:rPr lang="en-AU" sz="1600" dirty="0"/>
              <a:t>Unit Price $120.83</a:t>
            </a:r>
          </a:p>
          <a:p>
            <a:pPr marL="285750" indent="-285750">
              <a:lnSpc>
                <a:spcPct val="100000"/>
              </a:lnSpc>
              <a:spcAft>
                <a:spcPts val="0"/>
              </a:spcAft>
              <a:buFont typeface="Arial" panose="020B0604020202020204" pitchFamily="34" charset="0"/>
              <a:buChar char="•"/>
              <a:defRPr/>
            </a:pPr>
            <a:endParaRPr lang="en-AU" sz="1600" dirty="0"/>
          </a:p>
          <a:p>
            <a:pPr marL="285750" indent="-285750">
              <a:buFont typeface="Arial" panose="020B0604020202020204" pitchFamily="34" charset="0"/>
              <a:buChar char="•"/>
            </a:pPr>
            <a:r>
              <a:rPr lang="en-AU" sz="1600" b="0" dirty="0">
                <a:solidFill>
                  <a:schemeClr val="tx1"/>
                </a:solidFill>
                <a:latin typeface="+mn-lt"/>
              </a:rPr>
              <a:t>This funding is ongoing, and will be adjusted each year according to </a:t>
            </a:r>
          </a:p>
          <a:p>
            <a:pPr marL="753750" lvl="2" indent="-285750">
              <a:buFont typeface="Arial" panose="020B0604020202020204" pitchFamily="34" charset="0"/>
              <a:buChar char="•"/>
            </a:pPr>
            <a:r>
              <a:rPr lang="en-AU" sz="1600" b="0" dirty="0">
                <a:solidFill>
                  <a:schemeClr val="tx1"/>
                </a:solidFill>
              </a:rPr>
              <a:t>recent service delivery data for the LGA</a:t>
            </a:r>
          </a:p>
          <a:p>
            <a:pPr marL="753750" lvl="2" indent="-285750">
              <a:buFont typeface="Arial" panose="020B0604020202020204" pitchFamily="34" charset="0"/>
              <a:buChar char="•"/>
            </a:pPr>
            <a:r>
              <a:rPr lang="en-AU" sz="1600" dirty="0"/>
              <a:t>recent socio-economic disadvantage and rurality data for LGA </a:t>
            </a:r>
          </a:p>
          <a:p>
            <a:pPr marL="753750" lvl="2" indent="-285750">
              <a:buFont typeface="Arial" panose="020B0604020202020204" pitchFamily="34" charset="0"/>
              <a:buChar char="•"/>
            </a:pPr>
            <a:r>
              <a:rPr lang="en-AU" sz="1600" dirty="0"/>
              <a:t>unit price</a:t>
            </a:r>
          </a:p>
          <a:p>
            <a:pPr marL="753750" lvl="2" indent="-285750">
              <a:buFont typeface="Arial" panose="020B0604020202020204" pitchFamily="34" charset="0"/>
              <a:buChar char="•"/>
            </a:pPr>
            <a:r>
              <a:rPr lang="en-AU" sz="1600" dirty="0"/>
              <a:t>fully expanded EMCH program</a:t>
            </a:r>
          </a:p>
          <a:p>
            <a:endParaRPr lang="en-AU" dirty="0"/>
          </a:p>
          <a:p>
            <a:r>
              <a:rPr lang="en-AU" sz="1200" dirty="0"/>
              <a:t> </a:t>
            </a:r>
          </a:p>
          <a:p>
            <a:pPr>
              <a:lnSpc>
                <a:spcPct val="100000"/>
              </a:lnSpc>
              <a:spcAft>
                <a:spcPts val="0"/>
              </a:spcAft>
              <a:defRPr/>
            </a:pPr>
            <a:endParaRPr lang="en-AU" dirty="0"/>
          </a:p>
        </p:txBody>
      </p:sp>
      <p:sp>
        <p:nvSpPr>
          <p:cNvPr id="5" name="Content Placeholder 17">
            <a:extLst>
              <a:ext uri="{FF2B5EF4-FFF2-40B4-BE49-F238E27FC236}">
                <a16:creationId xmlns:a16="http://schemas.microsoft.com/office/drawing/2014/main" id="{74BAF5A1-BD2A-4522-B0E7-BA8E43373E0C}"/>
              </a:ext>
            </a:extLst>
          </p:cNvPr>
          <p:cNvSpPr txBox="1">
            <a:spLocks/>
          </p:cNvSpPr>
          <p:nvPr/>
        </p:nvSpPr>
        <p:spPr>
          <a:xfrm>
            <a:off x="4572000" y="1900693"/>
            <a:ext cx="3894771" cy="3519095"/>
          </a:xfrm>
          <a:prstGeom prst="rect">
            <a:avLst/>
          </a:prstGeom>
        </p:spPr>
        <p:txBody>
          <a:bodyPr vert="horz" lIns="36000" tIns="36000" rIns="36000" bIns="36000" rtlCol="0">
            <a:noAutofit/>
          </a:bodyPr>
          <a:lstStyle>
            <a:lvl1pPr marL="0" indent="0" algn="l" defTabSz="685800" rtl="0" eaLnBrk="1" latinLnBrk="0" hangingPunct="1">
              <a:lnSpc>
                <a:spcPct val="98000"/>
              </a:lnSpc>
              <a:spcBef>
                <a:spcPts val="0"/>
              </a:spcBef>
              <a:spcAft>
                <a:spcPts val="1300"/>
              </a:spcAft>
              <a:buFontTx/>
              <a:buNone/>
              <a:defRPr sz="2000" kern="1200" baseline="0">
                <a:solidFill>
                  <a:schemeClr val="tx1"/>
                </a:solidFill>
                <a:latin typeface="+mn-lt"/>
                <a:ea typeface="+mn-ea"/>
                <a:cs typeface="+mn-cs"/>
              </a:defRPr>
            </a:lvl1pPr>
            <a:lvl2pPr marL="0" indent="0" algn="l" defTabSz="685800" rtl="0" eaLnBrk="1" latinLnBrk="0" hangingPunct="1">
              <a:lnSpc>
                <a:spcPct val="98000"/>
              </a:lnSpc>
              <a:spcBef>
                <a:spcPts val="375"/>
              </a:spcBef>
              <a:buFontTx/>
              <a:buNone/>
              <a:defRPr sz="2000" b="1" i="0" kern="1200" baseline="0">
                <a:solidFill>
                  <a:schemeClr val="tx2"/>
                </a:solidFill>
                <a:latin typeface="+mj-lt"/>
                <a:ea typeface="+mn-ea"/>
                <a:cs typeface="+mn-cs"/>
              </a:defRPr>
            </a:lvl2pPr>
            <a:lvl3pPr marL="468000" indent="-468000" algn="l" defTabSz="685800" rtl="0" eaLnBrk="1" latinLnBrk="0" hangingPunct="1">
              <a:lnSpc>
                <a:spcPct val="98000"/>
              </a:lnSpc>
              <a:spcBef>
                <a:spcPts val="0"/>
              </a:spcBef>
              <a:spcAft>
                <a:spcPts val="1300"/>
              </a:spcAft>
              <a:buClr>
                <a:srgbClr val="0063A5"/>
              </a:buClr>
              <a:buSzPct val="120000"/>
              <a:buFont typeface="Calibri" panose="020F0502020204030204" pitchFamily="34" charset="0"/>
              <a:buChar char="●"/>
              <a:defRPr sz="2000" kern="1200" baseline="0">
                <a:solidFill>
                  <a:schemeClr val="tx1"/>
                </a:solidFill>
                <a:latin typeface="+mn-lt"/>
                <a:ea typeface="+mn-ea"/>
                <a:cs typeface="+mn-cs"/>
              </a:defRPr>
            </a:lvl3pPr>
            <a:lvl4pPr marL="936000" indent="-468000" algn="l" defTabSz="685800" rtl="0" eaLnBrk="1" latinLnBrk="0" hangingPunct="1">
              <a:lnSpc>
                <a:spcPct val="98000"/>
              </a:lnSpc>
              <a:spcBef>
                <a:spcPts val="0"/>
              </a:spcBef>
              <a:spcAft>
                <a:spcPts val="1300"/>
              </a:spcAft>
              <a:buClr>
                <a:srgbClr val="0063A5"/>
              </a:buClr>
              <a:buSzPct val="100000"/>
              <a:buFont typeface="Arial" panose="020B0604020202020204" pitchFamily="34" charset="0"/>
              <a:buChar char="—"/>
              <a:defRPr sz="2000" kern="1200">
                <a:solidFill>
                  <a:schemeClr val="tx1"/>
                </a:solidFill>
                <a:latin typeface="+mn-lt"/>
                <a:ea typeface="+mn-ea"/>
                <a:cs typeface="+mn-cs"/>
              </a:defRPr>
            </a:lvl4pPr>
            <a:lvl5pPr marL="1404000" indent="-468000" algn="l" defTabSz="685800" rtl="0" eaLnBrk="1" latinLnBrk="0" hangingPunct="1">
              <a:lnSpc>
                <a:spcPct val="98000"/>
              </a:lnSpc>
              <a:spcBef>
                <a:spcPts val="0"/>
              </a:spcBef>
              <a:spcAft>
                <a:spcPts val="1300"/>
              </a:spcAft>
              <a:buClr>
                <a:srgbClr val="0063A5"/>
              </a:buClr>
              <a:buSzPct val="120000"/>
              <a:buFont typeface="Wingdings" panose="05000000000000000000" pitchFamily="2" charset="2"/>
              <a:buChar char=""/>
              <a:defRPr sz="20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285750" lvl="1" indent="-285750">
              <a:buFont typeface="Arial" panose="020B0604020202020204" pitchFamily="34" charset="0"/>
              <a:buChar char="•"/>
            </a:pPr>
            <a:r>
              <a:rPr lang="en-AU" sz="1600" b="0" dirty="0">
                <a:solidFill>
                  <a:schemeClr val="tx1"/>
                </a:solidFill>
              </a:rPr>
              <a:t>Funding must be used to support the delivery of MCH services. Any unspent funding in 2020-21 must be carried over into 2021-22 to support further MCH service delivery</a:t>
            </a:r>
          </a:p>
          <a:p>
            <a:pPr marL="285750" lvl="1" indent="-285750">
              <a:buFont typeface="Arial" panose="020B0604020202020204" pitchFamily="34" charset="0"/>
              <a:buChar char="•"/>
            </a:pPr>
            <a:endParaRPr lang="en-AU" sz="1600" b="0" dirty="0">
              <a:solidFill>
                <a:schemeClr val="tx2">
                  <a:lumMod val="75000"/>
                </a:schemeClr>
              </a:solidFill>
              <a:latin typeface="+mn-lt"/>
            </a:endParaRPr>
          </a:p>
          <a:p>
            <a:pPr marL="285750" lvl="1" indent="-285750">
              <a:buFont typeface="Arial" panose="020B0604020202020204" pitchFamily="34" charset="0"/>
              <a:buChar char="•"/>
            </a:pPr>
            <a:r>
              <a:rPr lang="en-AU" sz="1600" b="0" dirty="0">
                <a:solidFill>
                  <a:schemeClr val="tx1"/>
                </a:solidFill>
                <a:latin typeface="+mn-lt"/>
              </a:rPr>
              <a:t>Service providers are strongly encouraged to recruit staff to ongoing positions to deliver MCH services, reflective of the ongoing nature of this funding</a:t>
            </a:r>
          </a:p>
          <a:p>
            <a:r>
              <a:rPr lang="en-AU" sz="1200" dirty="0"/>
              <a:t> </a:t>
            </a:r>
          </a:p>
          <a:p>
            <a:pPr>
              <a:lnSpc>
                <a:spcPct val="100000"/>
              </a:lnSpc>
              <a:spcAft>
                <a:spcPts val="0"/>
              </a:spcAft>
              <a:defRPr/>
            </a:pPr>
            <a:endParaRPr lang="en-AU" dirty="0"/>
          </a:p>
        </p:txBody>
      </p:sp>
    </p:spTree>
    <p:extLst>
      <p:ext uri="{BB962C8B-B14F-4D97-AF65-F5344CB8AC3E}">
        <p14:creationId xmlns:p14="http://schemas.microsoft.com/office/powerpoint/2010/main" val="811236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B2F62-09B3-4770-9D3C-9ACA0A6930CB}"/>
              </a:ext>
            </a:extLst>
          </p:cNvPr>
          <p:cNvSpPr>
            <a:spLocks noGrp="1"/>
          </p:cNvSpPr>
          <p:nvPr>
            <p:ph type="title"/>
          </p:nvPr>
        </p:nvSpPr>
        <p:spPr>
          <a:xfrm>
            <a:off x="520784" y="900000"/>
            <a:ext cx="7903216" cy="480683"/>
          </a:xfrm>
        </p:spPr>
        <p:txBody>
          <a:bodyPr/>
          <a:lstStyle/>
          <a:p>
            <a:r>
              <a:rPr lang="en-US" sz="2000" dirty="0"/>
              <a:t>Unit Price is what is paid for one hour of MCH service delivery</a:t>
            </a:r>
            <a:endParaRPr lang="en-AU" sz="2000" dirty="0"/>
          </a:p>
        </p:txBody>
      </p:sp>
      <p:sp>
        <p:nvSpPr>
          <p:cNvPr id="3" name="Content Placeholder 2">
            <a:extLst>
              <a:ext uri="{FF2B5EF4-FFF2-40B4-BE49-F238E27FC236}">
                <a16:creationId xmlns:a16="http://schemas.microsoft.com/office/drawing/2014/main" id="{38262FF7-DCEC-4BA1-A76F-84BEF6707E97}"/>
              </a:ext>
            </a:extLst>
          </p:cNvPr>
          <p:cNvSpPr>
            <a:spLocks noGrp="1"/>
          </p:cNvSpPr>
          <p:nvPr>
            <p:ph sz="quarter" idx="12"/>
          </p:nvPr>
        </p:nvSpPr>
        <p:spPr>
          <a:xfrm>
            <a:off x="425709" y="1521867"/>
            <a:ext cx="3708000" cy="714182"/>
          </a:xfrm>
        </p:spPr>
        <p:txBody>
          <a:bodyPr/>
          <a:lstStyle/>
          <a:p>
            <a:r>
              <a:rPr lang="en-AU" sz="1600" dirty="0"/>
              <a:t>1. Salaries, qualification, uniform allowances, and oncosts for clinical staff</a:t>
            </a:r>
          </a:p>
          <a:p>
            <a:pPr marL="342900" indent="-342900">
              <a:buFont typeface="Arial" panose="020B0604020202020204" pitchFamily="34" charset="0"/>
              <a:buChar char="•"/>
            </a:pPr>
            <a:endParaRPr lang="en-AU" dirty="0"/>
          </a:p>
        </p:txBody>
      </p:sp>
      <p:sp>
        <p:nvSpPr>
          <p:cNvPr id="4" name="Content Placeholder 3">
            <a:extLst>
              <a:ext uri="{FF2B5EF4-FFF2-40B4-BE49-F238E27FC236}">
                <a16:creationId xmlns:a16="http://schemas.microsoft.com/office/drawing/2014/main" id="{F4354D98-497D-4F9D-98CD-39AE0BC87780}"/>
              </a:ext>
            </a:extLst>
          </p:cNvPr>
          <p:cNvSpPr>
            <a:spLocks noGrp="1"/>
          </p:cNvSpPr>
          <p:nvPr>
            <p:ph sz="half" idx="2"/>
          </p:nvPr>
        </p:nvSpPr>
        <p:spPr>
          <a:xfrm>
            <a:off x="4224219" y="2256887"/>
            <a:ext cx="2102661" cy="2522910"/>
          </a:xfrm>
        </p:spPr>
        <p:txBody>
          <a:bodyPr/>
          <a:lstStyle/>
          <a:p>
            <a:pPr lvl="1"/>
            <a:r>
              <a:rPr lang="en-AU" sz="1000" b="0" dirty="0"/>
              <a:t>Management support </a:t>
            </a:r>
          </a:p>
          <a:p>
            <a:pPr lvl="1"/>
            <a:r>
              <a:rPr lang="en-AU" sz="1000" b="0" dirty="0"/>
              <a:t>Vehicle expenses </a:t>
            </a:r>
          </a:p>
          <a:p>
            <a:pPr lvl="1"/>
            <a:r>
              <a:rPr lang="en-AU" sz="1000" b="0" dirty="0"/>
              <a:t>Information technology and data</a:t>
            </a:r>
          </a:p>
          <a:p>
            <a:pPr lvl="1"/>
            <a:r>
              <a:rPr lang="en-AU" sz="1000" b="0" dirty="0"/>
              <a:t>Telephone and data</a:t>
            </a:r>
          </a:p>
          <a:p>
            <a:pPr lvl="1"/>
            <a:r>
              <a:rPr lang="en-AU" sz="1000" b="0" dirty="0"/>
              <a:t>Materials (Brigance kits etc)</a:t>
            </a:r>
          </a:p>
          <a:p>
            <a:pPr lvl="1"/>
            <a:r>
              <a:rPr lang="en-AU" sz="1000" b="0" dirty="0"/>
              <a:t>Equipment (scales etc)</a:t>
            </a:r>
          </a:p>
          <a:p>
            <a:pPr lvl="1"/>
            <a:r>
              <a:rPr lang="en-AU" sz="1000" b="0" dirty="0"/>
              <a:t>Consumables – food and drink</a:t>
            </a:r>
          </a:p>
          <a:p>
            <a:pPr lvl="1"/>
            <a:r>
              <a:rPr lang="en-AU" sz="1000" b="0" dirty="0"/>
              <a:t>Rent and accommodation</a:t>
            </a:r>
          </a:p>
          <a:p>
            <a:pPr lvl="1"/>
            <a:r>
              <a:rPr lang="en-AU" sz="1000" b="0" dirty="0"/>
              <a:t>Cleaning and security </a:t>
            </a:r>
          </a:p>
          <a:p>
            <a:pPr lvl="1"/>
            <a:r>
              <a:rPr lang="en-AU" sz="1000" b="0" dirty="0"/>
              <a:t>Building maintenance </a:t>
            </a:r>
          </a:p>
          <a:p>
            <a:pPr lvl="1"/>
            <a:r>
              <a:rPr lang="en-AU" sz="1000" b="0" dirty="0"/>
              <a:t>Utilities </a:t>
            </a:r>
          </a:p>
          <a:p>
            <a:endParaRPr lang="en-AU" dirty="0"/>
          </a:p>
          <a:p>
            <a:endParaRPr lang="en-AU" dirty="0"/>
          </a:p>
        </p:txBody>
      </p:sp>
      <p:sp>
        <p:nvSpPr>
          <p:cNvPr id="5" name="Content Placeholder 3">
            <a:extLst>
              <a:ext uri="{FF2B5EF4-FFF2-40B4-BE49-F238E27FC236}">
                <a16:creationId xmlns:a16="http://schemas.microsoft.com/office/drawing/2014/main" id="{EAC1A33D-3B7B-4DE2-AFFE-0256FE6EB697}"/>
              </a:ext>
            </a:extLst>
          </p:cNvPr>
          <p:cNvSpPr txBox="1">
            <a:spLocks/>
          </p:cNvSpPr>
          <p:nvPr/>
        </p:nvSpPr>
        <p:spPr>
          <a:xfrm>
            <a:off x="6428475" y="2256887"/>
            <a:ext cx="2289816" cy="2646310"/>
          </a:xfrm>
          <a:prstGeom prst="rect">
            <a:avLst/>
          </a:prstGeom>
        </p:spPr>
        <p:txBody>
          <a:bodyPr vert="horz" lIns="36000" tIns="36000" rIns="36000" bIns="36000" rtlCol="0">
            <a:noAutofit/>
          </a:bodyPr>
          <a:lstStyle>
            <a:lvl1pPr marL="0" indent="0" algn="l" defTabSz="685800" rtl="0" eaLnBrk="1" latinLnBrk="0" hangingPunct="1">
              <a:lnSpc>
                <a:spcPct val="98000"/>
              </a:lnSpc>
              <a:spcBef>
                <a:spcPts val="0"/>
              </a:spcBef>
              <a:spcAft>
                <a:spcPts val="1300"/>
              </a:spcAft>
              <a:buFontTx/>
              <a:buNone/>
              <a:defRPr sz="2000" kern="1200" baseline="0">
                <a:solidFill>
                  <a:schemeClr val="tx1"/>
                </a:solidFill>
                <a:latin typeface="+mn-lt"/>
                <a:ea typeface="+mn-ea"/>
                <a:cs typeface="+mn-cs"/>
              </a:defRPr>
            </a:lvl1pPr>
            <a:lvl2pPr marL="0" indent="0" algn="l" defTabSz="685800" rtl="0" eaLnBrk="1" latinLnBrk="0" hangingPunct="1">
              <a:lnSpc>
                <a:spcPct val="98000"/>
              </a:lnSpc>
              <a:spcBef>
                <a:spcPts val="375"/>
              </a:spcBef>
              <a:buFontTx/>
              <a:buNone/>
              <a:defRPr sz="2000" b="1" i="0" kern="1200" baseline="0">
                <a:solidFill>
                  <a:schemeClr val="tx2"/>
                </a:solidFill>
                <a:latin typeface="+mj-lt"/>
                <a:ea typeface="+mn-ea"/>
                <a:cs typeface="+mn-cs"/>
              </a:defRPr>
            </a:lvl2pPr>
            <a:lvl3pPr marL="468000" indent="-468000" algn="l" defTabSz="685800" rtl="0" eaLnBrk="1" latinLnBrk="0" hangingPunct="1">
              <a:lnSpc>
                <a:spcPct val="98000"/>
              </a:lnSpc>
              <a:spcBef>
                <a:spcPts val="0"/>
              </a:spcBef>
              <a:spcAft>
                <a:spcPts val="1300"/>
              </a:spcAft>
              <a:buClr>
                <a:srgbClr val="0063A5"/>
              </a:buClr>
              <a:buSzPct val="120000"/>
              <a:buFont typeface="Calibri" panose="020F0502020204030204" pitchFamily="34" charset="0"/>
              <a:buChar char="●"/>
              <a:defRPr sz="2000" kern="1200" baseline="0">
                <a:solidFill>
                  <a:schemeClr val="tx1"/>
                </a:solidFill>
                <a:latin typeface="+mn-lt"/>
                <a:ea typeface="+mn-ea"/>
                <a:cs typeface="+mn-cs"/>
              </a:defRPr>
            </a:lvl3pPr>
            <a:lvl4pPr marL="936000" indent="-468000" algn="l" defTabSz="685800" rtl="0" eaLnBrk="1" latinLnBrk="0" hangingPunct="1">
              <a:lnSpc>
                <a:spcPct val="98000"/>
              </a:lnSpc>
              <a:spcBef>
                <a:spcPts val="0"/>
              </a:spcBef>
              <a:spcAft>
                <a:spcPts val="1300"/>
              </a:spcAft>
              <a:buClr>
                <a:srgbClr val="0063A5"/>
              </a:buClr>
              <a:buSzPct val="100000"/>
              <a:buFont typeface="Arial" panose="020B0604020202020204" pitchFamily="34" charset="0"/>
              <a:buChar char="—"/>
              <a:defRPr sz="2000" kern="1200">
                <a:solidFill>
                  <a:schemeClr val="tx1"/>
                </a:solidFill>
                <a:latin typeface="+mn-lt"/>
                <a:ea typeface="+mn-ea"/>
                <a:cs typeface="+mn-cs"/>
              </a:defRPr>
            </a:lvl4pPr>
            <a:lvl5pPr marL="1404000" indent="-468000" algn="l" defTabSz="685800" rtl="0" eaLnBrk="1" latinLnBrk="0" hangingPunct="1">
              <a:lnSpc>
                <a:spcPct val="98000"/>
              </a:lnSpc>
              <a:spcBef>
                <a:spcPts val="0"/>
              </a:spcBef>
              <a:spcAft>
                <a:spcPts val="1300"/>
              </a:spcAft>
              <a:buClr>
                <a:srgbClr val="0063A5"/>
              </a:buClr>
              <a:buSzPct val="120000"/>
              <a:buFont typeface="Wingdings" panose="05000000000000000000" pitchFamily="2" charset="2"/>
              <a:buChar char=""/>
              <a:defRPr sz="20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lvl="1"/>
            <a:r>
              <a:rPr lang="en-AU" sz="1000" b="0" dirty="0"/>
              <a:t>Payroll/personnel</a:t>
            </a:r>
          </a:p>
          <a:p>
            <a:pPr lvl="1"/>
            <a:r>
              <a:rPr lang="en-AU" sz="1000" b="0" dirty="0"/>
              <a:t>Finance</a:t>
            </a:r>
          </a:p>
          <a:p>
            <a:pPr lvl="1"/>
            <a:r>
              <a:rPr lang="en-AU" sz="1000" b="0" dirty="0"/>
              <a:t>Insurance </a:t>
            </a:r>
          </a:p>
          <a:p>
            <a:pPr lvl="1"/>
            <a:r>
              <a:rPr lang="en-AU" sz="1000" b="0" dirty="0"/>
              <a:t>Professional development</a:t>
            </a:r>
          </a:p>
          <a:p>
            <a:pPr lvl="1"/>
            <a:r>
              <a:rPr lang="en-AU" sz="1000" b="0" dirty="0"/>
              <a:t>Staff/clinical  supervision (EMCH funding also provides specific additional funding for this)</a:t>
            </a:r>
          </a:p>
          <a:p>
            <a:pPr lvl="1"/>
            <a:r>
              <a:rPr lang="en-AU" sz="1000" b="0" dirty="0"/>
              <a:t>Travel and accommodation</a:t>
            </a:r>
          </a:p>
          <a:p>
            <a:pPr lvl="1"/>
            <a:r>
              <a:rPr lang="en-AU" sz="1000" b="0" dirty="0"/>
              <a:t>Memberships</a:t>
            </a:r>
          </a:p>
          <a:p>
            <a:endParaRPr lang="en-AU" dirty="0"/>
          </a:p>
          <a:p>
            <a:endParaRPr lang="en-AU" dirty="0"/>
          </a:p>
        </p:txBody>
      </p:sp>
      <p:sp>
        <p:nvSpPr>
          <p:cNvPr id="6" name="Rectangle 5">
            <a:extLst>
              <a:ext uri="{FF2B5EF4-FFF2-40B4-BE49-F238E27FC236}">
                <a16:creationId xmlns:a16="http://schemas.microsoft.com/office/drawing/2014/main" id="{37813D89-C740-425C-8DFF-4085A653FBF6}"/>
              </a:ext>
            </a:extLst>
          </p:cNvPr>
          <p:cNvSpPr/>
          <p:nvPr/>
        </p:nvSpPr>
        <p:spPr>
          <a:xfrm>
            <a:off x="4224219" y="1521867"/>
            <a:ext cx="4363936" cy="574901"/>
          </a:xfrm>
          <a:prstGeom prst="rect">
            <a:avLst/>
          </a:prstGeom>
        </p:spPr>
        <p:txBody>
          <a:bodyPr wrap="square">
            <a:spAutoFit/>
          </a:bodyPr>
          <a:lstStyle/>
          <a:p>
            <a:r>
              <a:rPr lang="en-AU" sz="1600" dirty="0"/>
              <a:t>2. The remainder is used for everything else that supports the clinical service hours </a:t>
            </a:r>
          </a:p>
        </p:txBody>
      </p:sp>
      <p:pic>
        <p:nvPicPr>
          <p:cNvPr id="8" name="Graphic 7" descr="Horse">
            <a:extLst>
              <a:ext uri="{FF2B5EF4-FFF2-40B4-BE49-F238E27FC236}">
                <a16:creationId xmlns:a16="http://schemas.microsoft.com/office/drawing/2014/main" id="{3D2B295B-8857-4A2C-B4AA-FCB633ECD0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44011" y="3829961"/>
            <a:ext cx="1109955" cy="1109955"/>
          </a:xfrm>
          <a:prstGeom prst="rect">
            <a:avLst/>
          </a:prstGeom>
        </p:spPr>
      </p:pic>
      <p:pic>
        <p:nvPicPr>
          <p:cNvPr id="12" name="Graphic 11" descr="Trailer with solid fill">
            <a:extLst>
              <a:ext uri="{FF2B5EF4-FFF2-40B4-BE49-F238E27FC236}">
                <a16:creationId xmlns:a16="http://schemas.microsoft.com/office/drawing/2014/main" id="{230FC35A-BE8D-4D6F-A188-14D2CADAD41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9145" y="2096768"/>
            <a:ext cx="1921497" cy="1921497"/>
          </a:xfrm>
          <a:prstGeom prst="rect">
            <a:avLst/>
          </a:prstGeom>
        </p:spPr>
      </p:pic>
    </p:spTree>
    <p:extLst>
      <p:ext uri="{BB962C8B-B14F-4D97-AF65-F5344CB8AC3E}">
        <p14:creationId xmlns:p14="http://schemas.microsoft.com/office/powerpoint/2010/main" val="1416095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B2F62-09B3-4770-9D3C-9ACA0A6930CB}"/>
              </a:ext>
            </a:extLst>
          </p:cNvPr>
          <p:cNvSpPr>
            <a:spLocks noGrp="1"/>
          </p:cNvSpPr>
          <p:nvPr>
            <p:ph type="title"/>
          </p:nvPr>
        </p:nvSpPr>
        <p:spPr>
          <a:xfrm>
            <a:off x="520784" y="900000"/>
            <a:ext cx="7903216" cy="480683"/>
          </a:xfrm>
        </p:spPr>
        <p:txBody>
          <a:bodyPr/>
          <a:lstStyle/>
          <a:p>
            <a:r>
              <a:rPr lang="en-US" sz="2000" dirty="0"/>
              <a:t>The horse and the cart</a:t>
            </a:r>
            <a:endParaRPr lang="en-AU" sz="2000" dirty="0"/>
          </a:p>
        </p:txBody>
      </p:sp>
      <p:sp>
        <p:nvSpPr>
          <p:cNvPr id="3" name="Content Placeholder 2">
            <a:extLst>
              <a:ext uri="{FF2B5EF4-FFF2-40B4-BE49-F238E27FC236}">
                <a16:creationId xmlns:a16="http://schemas.microsoft.com/office/drawing/2014/main" id="{38262FF7-DCEC-4BA1-A76F-84BEF6707E97}"/>
              </a:ext>
            </a:extLst>
          </p:cNvPr>
          <p:cNvSpPr>
            <a:spLocks noGrp="1"/>
          </p:cNvSpPr>
          <p:nvPr>
            <p:ph sz="quarter" idx="12"/>
          </p:nvPr>
        </p:nvSpPr>
        <p:spPr>
          <a:xfrm>
            <a:off x="421468" y="2356358"/>
            <a:ext cx="3708000" cy="714182"/>
          </a:xfrm>
        </p:spPr>
        <p:txBody>
          <a:bodyPr/>
          <a:lstStyle/>
          <a:p>
            <a:r>
              <a:rPr lang="en-AU" sz="1400" dirty="0"/>
              <a:t>The horse represents everything that is required for the MCH nurse and supporting staff to undertake their role  </a:t>
            </a:r>
          </a:p>
          <a:p>
            <a:pPr marL="342900" indent="-342900">
              <a:buFont typeface="Arial" panose="020B0604020202020204" pitchFamily="34" charset="0"/>
              <a:buChar char="•"/>
            </a:pPr>
            <a:endParaRPr lang="en-AU" dirty="0"/>
          </a:p>
        </p:txBody>
      </p:sp>
      <p:sp>
        <p:nvSpPr>
          <p:cNvPr id="6" name="Rectangle 5">
            <a:extLst>
              <a:ext uri="{FF2B5EF4-FFF2-40B4-BE49-F238E27FC236}">
                <a16:creationId xmlns:a16="http://schemas.microsoft.com/office/drawing/2014/main" id="{37813D89-C740-425C-8DFF-4085A653FBF6}"/>
              </a:ext>
            </a:extLst>
          </p:cNvPr>
          <p:cNvSpPr/>
          <p:nvPr/>
        </p:nvSpPr>
        <p:spPr>
          <a:xfrm>
            <a:off x="4385787" y="2310697"/>
            <a:ext cx="4355270" cy="1133772"/>
          </a:xfrm>
          <a:prstGeom prst="rect">
            <a:avLst/>
          </a:prstGeom>
        </p:spPr>
        <p:txBody>
          <a:bodyPr wrap="square">
            <a:spAutoFit/>
          </a:bodyPr>
          <a:lstStyle/>
          <a:p>
            <a:r>
              <a:rPr lang="en-AU" sz="1400" dirty="0"/>
              <a:t>The cart provides the clinical staff and also contains the goods that are required to undertake service delivery </a:t>
            </a:r>
          </a:p>
          <a:p>
            <a:endParaRPr lang="en-AU" sz="1600" dirty="0"/>
          </a:p>
        </p:txBody>
      </p:sp>
      <p:pic>
        <p:nvPicPr>
          <p:cNvPr id="8" name="Graphic 7" descr="Horse">
            <a:extLst>
              <a:ext uri="{FF2B5EF4-FFF2-40B4-BE49-F238E27FC236}">
                <a16:creationId xmlns:a16="http://schemas.microsoft.com/office/drawing/2014/main" id="{3D2B295B-8857-4A2C-B4AA-FCB633ECD0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9202" y="1246150"/>
            <a:ext cx="1188664" cy="1188664"/>
          </a:xfrm>
          <a:prstGeom prst="rect">
            <a:avLst/>
          </a:prstGeom>
        </p:spPr>
      </p:pic>
      <p:pic>
        <p:nvPicPr>
          <p:cNvPr id="12" name="Graphic 11" descr="Trailer with solid fill">
            <a:extLst>
              <a:ext uri="{FF2B5EF4-FFF2-40B4-BE49-F238E27FC236}">
                <a16:creationId xmlns:a16="http://schemas.microsoft.com/office/drawing/2014/main" id="{230FC35A-BE8D-4D6F-A188-14D2CADAD41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01458" y="1108831"/>
            <a:ext cx="1465300" cy="1465300"/>
          </a:xfrm>
          <a:prstGeom prst="rect">
            <a:avLst/>
          </a:prstGeom>
        </p:spPr>
      </p:pic>
      <p:sp>
        <p:nvSpPr>
          <p:cNvPr id="10" name="Rectangle 9">
            <a:extLst>
              <a:ext uri="{FF2B5EF4-FFF2-40B4-BE49-F238E27FC236}">
                <a16:creationId xmlns:a16="http://schemas.microsoft.com/office/drawing/2014/main" id="{2BB955EA-F773-4A28-9728-23115EA838D0}"/>
              </a:ext>
            </a:extLst>
          </p:cNvPr>
          <p:cNvSpPr/>
          <p:nvPr/>
        </p:nvSpPr>
        <p:spPr>
          <a:xfrm>
            <a:off x="402943" y="3155081"/>
            <a:ext cx="8070339" cy="1270348"/>
          </a:xfrm>
          <a:prstGeom prst="rect">
            <a:avLst/>
          </a:prstGeom>
        </p:spPr>
        <p:txBody>
          <a:bodyPr wrap="square">
            <a:spAutoFit/>
          </a:bodyPr>
          <a:lstStyle/>
          <a:p>
            <a:r>
              <a:rPr lang="en-AU" sz="1400" dirty="0">
                <a:latin typeface="Arial" panose="020B0604020202020204" pitchFamily="34" charset="0"/>
                <a:ea typeface="Calibri" panose="020F0502020204030204" pitchFamily="34" charset="0"/>
              </a:rPr>
              <a:t>If you are wanting to increase your clinical hours, it is of no use employing clinical staff without the infrastructure to support the service delivery, i.e. no use  putting the cart before the horse </a:t>
            </a:r>
          </a:p>
          <a:p>
            <a:r>
              <a:rPr lang="en-AU" sz="1400" dirty="0">
                <a:latin typeface="Arial" panose="020B0604020202020204" pitchFamily="34" charset="0"/>
                <a:ea typeface="Calibri" panose="020F0502020204030204" pitchFamily="34" charset="0"/>
              </a:rPr>
              <a:t>The horse is required in front of the cart for the cart to be able to move, </a:t>
            </a:r>
          </a:p>
          <a:p>
            <a:r>
              <a:rPr lang="en-AU" sz="1400" dirty="0">
                <a:latin typeface="Arial" panose="020B0604020202020204" pitchFamily="34" charset="0"/>
                <a:ea typeface="Calibri" panose="020F0502020204030204" pitchFamily="34" charset="0"/>
              </a:rPr>
              <a:t>otherwise the cart will go know where, with the horse behind it. </a:t>
            </a:r>
            <a:endParaRPr lang="en-AU" sz="1400" dirty="0">
              <a:effectLst/>
              <a:latin typeface="Calibri" panose="020F0502020204030204" pitchFamily="34" charset="0"/>
              <a:ea typeface="Calibri" panose="020F0502020204030204" pitchFamily="34" charset="0"/>
            </a:endParaRPr>
          </a:p>
        </p:txBody>
      </p:sp>
      <p:pic>
        <p:nvPicPr>
          <p:cNvPr id="13" name="Graphic 12" descr="Trailer with solid fill">
            <a:extLst>
              <a:ext uri="{FF2B5EF4-FFF2-40B4-BE49-F238E27FC236}">
                <a16:creationId xmlns:a16="http://schemas.microsoft.com/office/drawing/2014/main" id="{E536230F-4DB3-4DAE-B361-08AFCBF457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52983" y="4180949"/>
            <a:ext cx="998000" cy="998000"/>
          </a:xfrm>
          <a:prstGeom prst="rect">
            <a:avLst/>
          </a:prstGeom>
        </p:spPr>
      </p:pic>
      <p:pic>
        <p:nvPicPr>
          <p:cNvPr id="14" name="Graphic 13" descr="Horse">
            <a:extLst>
              <a:ext uri="{FF2B5EF4-FFF2-40B4-BE49-F238E27FC236}">
                <a16:creationId xmlns:a16="http://schemas.microsoft.com/office/drawing/2014/main" id="{A8726697-1C07-491A-BDB3-8DB9964ADC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45056" y="4240873"/>
            <a:ext cx="781629" cy="781629"/>
          </a:xfrm>
          <a:prstGeom prst="rect">
            <a:avLst/>
          </a:prstGeom>
        </p:spPr>
      </p:pic>
      <p:pic>
        <p:nvPicPr>
          <p:cNvPr id="15" name="Graphic 14" descr="Horse">
            <a:extLst>
              <a:ext uri="{FF2B5EF4-FFF2-40B4-BE49-F238E27FC236}">
                <a16:creationId xmlns:a16="http://schemas.microsoft.com/office/drawing/2014/main" id="{474F79AD-C068-49AF-A65E-88DB66198EC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957964" y="3444469"/>
            <a:ext cx="781629" cy="781629"/>
          </a:xfrm>
          <a:prstGeom prst="rect">
            <a:avLst/>
          </a:prstGeom>
        </p:spPr>
      </p:pic>
      <p:pic>
        <p:nvPicPr>
          <p:cNvPr id="16" name="Graphic 15" descr="Trailer with solid fill">
            <a:extLst>
              <a:ext uri="{FF2B5EF4-FFF2-40B4-BE49-F238E27FC236}">
                <a16:creationId xmlns:a16="http://schemas.microsoft.com/office/drawing/2014/main" id="{6E1D74ED-25FC-426D-84B4-ABD3FB3FE25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094460" y="3418515"/>
            <a:ext cx="998000" cy="998000"/>
          </a:xfrm>
          <a:prstGeom prst="rect">
            <a:avLst/>
          </a:prstGeom>
        </p:spPr>
      </p:pic>
    </p:spTree>
    <p:extLst>
      <p:ext uri="{BB962C8B-B14F-4D97-AF65-F5344CB8AC3E}">
        <p14:creationId xmlns:p14="http://schemas.microsoft.com/office/powerpoint/2010/main" val="1246528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C0282-744D-425F-8F92-858E216466FB}"/>
              </a:ext>
            </a:extLst>
          </p:cNvPr>
          <p:cNvSpPr>
            <a:spLocks noGrp="1"/>
          </p:cNvSpPr>
          <p:nvPr>
            <p:ph type="title"/>
          </p:nvPr>
        </p:nvSpPr>
        <p:spPr>
          <a:xfrm>
            <a:off x="459941" y="900000"/>
            <a:ext cx="7740000" cy="828000"/>
          </a:xfrm>
        </p:spPr>
        <p:txBody>
          <a:bodyPr/>
          <a:lstStyle/>
          <a:p>
            <a:r>
              <a:rPr lang="en-AU" dirty="0"/>
              <a:t>Calculation of deliverable hours per FTE</a:t>
            </a:r>
          </a:p>
        </p:txBody>
      </p:sp>
      <p:sp>
        <p:nvSpPr>
          <p:cNvPr id="3" name="Text Placeholder 2">
            <a:extLst>
              <a:ext uri="{FF2B5EF4-FFF2-40B4-BE49-F238E27FC236}">
                <a16:creationId xmlns:a16="http://schemas.microsoft.com/office/drawing/2014/main" id="{1F4E5318-0A29-465E-9A99-E9D94F29E179}"/>
              </a:ext>
            </a:extLst>
          </p:cNvPr>
          <p:cNvSpPr>
            <a:spLocks noGrp="1"/>
          </p:cNvSpPr>
          <p:nvPr>
            <p:ph type="body" sz="quarter" idx="11"/>
          </p:nvPr>
        </p:nvSpPr>
        <p:spPr>
          <a:xfrm>
            <a:off x="459941" y="1782000"/>
            <a:ext cx="3708000" cy="396000"/>
          </a:xfrm>
        </p:spPr>
        <p:txBody>
          <a:bodyPr/>
          <a:lstStyle/>
          <a:p>
            <a:r>
              <a:rPr lang="en-AU" dirty="0"/>
              <a:t>Example</a:t>
            </a:r>
          </a:p>
        </p:txBody>
      </p:sp>
      <p:sp>
        <p:nvSpPr>
          <p:cNvPr id="5" name="Content Placeholder 4">
            <a:extLst>
              <a:ext uri="{FF2B5EF4-FFF2-40B4-BE49-F238E27FC236}">
                <a16:creationId xmlns:a16="http://schemas.microsoft.com/office/drawing/2014/main" id="{86C0C45B-F099-4384-8233-1C049972E70D}"/>
              </a:ext>
            </a:extLst>
          </p:cNvPr>
          <p:cNvSpPr>
            <a:spLocks noGrp="1"/>
          </p:cNvSpPr>
          <p:nvPr>
            <p:ph sz="half" idx="2"/>
          </p:nvPr>
        </p:nvSpPr>
        <p:spPr>
          <a:xfrm>
            <a:off x="369393" y="2232000"/>
            <a:ext cx="8671661" cy="2520000"/>
          </a:xfrm>
        </p:spPr>
        <p:txBody>
          <a:bodyPr/>
          <a:lstStyle/>
          <a:p>
            <a:pPr marL="342900" indent="-342900">
              <a:buFont typeface="Arial" panose="020B0604020202020204" pitchFamily="34" charset="0"/>
              <a:buChar char="•"/>
            </a:pPr>
            <a:r>
              <a:rPr lang="en-AU" sz="1600" dirty="0"/>
              <a:t>1 FTE = 52 </a:t>
            </a:r>
            <a:r>
              <a:rPr lang="en-AU" sz="1600" dirty="0" err="1"/>
              <a:t>wks</a:t>
            </a:r>
            <a:r>
              <a:rPr lang="en-AU" sz="1600" dirty="0"/>
              <a:t> x 38 hrs = 1976 hours</a:t>
            </a:r>
          </a:p>
          <a:p>
            <a:pPr marL="342900" indent="-342900">
              <a:buFont typeface="Arial" panose="020B0604020202020204" pitchFamily="34" charset="0"/>
              <a:buChar char="•"/>
            </a:pPr>
            <a:r>
              <a:rPr lang="en-AU" sz="1600" dirty="0"/>
              <a:t>52 </a:t>
            </a:r>
            <a:r>
              <a:rPr lang="en-AU" sz="1600" dirty="0" err="1"/>
              <a:t>wks</a:t>
            </a:r>
            <a:r>
              <a:rPr lang="en-AU" sz="1600" dirty="0"/>
              <a:t> – 4/5 </a:t>
            </a:r>
            <a:r>
              <a:rPr lang="en-AU" sz="1600" dirty="0" err="1"/>
              <a:t>wks</a:t>
            </a:r>
            <a:r>
              <a:rPr lang="en-AU" sz="1600" dirty="0"/>
              <a:t> annual leave -1 </a:t>
            </a:r>
            <a:r>
              <a:rPr lang="en-AU" sz="1600" dirty="0" err="1"/>
              <a:t>wk</a:t>
            </a:r>
            <a:r>
              <a:rPr lang="en-AU" sz="1600" dirty="0"/>
              <a:t> PD - 3 </a:t>
            </a:r>
            <a:r>
              <a:rPr lang="en-AU" sz="1600" dirty="0" err="1"/>
              <a:t>wks</a:t>
            </a:r>
            <a:r>
              <a:rPr lang="en-AU" sz="1600" dirty="0"/>
              <a:t> sick/carers leave = 44/43 </a:t>
            </a:r>
            <a:r>
              <a:rPr lang="en-AU" sz="1600" dirty="0" err="1"/>
              <a:t>wks</a:t>
            </a:r>
            <a:endParaRPr lang="en-AU" sz="1600" dirty="0"/>
          </a:p>
          <a:p>
            <a:pPr marL="342900" indent="-342900">
              <a:buFont typeface="Arial" panose="020B0604020202020204" pitchFamily="34" charset="0"/>
              <a:buChar char="•"/>
            </a:pPr>
            <a:r>
              <a:rPr lang="en-AU" sz="1600" dirty="0"/>
              <a:t>Assume 30 hours direct/indirect/travel clinical per </a:t>
            </a:r>
            <a:r>
              <a:rPr lang="en-AU" sz="1600" dirty="0" err="1"/>
              <a:t>wk</a:t>
            </a:r>
            <a:r>
              <a:rPr lang="en-AU" sz="1600" dirty="0"/>
              <a:t> per FTE</a:t>
            </a:r>
          </a:p>
          <a:p>
            <a:pPr marL="342900" indent="-342900">
              <a:buFont typeface="Arial" panose="020B0604020202020204" pitchFamily="34" charset="0"/>
              <a:buChar char="•"/>
            </a:pPr>
            <a:r>
              <a:rPr lang="en-AU" sz="1600" dirty="0"/>
              <a:t>44/43 </a:t>
            </a:r>
            <a:r>
              <a:rPr lang="en-AU" sz="1600" dirty="0" err="1"/>
              <a:t>wks</a:t>
            </a:r>
            <a:r>
              <a:rPr lang="en-AU" sz="1600" dirty="0"/>
              <a:t> x  30 hrs = 1320 hrs or 1290 hrs</a:t>
            </a:r>
          </a:p>
          <a:p>
            <a:pPr marL="342900" indent="-342900">
              <a:buFont typeface="Arial" panose="020B0604020202020204" pitchFamily="34" charset="0"/>
              <a:buChar char="•"/>
            </a:pPr>
            <a:r>
              <a:rPr lang="en-AU" sz="1600" dirty="0"/>
              <a:t>Number of service hrs </a:t>
            </a:r>
            <a:r>
              <a:rPr lang="en-AU" sz="1600"/>
              <a:t>/ 1320 hrs or 1290 hrs </a:t>
            </a:r>
            <a:r>
              <a:rPr lang="en-AU" sz="1600" dirty="0"/>
              <a:t>= FTE required </a:t>
            </a:r>
          </a:p>
        </p:txBody>
      </p:sp>
    </p:spTree>
    <p:extLst>
      <p:ext uri="{BB962C8B-B14F-4D97-AF65-F5344CB8AC3E}">
        <p14:creationId xmlns:p14="http://schemas.microsoft.com/office/powerpoint/2010/main" val="2748614734"/>
      </p:ext>
    </p:extLst>
  </p:cSld>
  <p:clrMapOvr>
    <a:masterClrMapping/>
  </p:clrMapOvr>
</p:sld>
</file>

<file path=ppt/theme/theme1.xml><?xml version="1.0" encoding="utf-8"?>
<a:theme xmlns:a="http://schemas.openxmlformats.org/drawingml/2006/main" name="Office Theme">
  <a:themeElements>
    <a:clrScheme name="SCV PPT colours supplied">
      <a:dk1>
        <a:srgbClr val="000000"/>
      </a:dk1>
      <a:lt1>
        <a:sysClr val="window" lastClr="FFFFFF"/>
      </a:lt1>
      <a:dk2>
        <a:srgbClr val="007586"/>
      </a:dk2>
      <a:lt2>
        <a:srgbClr val="EDF5F7"/>
      </a:lt2>
      <a:accent1>
        <a:srgbClr val="4098A4"/>
      </a:accent1>
      <a:accent2>
        <a:srgbClr val="80BAC3"/>
      </a:accent2>
      <a:accent3>
        <a:srgbClr val="BFDDE1"/>
      </a:accent3>
      <a:accent4>
        <a:srgbClr val="404050"/>
      </a:accent4>
      <a:accent5>
        <a:srgbClr val="80808B"/>
      </a:accent5>
      <a:accent6>
        <a:srgbClr val="CCCCD0"/>
      </a:accent6>
      <a:hlink>
        <a:srgbClr val="0563C1"/>
      </a:hlink>
      <a:folHlink>
        <a:srgbClr val="954F72"/>
      </a:folHlink>
    </a:clrScheme>
    <a:fontScheme name="Arial">
      <a:majorFont>
        <a:latin typeface="Arial"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V PowerPoint template 101120.potx" id="{7E619F4E-C014-44A4-893C-19CBE257F521}" vid="{957E9EBC-9ABE-4D53-8D18-233B81447B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EBED02B2B1B949AC5C2E8310F5529D" ma:contentTypeVersion="13" ma:contentTypeDescription="Create a new document." ma:contentTypeScope="" ma:versionID="1eabd528b810a9f0746f6cd39eaca66e">
  <xsd:schema xmlns:xsd="http://www.w3.org/2001/XMLSchema" xmlns:xs="http://www.w3.org/2001/XMLSchema" xmlns:p="http://schemas.microsoft.com/office/2006/metadata/properties" xmlns:ns2="8e31a26f-2bac-4483-81c4-d278e737b1b6" xmlns:ns3="c427ca3f-7de3-4044-ac76-e271ff0d05a7" targetNamespace="http://schemas.microsoft.com/office/2006/metadata/properties" ma:root="true" ma:fieldsID="2640416634436d078da1b0dc770df394" ns2:_="" ns3:_="">
    <xsd:import namespace="8e31a26f-2bac-4483-81c4-d278e737b1b6"/>
    <xsd:import namespace="c427ca3f-7de3-4044-ac76-e271ff0d05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Location" minOccurs="0"/>
                <xsd:element ref="ns2:PM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31a26f-2bac-4483-81c4-d278e737b1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PMstatus" ma:index="20" nillable="true" ma:displayName="Protective Marking ready" ma:default="0" ma:description="Full front cover and subtitle page hides marking" ma:format="Dropdown" ma:internalName="PMstatus">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427ca3f-7de3-4044-ac76-e271ff0d05a7"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Mstatus xmlns="8e31a26f-2bac-4483-81c4-d278e737b1b6">false</PMstatu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9A18A5-F7FC-46F3-9ADD-CA6E49ABC5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31a26f-2bac-4483-81c4-d278e737b1b6"/>
    <ds:schemaRef ds:uri="c427ca3f-7de3-4044-ac76-e271ff0d05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45D475-0604-4F7D-B7B9-BF5555011D60}">
  <ds:schemaRefs>
    <ds:schemaRef ds:uri="http://schemas.microsoft.com/office/2006/metadata/properties"/>
    <ds:schemaRef ds:uri="http://schemas.microsoft.com/office/infopath/2007/PartnerControls"/>
    <ds:schemaRef ds:uri="8e31a26f-2bac-4483-81c4-d278e737b1b6"/>
  </ds:schemaRefs>
</ds:datastoreItem>
</file>

<file path=customXml/itemProps3.xml><?xml version="1.0" encoding="utf-8"?>
<ds:datastoreItem xmlns:ds="http://schemas.openxmlformats.org/officeDocument/2006/customXml" ds:itemID="{B6F291A4-D33F-4FF7-892F-C0C70EF021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SCV PowerPoint template</Template>
  <TotalTime>166</TotalTime>
  <Words>774</Words>
  <Application>Microsoft Office PowerPoint</Application>
  <PresentationFormat>Custom</PresentationFormat>
  <Paragraphs>92</Paragraphs>
  <Slides>12</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Calibri</vt:lpstr>
      <vt:lpstr>Wingdings</vt:lpstr>
      <vt:lpstr>Office Theme</vt:lpstr>
      <vt:lpstr>Expansion of the EMCH Program </vt:lpstr>
      <vt:lpstr>About us</vt:lpstr>
      <vt:lpstr>Principal MCH Advisor</vt:lpstr>
      <vt:lpstr>Expansion </vt:lpstr>
      <vt:lpstr>Funding</vt:lpstr>
      <vt:lpstr>Funding Letter – CEOs, Directors, Managers/Coordinators</vt:lpstr>
      <vt:lpstr>Unit Price is what is paid for one hour of MCH service delivery</vt:lpstr>
      <vt:lpstr>The horse and the cart</vt:lpstr>
      <vt:lpstr>Calculation of deliverable hours per FTE</vt:lpstr>
      <vt:lpstr>Reporting </vt:lpstr>
      <vt:lpstr>Questions?</vt:lpstr>
      <vt:lpstr>Accessibility statement and publisher information</vt:lpstr>
    </vt:vector>
  </TitlesOfParts>
  <Company>Safer Care Victoria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Marcia</dc:creator>
  <cp:lastModifiedBy>Marcia</cp:lastModifiedBy>
  <cp:revision>20</cp:revision>
  <dcterms:created xsi:type="dcterms:W3CDTF">2021-04-21T11:00:52Z</dcterms:created>
  <dcterms:modified xsi:type="dcterms:W3CDTF">2021-04-21T13:47:10Z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ContentTypeId">
    <vt:lpwstr>0x010100A1EBED02B2B1B949AC5C2E8310F5529D</vt:lpwstr>
  </property>
  <property fmtid="{D5CDD505-2E9C-101B-9397-08002B2CF9AE}" pid="4" name="MSIP_Label_43e64453-338c-4f93-8a4d-0039a0a41f2a_Enabled">
    <vt:lpwstr>true</vt:lpwstr>
  </property>
  <property fmtid="{D5CDD505-2E9C-101B-9397-08002B2CF9AE}" pid="5" name="MSIP_Label_43e64453-338c-4f93-8a4d-0039a0a41f2a_SetDate">
    <vt:lpwstr>2021-04-21T13:47:09Z</vt:lpwstr>
  </property>
  <property fmtid="{D5CDD505-2E9C-101B-9397-08002B2CF9AE}" pid="6" name="MSIP_Label_43e64453-338c-4f93-8a4d-0039a0a41f2a_Method">
    <vt:lpwstr>Privileged</vt:lpwstr>
  </property>
  <property fmtid="{D5CDD505-2E9C-101B-9397-08002B2CF9AE}" pid="7" name="MSIP_Label_43e64453-338c-4f93-8a4d-0039a0a41f2a_Name">
    <vt:lpwstr>43e64453-338c-4f93-8a4d-0039a0a41f2a</vt:lpwstr>
  </property>
  <property fmtid="{D5CDD505-2E9C-101B-9397-08002B2CF9AE}" pid="8" name="MSIP_Label_43e64453-338c-4f93-8a4d-0039a0a41f2a_SiteId">
    <vt:lpwstr>c0e0601f-0fac-449c-9c88-a104c4eb9f28</vt:lpwstr>
  </property>
  <property fmtid="{D5CDD505-2E9C-101B-9397-08002B2CF9AE}" pid="9" name="MSIP_Label_43e64453-338c-4f93-8a4d-0039a0a41f2a_ActionId">
    <vt:lpwstr>74b1d61b-992c-4c97-804d-18f7a9d99225</vt:lpwstr>
  </property>
  <property fmtid="{D5CDD505-2E9C-101B-9397-08002B2CF9AE}" pid="10" name="MSIP_Label_43e64453-338c-4f93-8a4d-0039a0a41f2a_ContentBits">
    <vt:lpwstr>2</vt:lpwstr>
  </property>
</Properties>
</file>