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357" r:id="rId3"/>
    <p:sldId id="358" r:id="rId4"/>
    <p:sldId id="337" r:id="rId5"/>
    <p:sldId id="363" r:id="rId6"/>
    <p:sldId id="365" r:id="rId7"/>
    <p:sldId id="359" r:id="rId8"/>
    <p:sldId id="366" r:id="rId9"/>
    <p:sldId id="367" r:id="rId10"/>
    <p:sldId id="368" r:id="rId11"/>
    <p:sldId id="301" r:id="rId12"/>
    <p:sldId id="354" r:id="rId13"/>
    <p:sldId id="356" r:id="rId14"/>
    <p:sldId id="369" r:id="rId15"/>
    <p:sldId id="3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9ED597-5DB6-4093-9258-C8D852CE5141}">
          <p14:sldIdLst>
            <p14:sldId id="327"/>
            <p14:sldId id="357"/>
            <p14:sldId id="358"/>
            <p14:sldId id="337"/>
            <p14:sldId id="363"/>
            <p14:sldId id="365"/>
            <p14:sldId id="359"/>
            <p14:sldId id="366"/>
            <p14:sldId id="367"/>
            <p14:sldId id="368"/>
            <p14:sldId id="301"/>
            <p14:sldId id="354"/>
            <p14:sldId id="356"/>
            <p14:sldId id="369"/>
            <p14:sldId id="3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740CF-901B-4C4C-9190-2A985344DBB0}" v="29" dt="2023-10-02T22:44:04.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4BE740CF-901B-4C4C-9190-2A985344DBB0}"/>
    <pc:docChg chg="undo custSel addSld delSld modSld sldOrd addSection delSection modSection">
      <pc:chgData name="Melissa Ryan" userId="169f3ad4-a1c1-4d4c-bc50-d9e66cb109a9" providerId="ADAL" clId="{4BE740CF-901B-4C4C-9190-2A985344DBB0}" dt="2023-10-13T00:46:23.702" v="3026"/>
      <pc:docMkLst>
        <pc:docMk/>
      </pc:docMkLst>
      <pc:sldChg chg="delSp add del setBg delDesignElem">
        <pc:chgData name="Melissa Ryan" userId="169f3ad4-a1c1-4d4c-bc50-d9e66cb109a9" providerId="ADAL" clId="{4BE740CF-901B-4C4C-9190-2A985344DBB0}" dt="2023-10-04T20:56:19.774" v="1643" actId="2696"/>
        <pc:sldMkLst>
          <pc:docMk/>
          <pc:sldMk cId="101858856" sldId="258"/>
        </pc:sldMkLst>
        <pc:spChg chg="del">
          <ac:chgData name="Melissa Ryan" userId="169f3ad4-a1c1-4d4c-bc50-d9e66cb109a9" providerId="ADAL" clId="{4BE740CF-901B-4C4C-9190-2A985344DBB0}" dt="2023-10-02T22:44:04.665" v="1355"/>
          <ac:spMkLst>
            <pc:docMk/>
            <pc:sldMk cId="101858856" sldId="258"/>
            <ac:spMk id="2069" creationId="{45D37F4E-DDB4-456B-97E0-9937730A039F}"/>
          </ac:spMkLst>
        </pc:spChg>
        <pc:spChg chg="del">
          <ac:chgData name="Melissa Ryan" userId="169f3ad4-a1c1-4d4c-bc50-d9e66cb109a9" providerId="ADAL" clId="{4BE740CF-901B-4C4C-9190-2A985344DBB0}" dt="2023-10-02T22:44:04.665" v="1355"/>
          <ac:spMkLst>
            <pc:docMk/>
            <pc:sldMk cId="101858856" sldId="258"/>
            <ac:spMk id="2071" creationId="{B2DD41CD-8F47-4F56-AD12-4E2FF7696987}"/>
          </ac:spMkLst>
        </pc:spChg>
      </pc:sldChg>
      <pc:sldChg chg="add">
        <pc:chgData name="Melissa Ryan" userId="169f3ad4-a1c1-4d4c-bc50-d9e66cb109a9" providerId="ADAL" clId="{4BE740CF-901B-4C4C-9190-2A985344DBB0}" dt="2023-09-19T04:13:21.569" v="396"/>
        <pc:sldMkLst>
          <pc:docMk/>
          <pc:sldMk cId="1740832256" sldId="301"/>
        </pc:sldMkLst>
      </pc:sldChg>
      <pc:sldChg chg="modSp del mod">
        <pc:chgData name="Melissa Ryan" userId="169f3ad4-a1c1-4d4c-bc50-d9e66cb109a9" providerId="ADAL" clId="{4BE740CF-901B-4C4C-9190-2A985344DBB0}" dt="2023-09-19T04:15:33.246" v="434" actId="2696"/>
        <pc:sldMkLst>
          <pc:docMk/>
          <pc:sldMk cId="665912548" sldId="328"/>
        </pc:sldMkLst>
        <pc:graphicFrameChg chg="mod modGraphic">
          <ac:chgData name="Melissa Ryan" userId="169f3ad4-a1c1-4d4c-bc50-d9e66cb109a9" providerId="ADAL" clId="{4BE740CF-901B-4C4C-9190-2A985344DBB0}" dt="2023-09-07T05:39:04.908" v="385" actId="20577"/>
          <ac:graphicFrameMkLst>
            <pc:docMk/>
            <pc:sldMk cId="665912548" sldId="328"/>
            <ac:graphicFrameMk id="2" creationId="{801BE9F7-CDDD-4453-AB9B-67075E704610}"/>
          </ac:graphicFrameMkLst>
        </pc:graphicFrameChg>
      </pc:sldChg>
      <pc:sldChg chg="del">
        <pc:chgData name="Melissa Ryan" userId="169f3ad4-a1c1-4d4c-bc50-d9e66cb109a9" providerId="ADAL" clId="{4BE740CF-901B-4C4C-9190-2A985344DBB0}" dt="2023-09-19T04:15:48.591" v="436" actId="2696"/>
        <pc:sldMkLst>
          <pc:docMk/>
          <pc:sldMk cId="71882233" sldId="329"/>
        </pc:sldMkLst>
      </pc:sldChg>
      <pc:sldChg chg="del">
        <pc:chgData name="Melissa Ryan" userId="169f3ad4-a1c1-4d4c-bc50-d9e66cb109a9" providerId="ADAL" clId="{4BE740CF-901B-4C4C-9190-2A985344DBB0}" dt="2023-09-21T01:07:15.937" v="1010" actId="2696"/>
        <pc:sldMkLst>
          <pc:docMk/>
          <pc:sldMk cId="444315427" sldId="330"/>
        </pc:sldMkLst>
      </pc:sldChg>
      <pc:sldChg chg="addSp delSp modSp new del mod ord setBg">
        <pc:chgData name="Melissa Ryan" userId="169f3ad4-a1c1-4d4c-bc50-d9e66cb109a9" providerId="ADAL" clId="{4BE740CF-901B-4C4C-9190-2A985344DBB0}" dt="2023-09-07T05:39:48.152" v="387" actId="2696"/>
        <pc:sldMkLst>
          <pc:docMk/>
          <pc:sldMk cId="1802169254" sldId="331"/>
        </pc:sldMkLst>
        <pc:spChg chg="mod">
          <ac:chgData name="Melissa Ryan" userId="169f3ad4-a1c1-4d4c-bc50-d9e66cb109a9" providerId="ADAL" clId="{4BE740CF-901B-4C4C-9190-2A985344DBB0}" dt="2023-09-07T05:36:08.126" v="356" actId="26606"/>
          <ac:spMkLst>
            <pc:docMk/>
            <pc:sldMk cId="1802169254" sldId="331"/>
            <ac:spMk id="2" creationId="{C7C73262-A57F-F5B3-0415-88B41539F384}"/>
          </ac:spMkLst>
        </pc:spChg>
        <pc:spChg chg="mod">
          <ac:chgData name="Melissa Ryan" userId="169f3ad4-a1c1-4d4c-bc50-d9e66cb109a9" providerId="ADAL" clId="{4BE740CF-901B-4C4C-9190-2A985344DBB0}" dt="2023-09-07T05:37:36.566" v="382" actId="20577"/>
          <ac:spMkLst>
            <pc:docMk/>
            <pc:sldMk cId="1802169254" sldId="331"/>
            <ac:spMk id="3" creationId="{1A72B6A9-B0B5-0681-167C-9C8856FC2982}"/>
          </ac:spMkLst>
        </pc:spChg>
        <pc:spChg chg="add">
          <ac:chgData name="Melissa Ryan" userId="169f3ad4-a1c1-4d4c-bc50-d9e66cb109a9" providerId="ADAL" clId="{4BE740CF-901B-4C4C-9190-2A985344DBB0}" dt="2023-09-07T05:36:08.126" v="356" actId="26606"/>
          <ac:spMkLst>
            <pc:docMk/>
            <pc:sldMk cId="1802169254" sldId="331"/>
            <ac:spMk id="16" creationId="{2B97F24A-32CE-4C1C-A50D-3016B394DCFB}"/>
          </ac:spMkLst>
        </pc:spChg>
        <pc:spChg chg="add">
          <ac:chgData name="Melissa Ryan" userId="169f3ad4-a1c1-4d4c-bc50-d9e66cb109a9" providerId="ADAL" clId="{4BE740CF-901B-4C4C-9190-2A985344DBB0}" dt="2023-09-07T05:36:08.126" v="356" actId="26606"/>
          <ac:spMkLst>
            <pc:docMk/>
            <pc:sldMk cId="1802169254" sldId="331"/>
            <ac:spMk id="18" creationId="{CD8B4F24-440B-49E9-B85D-733523DC064B}"/>
          </ac:spMkLst>
        </pc:spChg>
        <pc:picChg chg="add del mod">
          <ac:chgData name="Melissa Ryan" userId="169f3ad4-a1c1-4d4c-bc50-d9e66cb109a9" providerId="ADAL" clId="{4BE740CF-901B-4C4C-9190-2A985344DBB0}" dt="2023-09-07T05:31:27.230" v="246" actId="478"/>
          <ac:picMkLst>
            <pc:docMk/>
            <pc:sldMk cId="1802169254" sldId="331"/>
            <ac:picMk id="5" creationId="{1888232A-0CCF-C7A2-AF49-2A4E3D62ECB2}"/>
          </ac:picMkLst>
        </pc:picChg>
        <pc:picChg chg="add del mod">
          <ac:chgData name="Melissa Ryan" userId="169f3ad4-a1c1-4d4c-bc50-d9e66cb109a9" providerId="ADAL" clId="{4BE740CF-901B-4C4C-9190-2A985344DBB0}" dt="2023-09-07T05:35:40.645" v="345" actId="478"/>
          <ac:picMkLst>
            <pc:docMk/>
            <pc:sldMk cId="1802169254" sldId="331"/>
            <ac:picMk id="7" creationId="{782BCBD7-E6E1-FF0B-20BD-188F14AC7053}"/>
          </ac:picMkLst>
        </pc:picChg>
        <pc:picChg chg="add del mod">
          <ac:chgData name="Melissa Ryan" userId="169f3ad4-a1c1-4d4c-bc50-d9e66cb109a9" providerId="ADAL" clId="{4BE740CF-901B-4C4C-9190-2A985344DBB0}" dt="2023-09-07T05:33:43.891" v="329" actId="478"/>
          <ac:picMkLst>
            <pc:docMk/>
            <pc:sldMk cId="1802169254" sldId="331"/>
            <ac:picMk id="9" creationId="{BF0EE4BC-66EF-96DB-E8C8-CDA4C224FF67}"/>
          </ac:picMkLst>
        </pc:picChg>
        <pc:picChg chg="add mod">
          <ac:chgData name="Melissa Ryan" userId="169f3ad4-a1c1-4d4c-bc50-d9e66cb109a9" providerId="ADAL" clId="{4BE740CF-901B-4C4C-9190-2A985344DBB0}" dt="2023-09-07T05:36:08.126" v="356" actId="26606"/>
          <ac:picMkLst>
            <pc:docMk/>
            <pc:sldMk cId="1802169254" sldId="331"/>
            <ac:picMk id="11" creationId="{8AE9238B-F412-8845-BDB7-A0825F215BAE}"/>
          </ac:picMkLst>
        </pc:picChg>
      </pc:sldChg>
      <pc:sldChg chg="new del">
        <pc:chgData name="Melissa Ryan" userId="169f3ad4-a1c1-4d4c-bc50-d9e66cb109a9" providerId="ADAL" clId="{4BE740CF-901B-4C4C-9190-2A985344DBB0}" dt="2023-09-07T05:29:26.355" v="18" actId="2696"/>
        <pc:sldMkLst>
          <pc:docMk/>
          <pc:sldMk cId="3302060567" sldId="331"/>
        </pc:sldMkLst>
      </pc:sldChg>
      <pc:sldChg chg="addSp delSp modSp new del mod">
        <pc:chgData name="Melissa Ryan" userId="169f3ad4-a1c1-4d4c-bc50-d9e66cb109a9" providerId="ADAL" clId="{4BE740CF-901B-4C4C-9190-2A985344DBB0}" dt="2023-09-07T05:39:51.024" v="388" actId="2696"/>
        <pc:sldMkLst>
          <pc:docMk/>
          <pc:sldMk cId="3611996935" sldId="332"/>
        </pc:sldMkLst>
        <pc:spChg chg="add del mod">
          <ac:chgData name="Melissa Ryan" userId="169f3ad4-a1c1-4d4c-bc50-d9e66cb109a9" providerId="ADAL" clId="{4BE740CF-901B-4C4C-9190-2A985344DBB0}" dt="2023-09-07T05:34:07.819" v="335" actId="22"/>
          <ac:spMkLst>
            <pc:docMk/>
            <pc:sldMk cId="3611996935" sldId="332"/>
            <ac:spMk id="3" creationId="{C04E44B6-155A-3454-FFAC-5D1C4757673B}"/>
          </ac:spMkLst>
        </pc:spChg>
        <pc:spChg chg="add mod">
          <ac:chgData name="Melissa Ryan" userId="169f3ad4-a1c1-4d4c-bc50-d9e66cb109a9" providerId="ADAL" clId="{4BE740CF-901B-4C4C-9190-2A985344DBB0}" dt="2023-09-07T05:34:56.518" v="342" actId="14100"/>
          <ac:spMkLst>
            <pc:docMk/>
            <pc:sldMk cId="3611996935" sldId="332"/>
            <ac:spMk id="4" creationId="{7C80C9ED-1197-3C30-08F7-FD7E953AA6E9}"/>
          </ac:spMkLst>
        </pc:spChg>
        <pc:picChg chg="add mod">
          <ac:chgData name="Melissa Ryan" userId="169f3ad4-a1c1-4d4c-bc50-d9e66cb109a9" providerId="ADAL" clId="{4BE740CF-901B-4C4C-9190-2A985344DBB0}" dt="2023-09-07T05:35:09.952" v="344" actId="1076"/>
          <ac:picMkLst>
            <pc:docMk/>
            <pc:sldMk cId="3611996935" sldId="332"/>
            <ac:picMk id="6" creationId="{94223AC0-151E-968F-2ED3-19447C4E8959}"/>
          </ac:picMkLst>
        </pc:picChg>
      </pc:sldChg>
      <pc:sldChg chg="add del">
        <pc:chgData name="Melissa Ryan" userId="169f3ad4-a1c1-4d4c-bc50-d9e66cb109a9" providerId="ADAL" clId="{4BE740CF-901B-4C4C-9190-2A985344DBB0}" dt="2023-09-19T04:12:12.058" v="392" actId="2696"/>
        <pc:sldMkLst>
          <pc:docMk/>
          <pc:sldMk cId="4140437849" sldId="336"/>
        </pc:sldMkLst>
      </pc:sldChg>
      <pc:sldChg chg="add">
        <pc:chgData name="Melissa Ryan" userId="169f3ad4-a1c1-4d4c-bc50-d9e66cb109a9" providerId="ADAL" clId="{4BE740CF-901B-4C4C-9190-2A985344DBB0}" dt="2023-09-12T23:40:06.579" v="390"/>
        <pc:sldMkLst>
          <pc:docMk/>
          <pc:sldMk cId="3630817428" sldId="337"/>
        </pc:sldMkLst>
      </pc:sldChg>
      <pc:sldChg chg="add del">
        <pc:chgData name="Melissa Ryan" userId="169f3ad4-a1c1-4d4c-bc50-d9e66cb109a9" providerId="ADAL" clId="{4BE740CF-901B-4C4C-9190-2A985344DBB0}" dt="2023-09-19T22:32:22.261" v="842" actId="2696"/>
        <pc:sldMkLst>
          <pc:docMk/>
          <pc:sldMk cId="2875018193" sldId="339"/>
        </pc:sldMkLst>
      </pc:sldChg>
      <pc:sldChg chg="modSp add mod">
        <pc:chgData name="Melissa Ryan" userId="169f3ad4-a1c1-4d4c-bc50-d9e66cb109a9" providerId="ADAL" clId="{4BE740CF-901B-4C4C-9190-2A985344DBB0}" dt="2023-09-26T05:47:36.437" v="1153" actId="20577"/>
        <pc:sldMkLst>
          <pc:docMk/>
          <pc:sldMk cId="1995002763" sldId="354"/>
        </pc:sldMkLst>
        <pc:spChg chg="mod">
          <ac:chgData name="Melissa Ryan" userId="169f3ad4-a1c1-4d4c-bc50-d9e66cb109a9" providerId="ADAL" clId="{4BE740CF-901B-4C4C-9190-2A985344DBB0}" dt="2023-09-26T05:47:36.437" v="1153" actId="20577"/>
          <ac:spMkLst>
            <pc:docMk/>
            <pc:sldMk cId="1995002763" sldId="354"/>
            <ac:spMk id="7" creationId="{53AB01E9-44D1-4615-89CC-4A8A8B749AE2}"/>
          </ac:spMkLst>
        </pc:spChg>
      </pc:sldChg>
      <pc:sldChg chg="addSp delSp modSp add mod setBg delDesignElem">
        <pc:chgData name="Melissa Ryan" userId="169f3ad4-a1c1-4d4c-bc50-d9e66cb109a9" providerId="ADAL" clId="{4BE740CF-901B-4C4C-9190-2A985344DBB0}" dt="2023-10-13T00:44:05.775" v="3024" actId="20577"/>
        <pc:sldMkLst>
          <pc:docMk/>
          <pc:sldMk cId="1006068414" sldId="356"/>
        </pc:sldMkLst>
        <pc:spChg chg="mod">
          <ac:chgData name="Melissa Ryan" userId="169f3ad4-a1c1-4d4c-bc50-d9e66cb109a9" providerId="ADAL" clId="{4BE740CF-901B-4C4C-9190-2A985344DBB0}" dt="2023-10-10T03:42:10.581" v="1670" actId="20577"/>
          <ac:spMkLst>
            <pc:docMk/>
            <pc:sldMk cId="1006068414" sldId="356"/>
            <ac:spMk id="2" creationId="{E8B36A87-C348-6A9D-9B28-A871CEF8760F}"/>
          </ac:spMkLst>
        </pc:spChg>
        <pc:spChg chg="mod">
          <ac:chgData name="Melissa Ryan" userId="169f3ad4-a1c1-4d4c-bc50-d9e66cb109a9" providerId="ADAL" clId="{4BE740CF-901B-4C4C-9190-2A985344DBB0}" dt="2023-10-13T00:44:05.775" v="3024" actId="20577"/>
          <ac:spMkLst>
            <pc:docMk/>
            <pc:sldMk cId="1006068414" sldId="356"/>
            <ac:spMk id="3" creationId="{57C6778C-42F4-682D-6405-C70BF3A18D10}"/>
          </ac:spMkLst>
        </pc:spChg>
        <pc:spChg chg="add">
          <ac:chgData name="Melissa Ryan" userId="169f3ad4-a1c1-4d4c-bc50-d9e66cb109a9" providerId="ADAL" clId="{4BE740CF-901B-4C4C-9190-2A985344DBB0}" dt="2023-09-19T04:14:35.210" v="426" actId="26606"/>
          <ac:spMkLst>
            <pc:docMk/>
            <pc:sldMk cId="1006068414" sldId="356"/>
            <ac:spMk id="5" creationId="{5C8908E2-EE49-44D2-9428-A28D2312A8D5}"/>
          </ac:spMkLst>
        </pc:spChg>
        <pc:spChg chg="add">
          <ac:chgData name="Melissa Ryan" userId="169f3ad4-a1c1-4d4c-bc50-d9e66cb109a9" providerId="ADAL" clId="{4BE740CF-901B-4C4C-9190-2A985344DBB0}" dt="2023-09-19T04:14:35.210" v="426" actId="26606"/>
          <ac:spMkLst>
            <pc:docMk/>
            <pc:sldMk cId="1006068414" sldId="356"/>
            <ac:spMk id="7" creationId="{D06891CE-5B9C-4B9E-AA78-3A5E25434F86}"/>
          </ac:spMkLst>
        </pc:spChg>
        <pc:spChg chg="del">
          <ac:chgData name="Melissa Ryan" userId="169f3ad4-a1c1-4d4c-bc50-d9e66cb109a9" providerId="ADAL" clId="{4BE740CF-901B-4C4C-9190-2A985344DBB0}" dt="2023-09-19T04:13:42.476" v="399"/>
          <ac:spMkLst>
            <pc:docMk/>
            <pc:sldMk cId="1006068414" sldId="356"/>
            <ac:spMk id="8" creationId="{5C8908E2-EE49-44D2-9428-A28D2312A8D5}"/>
          </ac:spMkLst>
        </pc:spChg>
        <pc:spChg chg="add">
          <ac:chgData name="Melissa Ryan" userId="169f3ad4-a1c1-4d4c-bc50-d9e66cb109a9" providerId="ADAL" clId="{4BE740CF-901B-4C4C-9190-2A985344DBB0}" dt="2023-09-19T04:14:35.210" v="426" actId="26606"/>
          <ac:spMkLst>
            <pc:docMk/>
            <pc:sldMk cId="1006068414" sldId="356"/>
            <ac:spMk id="9" creationId="{ED888B23-07FA-482A-96DF-47E31AF1A603}"/>
          </ac:spMkLst>
        </pc:spChg>
        <pc:spChg chg="del">
          <ac:chgData name="Melissa Ryan" userId="169f3ad4-a1c1-4d4c-bc50-d9e66cb109a9" providerId="ADAL" clId="{4BE740CF-901B-4C4C-9190-2A985344DBB0}" dt="2023-09-19T04:13:42.476" v="399"/>
          <ac:spMkLst>
            <pc:docMk/>
            <pc:sldMk cId="1006068414" sldId="356"/>
            <ac:spMk id="14" creationId="{47159AC2-C98F-4C93-B774-B19EE1BEBDB1}"/>
          </ac:spMkLst>
        </pc:spChg>
        <pc:spChg chg="del">
          <ac:chgData name="Melissa Ryan" userId="169f3ad4-a1c1-4d4c-bc50-d9e66cb109a9" providerId="ADAL" clId="{4BE740CF-901B-4C4C-9190-2A985344DBB0}" dt="2023-09-19T04:13:42.476" v="399"/>
          <ac:spMkLst>
            <pc:docMk/>
            <pc:sldMk cId="1006068414" sldId="356"/>
            <ac:spMk id="16" creationId="{ED888B23-07FA-482A-96DF-47E31AF1A603}"/>
          </ac:spMkLst>
        </pc:spChg>
        <pc:grpChg chg="add">
          <ac:chgData name="Melissa Ryan" userId="169f3ad4-a1c1-4d4c-bc50-d9e66cb109a9" providerId="ADAL" clId="{4BE740CF-901B-4C4C-9190-2A985344DBB0}" dt="2023-09-19T04:14:35.210" v="426" actId="26606"/>
          <ac:grpSpMkLst>
            <pc:docMk/>
            <pc:sldMk cId="1006068414" sldId="356"/>
            <ac:grpSpMk id="6" creationId="{A23D792D-D9F2-4EB4-ADE2-65A518DA6489}"/>
          </ac:grpSpMkLst>
        </pc:grpChg>
        <pc:grpChg chg="del">
          <ac:chgData name="Melissa Ryan" userId="169f3ad4-a1c1-4d4c-bc50-d9e66cb109a9" providerId="ADAL" clId="{4BE740CF-901B-4C4C-9190-2A985344DBB0}" dt="2023-09-19T04:13:42.476" v="399"/>
          <ac:grpSpMkLst>
            <pc:docMk/>
            <pc:sldMk cId="1006068414" sldId="356"/>
            <ac:grpSpMk id="10" creationId="{8553B86A-3688-4590-934F-8CD074A9BF68}"/>
          </ac:grpSpMkLst>
        </pc:grpChg>
        <pc:picChg chg="add del mod">
          <ac:chgData name="Melissa Ryan" userId="169f3ad4-a1c1-4d4c-bc50-d9e66cb109a9" providerId="ADAL" clId="{4BE740CF-901B-4C4C-9190-2A985344DBB0}" dt="2023-10-10T03:42:26.737" v="1676" actId="22"/>
          <ac:picMkLst>
            <pc:docMk/>
            <pc:sldMk cId="1006068414" sldId="356"/>
            <ac:picMk id="8" creationId="{14A5B740-A083-FFE8-EB1A-F86D64C3F9E6}"/>
          </ac:picMkLst>
        </pc:picChg>
        <pc:picChg chg="add mod">
          <ac:chgData name="Melissa Ryan" userId="169f3ad4-a1c1-4d4c-bc50-d9e66cb109a9" providerId="ADAL" clId="{4BE740CF-901B-4C4C-9190-2A985344DBB0}" dt="2023-10-10T03:42:50.539" v="1679" actId="14100"/>
          <ac:picMkLst>
            <pc:docMk/>
            <pc:sldMk cId="1006068414" sldId="356"/>
            <ac:picMk id="13" creationId="{B1E6E5FB-BEB5-67F3-9E67-73897DF8C525}"/>
          </ac:picMkLst>
        </pc:picChg>
      </pc:sldChg>
      <pc:sldChg chg="addSp delSp modSp add mod setBg delDesignElem">
        <pc:chgData name="Melissa Ryan" userId="169f3ad4-a1c1-4d4c-bc50-d9e66cb109a9" providerId="ADAL" clId="{4BE740CF-901B-4C4C-9190-2A985344DBB0}" dt="2023-09-26T05:44:56.812" v="1055" actId="20577"/>
        <pc:sldMkLst>
          <pc:docMk/>
          <pc:sldMk cId="3688632798" sldId="357"/>
        </pc:sldMkLst>
        <pc:spChg chg="add del">
          <ac:chgData name="Melissa Ryan" userId="169f3ad4-a1c1-4d4c-bc50-d9e66cb109a9" providerId="ADAL" clId="{4BE740CF-901B-4C4C-9190-2A985344DBB0}" dt="2023-09-19T22:38:29.539" v="1005" actId="26606"/>
          <ac:spMkLst>
            <pc:docMk/>
            <pc:sldMk cId="3688632798" sldId="357"/>
            <ac:spMk id="7" creationId="{F3060C83-F051-4F0E-ABAD-AA0DFC48B218}"/>
          </ac:spMkLst>
        </pc:spChg>
        <pc:spChg chg="add del">
          <ac:chgData name="Melissa Ryan" userId="169f3ad4-a1c1-4d4c-bc50-d9e66cb109a9" providerId="ADAL" clId="{4BE740CF-901B-4C4C-9190-2A985344DBB0}" dt="2023-09-19T22:38:29.539" v="1005" actId="26606"/>
          <ac:spMkLst>
            <pc:docMk/>
            <pc:sldMk cId="3688632798" sldId="357"/>
            <ac:spMk id="8" creationId="{83C98ABE-055B-441F-B07E-44F97F083C39}"/>
          </ac:spMkLst>
        </pc:spChg>
        <pc:spChg chg="add del">
          <ac:chgData name="Melissa Ryan" userId="169f3ad4-a1c1-4d4c-bc50-d9e66cb109a9" providerId="ADAL" clId="{4BE740CF-901B-4C4C-9190-2A985344DBB0}" dt="2023-09-19T22:38:29.539" v="1005" actId="26606"/>
          <ac:spMkLst>
            <pc:docMk/>
            <pc:sldMk cId="3688632798" sldId="357"/>
            <ac:spMk id="9" creationId="{29FDB030-9B49-4CED-8CCD-4D99382388AC}"/>
          </ac:spMkLst>
        </pc:spChg>
        <pc:spChg chg="del">
          <ac:chgData name="Melissa Ryan" userId="169f3ad4-a1c1-4d4c-bc50-d9e66cb109a9" providerId="ADAL" clId="{4BE740CF-901B-4C4C-9190-2A985344DBB0}" dt="2023-09-19T04:14:58.599" v="428"/>
          <ac:spMkLst>
            <pc:docMk/>
            <pc:sldMk cId="3688632798" sldId="357"/>
            <ac:spMk id="10" creationId="{F3060C83-F051-4F0E-ABAD-AA0DFC48B218}"/>
          </ac:spMkLst>
        </pc:spChg>
        <pc:spChg chg="add del">
          <ac:chgData name="Melissa Ryan" userId="169f3ad4-a1c1-4d4c-bc50-d9e66cb109a9" providerId="ADAL" clId="{4BE740CF-901B-4C4C-9190-2A985344DBB0}" dt="2023-09-19T22:38:29.539" v="1005" actId="26606"/>
          <ac:spMkLst>
            <pc:docMk/>
            <pc:sldMk cId="3688632798" sldId="357"/>
            <ac:spMk id="11" creationId="{3783CA14-24A1-485C-8B30-D6A5D87987AD}"/>
          </ac:spMkLst>
        </pc:spChg>
        <pc:spChg chg="del">
          <ac:chgData name="Melissa Ryan" userId="169f3ad4-a1c1-4d4c-bc50-d9e66cb109a9" providerId="ADAL" clId="{4BE740CF-901B-4C4C-9190-2A985344DBB0}" dt="2023-09-19T04:14:58.599" v="428"/>
          <ac:spMkLst>
            <pc:docMk/>
            <pc:sldMk cId="3688632798" sldId="357"/>
            <ac:spMk id="12" creationId="{83C98ABE-055B-441F-B07E-44F97F083C39}"/>
          </ac:spMkLst>
        </pc:spChg>
        <pc:spChg chg="add del">
          <ac:chgData name="Melissa Ryan" userId="169f3ad4-a1c1-4d4c-bc50-d9e66cb109a9" providerId="ADAL" clId="{4BE740CF-901B-4C4C-9190-2A985344DBB0}" dt="2023-09-19T22:38:29.539" v="1005" actId="26606"/>
          <ac:spMkLst>
            <pc:docMk/>
            <pc:sldMk cId="3688632798" sldId="357"/>
            <ac:spMk id="13" creationId="{9A97C86A-04D6-40F7-AE84-31AB43E6A846}"/>
          </ac:spMkLst>
        </pc:spChg>
        <pc:spChg chg="del">
          <ac:chgData name="Melissa Ryan" userId="169f3ad4-a1c1-4d4c-bc50-d9e66cb109a9" providerId="ADAL" clId="{4BE740CF-901B-4C4C-9190-2A985344DBB0}" dt="2023-09-19T04:14:58.599" v="428"/>
          <ac:spMkLst>
            <pc:docMk/>
            <pc:sldMk cId="3688632798" sldId="357"/>
            <ac:spMk id="14" creationId="{29FDB030-9B49-4CED-8CCD-4D99382388AC}"/>
          </ac:spMkLst>
        </pc:spChg>
        <pc:spChg chg="add del">
          <ac:chgData name="Melissa Ryan" userId="169f3ad4-a1c1-4d4c-bc50-d9e66cb109a9" providerId="ADAL" clId="{4BE740CF-901B-4C4C-9190-2A985344DBB0}" dt="2023-09-19T22:38:29.539" v="1005" actId="26606"/>
          <ac:spMkLst>
            <pc:docMk/>
            <pc:sldMk cId="3688632798" sldId="357"/>
            <ac:spMk id="15" creationId="{FF9F2414-84E8-453E-B1F3-389FDE8192D9}"/>
          </ac:spMkLst>
        </pc:spChg>
        <pc:spChg chg="del">
          <ac:chgData name="Melissa Ryan" userId="169f3ad4-a1c1-4d4c-bc50-d9e66cb109a9" providerId="ADAL" clId="{4BE740CF-901B-4C4C-9190-2A985344DBB0}" dt="2023-09-19T04:14:58.599" v="428"/>
          <ac:spMkLst>
            <pc:docMk/>
            <pc:sldMk cId="3688632798" sldId="357"/>
            <ac:spMk id="16" creationId="{3783CA14-24A1-485C-8B30-D6A5D87987AD}"/>
          </ac:spMkLst>
        </pc:spChg>
        <pc:spChg chg="add del">
          <ac:chgData name="Melissa Ryan" userId="169f3ad4-a1c1-4d4c-bc50-d9e66cb109a9" providerId="ADAL" clId="{4BE740CF-901B-4C4C-9190-2A985344DBB0}" dt="2023-09-19T22:38:29.539" v="1005" actId="26606"/>
          <ac:spMkLst>
            <pc:docMk/>
            <pc:sldMk cId="3688632798" sldId="357"/>
            <ac:spMk id="17" creationId="{3ECA69A1-7536-43AC-85EF-C7106179F5ED}"/>
          </ac:spMkLst>
        </pc:spChg>
        <pc:spChg chg="del">
          <ac:chgData name="Melissa Ryan" userId="169f3ad4-a1c1-4d4c-bc50-d9e66cb109a9" providerId="ADAL" clId="{4BE740CF-901B-4C4C-9190-2A985344DBB0}" dt="2023-09-19T04:14:58.599" v="428"/>
          <ac:spMkLst>
            <pc:docMk/>
            <pc:sldMk cId="3688632798" sldId="357"/>
            <ac:spMk id="18" creationId="{9A97C86A-04D6-40F7-AE84-31AB43E6A846}"/>
          </ac:spMkLst>
        </pc:spChg>
        <pc:spChg chg="add del">
          <ac:chgData name="Melissa Ryan" userId="169f3ad4-a1c1-4d4c-bc50-d9e66cb109a9" providerId="ADAL" clId="{4BE740CF-901B-4C4C-9190-2A985344DBB0}" dt="2023-09-19T22:38:26.072" v="1002" actId="26606"/>
          <ac:spMkLst>
            <pc:docMk/>
            <pc:sldMk cId="3688632798" sldId="357"/>
            <ac:spMk id="19" creationId="{D153EDB2-4AAD-43F4-AE78-4D326C813369}"/>
          </ac:spMkLst>
        </pc:spChg>
        <pc:spChg chg="del">
          <ac:chgData name="Melissa Ryan" userId="169f3ad4-a1c1-4d4c-bc50-d9e66cb109a9" providerId="ADAL" clId="{4BE740CF-901B-4C4C-9190-2A985344DBB0}" dt="2023-09-19T04:14:58.599" v="428"/>
          <ac:spMkLst>
            <pc:docMk/>
            <pc:sldMk cId="3688632798" sldId="357"/>
            <ac:spMk id="20" creationId="{FF9F2414-84E8-453E-B1F3-389FDE8192D9}"/>
          </ac:spMkLst>
        </pc:spChg>
        <pc:spChg chg="del">
          <ac:chgData name="Melissa Ryan" userId="169f3ad4-a1c1-4d4c-bc50-d9e66cb109a9" providerId="ADAL" clId="{4BE740CF-901B-4C4C-9190-2A985344DBB0}" dt="2023-09-19T04:14:58.599" v="428"/>
          <ac:spMkLst>
            <pc:docMk/>
            <pc:sldMk cId="3688632798" sldId="357"/>
            <ac:spMk id="22" creationId="{3ECA69A1-7536-43AC-85EF-C7106179F5ED}"/>
          </ac:spMkLst>
        </pc:spChg>
        <pc:spChg chg="add">
          <ac:chgData name="Melissa Ryan" userId="169f3ad4-a1c1-4d4c-bc50-d9e66cb109a9" providerId="ADAL" clId="{4BE740CF-901B-4C4C-9190-2A985344DBB0}" dt="2023-09-19T22:38:29.539" v="1005" actId="26606"/>
          <ac:spMkLst>
            <pc:docMk/>
            <pc:sldMk cId="3688632798" sldId="357"/>
            <ac:spMk id="26" creationId="{29FDB030-9B49-4CED-8CCD-4D99382388AC}"/>
          </ac:spMkLst>
        </pc:spChg>
        <pc:spChg chg="add">
          <ac:chgData name="Melissa Ryan" userId="169f3ad4-a1c1-4d4c-bc50-d9e66cb109a9" providerId="ADAL" clId="{4BE740CF-901B-4C4C-9190-2A985344DBB0}" dt="2023-09-19T22:38:29.539" v="1005" actId="26606"/>
          <ac:spMkLst>
            <pc:docMk/>
            <pc:sldMk cId="3688632798" sldId="357"/>
            <ac:spMk id="28" creationId="{3783CA14-24A1-485C-8B30-D6A5D87987AD}"/>
          </ac:spMkLst>
        </pc:spChg>
        <pc:spChg chg="add">
          <ac:chgData name="Melissa Ryan" userId="169f3ad4-a1c1-4d4c-bc50-d9e66cb109a9" providerId="ADAL" clId="{4BE740CF-901B-4C4C-9190-2A985344DBB0}" dt="2023-09-19T22:38:29.539" v="1005" actId="26606"/>
          <ac:spMkLst>
            <pc:docMk/>
            <pc:sldMk cId="3688632798" sldId="357"/>
            <ac:spMk id="30" creationId="{9A97C86A-04D6-40F7-AE84-31AB43E6A846}"/>
          </ac:spMkLst>
        </pc:spChg>
        <pc:spChg chg="add del">
          <ac:chgData name="Melissa Ryan" userId="169f3ad4-a1c1-4d4c-bc50-d9e66cb109a9" providerId="ADAL" clId="{4BE740CF-901B-4C4C-9190-2A985344DBB0}" dt="2023-09-19T22:38:29.513" v="1004" actId="26606"/>
          <ac:spMkLst>
            <pc:docMk/>
            <pc:sldMk cId="3688632798" sldId="357"/>
            <ac:spMk id="31" creationId="{7C1E5815-D54C-487F-A054-6D4930ADE3DF}"/>
          </ac:spMkLst>
        </pc:spChg>
        <pc:spChg chg="add del">
          <ac:chgData name="Melissa Ryan" userId="169f3ad4-a1c1-4d4c-bc50-d9e66cb109a9" providerId="ADAL" clId="{4BE740CF-901B-4C4C-9190-2A985344DBB0}" dt="2023-09-19T22:38:29.513" v="1004" actId="26606"/>
          <ac:spMkLst>
            <pc:docMk/>
            <pc:sldMk cId="3688632798" sldId="357"/>
            <ac:spMk id="32" creationId="{736F0DFD-0954-464F-BF12-DD2E6F6E0380}"/>
          </ac:spMkLst>
        </pc:spChg>
        <pc:spChg chg="add">
          <ac:chgData name="Melissa Ryan" userId="169f3ad4-a1c1-4d4c-bc50-d9e66cb109a9" providerId="ADAL" clId="{4BE740CF-901B-4C4C-9190-2A985344DBB0}" dt="2023-09-19T22:38:29.539" v="1005" actId="26606"/>
          <ac:spMkLst>
            <pc:docMk/>
            <pc:sldMk cId="3688632798" sldId="357"/>
            <ac:spMk id="34" creationId="{3ECA69A1-7536-43AC-85EF-C7106179F5ED}"/>
          </ac:spMkLst>
        </pc:spChg>
        <pc:spChg chg="add">
          <ac:chgData name="Melissa Ryan" userId="169f3ad4-a1c1-4d4c-bc50-d9e66cb109a9" providerId="ADAL" clId="{4BE740CF-901B-4C4C-9190-2A985344DBB0}" dt="2023-09-19T22:38:29.539" v="1005" actId="26606"/>
          <ac:spMkLst>
            <pc:docMk/>
            <pc:sldMk cId="3688632798" sldId="357"/>
            <ac:spMk id="35" creationId="{F3060C83-F051-4F0E-ABAD-AA0DFC48B218}"/>
          </ac:spMkLst>
        </pc:spChg>
        <pc:spChg chg="add">
          <ac:chgData name="Melissa Ryan" userId="169f3ad4-a1c1-4d4c-bc50-d9e66cb109a9" providerId="ADAL" clId="{4BE740CF-901B-4C4C-9190-2A985344DBB0}" dt="2023-09-19T22:38:29.539" v="1005" actId="26606"/>
          <ac:spMkLst>
            <pc:docMk/>
            <pc:sldMk cId="3688632798" sldId="357"/>
            <ac:spMk id="36" creationId="{83C98ABE-055B-441F-B07E-44F97F083C39}"/>
          </ac:spMkLst>
        </pc:spChg>
        <pc:spChg chg="add">
          <ac:chgData name="Melissa Ryan" userId="169f3ad4-a1c1-4d4c-bc50-d9e66cb109a9" providerId="ADAL" clId="{4BE740CF-901B-4C4C-9190-2A985344DBB0}" dt="2023-09-19T22:38:29.539" v="1005" actId="26606"/>
          <ac:spMkLst>
            <pc:docMk/>
            <pc:sldMk cId="3688632798" sldId="357"/>
            <ac:spMk id="37" creationId="{FF9F2414-84E8-453E-B1F3-389FDE8192D9}"/>
          </ac:spMkLst>
        </pc:spChg>
        <pc:grpChg chg="add del">
          <ac:chgData name="Melissa Ryan" userId="169f3ad4-a1c1-4d4c-bc50-d9e66cb109a9" providerId="ADAL" clId="{4BE740CF-901B-4C4C-9190-2A985344DBB0}" dt="2023-09-19T22:38:26.072" v="1002" actId="26606"/>
          <ac:grpSpMkLst>
            <pc:docMk/>
            <pc:sldMk cId="3688632798" sldId="357"/>
            <ac:grpSpMk id="24" creationId="{A3CB7779-72E2-4E92-AE18-6BBC335DD881}"/>
          </ac:grpSpMkLst>
        </pc:grpChg>
        <pc:graphicFrameChg chg="mod modGraphic">
          <ac:chgData name="Melissa Ryan" userId="169f3ad4-a1c1-4d4c-bc50-d9e66cb109a9" providerId="ADAL" clId="{4BE740CF-901B-4C4C-9190-2A985344DBB0}" dt="2023-09-26T05:44:56.812" v="1055" actId="20577"/>
          <ac:graphicFrameMkLst>
            <pc:docMk/>
            <pc:sldMk cId="3688632798" sldId="357"/>
            <ac:graphicFrameMk id="2" creationId="{801BE9F7-CDDD-4453-AB9B-67075E704610}"/>
          </ac:graphicFrameMkLst>
        </pc:graphicFrameChg>
      </pc:sldChg>
      <pc:sldChg chg="addSp delSp modSp new mod modClrScheme chgLayout">
        <pc:chgData name="Melissa Ryan" userId="169f3ad4-a1c1-4d4c-bc50-d9e66cb109a9" providerId="ADAL" clId="{4BE740CF-901B-4C4C-9190-2A985344DBB0}" dt="2023-10-02T23:54:04.944" v="1372" actId="20577"/>
        <pc:sldMkLst>
          <pc:docMk/>
          <pc:sldMk cId="176191932" sldId="358"/>
        </pc:sldMkLst>
        <pc:spChg chg="add mod">
          <ac:chgData name="Melissa Ryan" userId="169f3ad4-a1c1-4d4c-bc50-d9e66cb109a9" providerId="ADAL" clId="{4BE740CF-901B-4C4C-9190-2A985344DBB0}" dt="2023-09-19T04:20:31.469" v="472" actId="122"/>
          <ac:spMkLst>
            <pc:docMk/>
            <pc:sldMk cId="176191932" sldId="358"/>
            <ac:spMk id="2" creationId="{7D5C9663-6F6E-F34C-8577-B197B3393A11}"/>
          </ac:spMkLst>
        </pc:spChg>
        <pc:spChg chg="add mod">
          <ac:chgData name="Melissa Ryan" userId="169f3ad4-a1c1-4d4c-bc50-d9e66cb109a9" providerId="ADAL" clId="{4BE740CF-901B-4C4C-9190-2A985344DBB0}" dt="2023-10-02T23:54:04.944" v="1372" actId="20577"/>
          <ac:spMkLst>
            <pc:docMk/>
            <pc:sldMk cId="176191932" sldId="358"/>
            <ac:spMk id="3" creationId="{5565A693-895E-B1D2-C184-98FD3686BE0C}"/>
          </ac:spMkLst>
        </pc:spChg>
        <pc:spChg chg="add del">
          <ac:chgData name="Melissa Ryan" userId="169f3ad4-a1c1-4d4c-bc50-d9e66cb109a9" providerId="ADAL" clId="{4BE740CF-901B-4C4C-9190-2A985344DBB0}" dt="2023-09-19T04:21:20.881" v="515"/>
          <ac:spMkLst>
            <pc:docMk/>
            <pc:sldMk cId="176191932" sldId="358"/>
            <ac:spMk id="4" creationId="{95DA918B-B086-28BB-7BD9-5A2F58DD8770}"/>
          </ac:spMkLst>
        </pc:spChg>
        <pc:spChg chg="add del mod">
          <ac:chgData name="Melissa Ryan" userId="169f3ad4-a1c1-4d4c-bc50-d9e66cb109a9" providerId="ADAL" clId="{4BE740CF-901B-4C4C-9190-2A985344DBB0}" dt="2023-09-19T04:21:20.448" v="514"/>
          <ac:spMkLst>
            <pc:docMk/>
            <pc:sldMk cId="176191932" sldId="358"/>
            <ac:spMk id="5" creationId="{B946BFC9-F501-9518-AE07-E3B9FA096498}"/>
          </ac:spMkLst>
        </pc:spChg>
      </pc:sldChg>
      <pc:sldChg chg="add del">
        <pc:chgData name="Melissa Ryan" userId="169f3ad4-a1c1-4d4c-bc50-d9e66cb109a9" providerId="ADAL" clId="{4BE740CF-901B-4C4C-9190-2A985344DBB0}" dt="2023-09-19T04:15:50.375" v="437" actId="2696"/>
        <pc:sldMkLst>
          <pc:docMk/>
          <pc:sldMk cId="1533575775" sldId="358"/>
        </pc:sldMkLst>
      </pc:sldChg>
      <pc:sldChg chg="addSp delSp modSp new mod setBg modClrScheme chgLayout modNotesTx">
        <pc:chgData name="Melissa Ryan" userId="169f3ad4-a1c1-4d4c-bc50-d9e66cb109a9" providerId="ADAL" clId="{4BE740CF-901B-4C4C-9190-2A985344DBB0}" dt="2023-10-10T04:33:32.712" v="2019" actId="20577"/>
        <pc:sldMkLst>
          <pc:docMk/>
          <pc:sldMk cId="104901623" sldId="359"/>
        </pc:sldMkLst>
        <pc:spChg chg="add mod">
          <ac:chgData name="Melissa Ryan" userId="169f3ad4-a1c1-4d4c-bc50-d9e66cb109a9" providerId="ADAL" clId="{4BE740CF-901B-4C4C-9190-2A985344DBB0}" dt="2023-10-10T04:33:32.712" v="2019" actId="20577"/>
          <ac:spMkLst>
            <pc:docMk/>
            <pc:sldMk cId="104901623" sldId="359"/>
            <ac:spMk id="2" creationId="{217D4182-EA6A-1777-5256-2594EE4EE6F9}"/>
          </ac:spMkLst>
        </pc:spChg>
        <pc:spChg chg="del">
          <ac:chgData name="Melissa Ryan" userId="169f3ad4-a1c1-4d4c-bc50-d9e66cb109a9" providerId="ADAL" clId="{4BE740CF-901B-4C4C-9190-2A985344DBB0}" dt="2023-09-19T05:05:49.217" v="743" actId="700"/>
          <ac:spMkLst>
            <pc:docMk/>
            <pc:sldMk cId="104901623" sldId="359"/>
            <ac:spMk id="2" creationId="{860870B2-D40C-978B-1DD8-96A212209A50}"/>
          </ac:spMkLst>
        </pc:spChg>
        <pc:spChg chg="add del">
          <ac:chgData name="Melissa Ryan" userId="169f3ad4-a1c1-4d4c-bc50-d9e66cb109a9" providerId="ADAL" clId="{4BE740CF-901B-4C4C-9190-2A985344DBB0}" dt="2023-09-19T05:05:49.217" v="743" actId="700"/>
          <ac:spMkLst>
            <pc:docMk/>
            <pc:sldMk cId="104901623" sldId="359"/>
            <ac:spMk id="3" creationId="{21EA38FF-C03C-6619-FF8A-F311BDDE912C}"/>
          </ac:spMkLst>
        </pc:spChg>
        <pc:spChg chg="add del">
          <ac:chgData name="Melissa Ryan" userId="169f3ad4-a1c1-4d4c-bc50-d9e66cb109a9" providerId="ADAL" clId="{4BE740CF-901B-4C4C-9190-2A985344DBB0}" dt="2023-09-19T05:05:40.525" v="742"/>
          <ac:spMkLst>
            <pc:docMk/>
            <pc:sldMk cId="104901623" sldId="359"/>
            <ac:spMk id="6" creationId="{287EE39C-4CCD-2A22-3B03-972F057A622A}"/>
          </ac:spMkLst>
        </pc:spChg>
        <pc:spChg chg="add del mod">
          <ac:chgData name="Melissa Ryan" userId="169f3ad4-a1c1-4d4c-bc50-d9e66cb109a9" providerId="ADAL" clId="{4BE740CF-901B-4C4C-9190-2A985344DBB0}" dt="2023-09-19T05:05:58.748" v="745"/>
          <ac:spMkLst>
            <pc:docMk/>
            <pc:sldMk cId="104901623" sldId="359"/>
            <ac:spMk id="9" creationId="{E9370E6B-753D-7506-9557-E25B2CFE5D96}"/>
          </ac:spMkLst>
        </pc:spChg>
        <pc:spChg chg="add del">
          <ac:chgData name="Melissa Ryan" userId="169f3ad4-a1c1-4d4c-bc50-d9e66cb109a9" providerId="ADAL" clId="{4BE740CF-901B-4C4C-9190-2A985344DBB0}" dt="2023-09-19T05:06:22.983" v="747" actId="22"/>
          <ac:spMkLst>
            <pc:docMk/>
            <pc:sldMk cId="104901623" sldId="359"/>
            <ac:spMk id="11" creationId="{7CA325A8-5E7A-9712-8126-1734A00E9949}"/>
          </ac:spMkLst>
        </pc:spChg>
        <pc:spChg chg="add">
          <ac:chgData name="Melissa Ryan" userId="169f3ad4-a1c1-4d4c-bc50-d9e66cb109a9" providerId="ADAL" clId="{4BE740CF-901B-4C4C-9190-2A985344DBB0}" dt="2023-09-19T05:07:07.204" v="749" actId="26606"/>
          <ac:spMkLst>
            <pc:docMk/>
            <pc:sldMk cId="104901623" sldId="359"/>
            <ac:spMk id="18" creationId="{F3060C83-F051-4F0E-ABAD-AA0DFC48B218}"/>
          </ac:spMkLst>
        </pc:spChg>
        <pc:spChg chg="add">
          <ac:chgData name="Melissa Ryan" userId="169f3ad4-a1c1-4d4c-bc50-d9e66cb109a9" providerId="ADAL" clId="{4BE740CF-901B-4C4C-9190-2A985344DBB0}" dt="2023-09-19T05:07:07.204" v="749" actId="26606"/>
          <ac:spMkLst>
            <pc:docMk/>
            <pc:sldMk cId="104901623" sldId="359"/>
            <ac:spMk id="20" creationId="{83C98ABE-055B-441F-B07E-44F97F083C39}"/>
          </ac:spMkLst>
        </pc:spChg>
        <pc:spChg chg="add">
          <ac:chgData name="Melissa Ryan" userId="169f3ad4-a1c1-4d4c-bc50-d9e66cb109a9" providerId="ADAL" clId="{4BE740CF-901B-4C4C-9190-2A985344DBB0}" dt="2023-09-19T05:07:07.204" v="749" actId="26606"/>
          <ac:spMkLst>
            <pc:docMk/>
            <pc:sldMk cId="104901623" sldId="359"/>
            <ac:spMk id="22" creationId="{29FDB030-9B49-4CED-8CCD-4D99382388AC}"/>
          </ac:spMkLst>
        </pc:spChg>
        <pc:spChg chg="add">
          <ac:chgData name="Melissa Ryan" userId="169f3ad4-a1c1-4d4c-bc50-d9e66cb109a9" providerId="ADAL" clId="{4BE740CF-901B-4C4C-9190-2A985344DBB0}" dt="2023-09-19T05:07:07.204" v="749" actId="26606"/>
          <ac:spMkLst>
            <pc:docMk/>
            <pc:sldMk cId="104901623" sldId="359"/>
            <ac:spMk id="24" creationId="{3783CA14-24A1-485C-8B30-D6A5D87987AD}"/>
          </ac:spMkLst>
        </pc:spChg>
        <pc:spChg chg="add">
          <ac:chgData name="Melissa Ryan" userId="169f3ad4-a1c1-4d4c-bc50-d9e66cb109a9" providerId="ADAL" clId="{4BE740CF-901B-4C4C-9190-2A985344DBB0}" dt="2023-09-19T05:07:07.204" v="749" actId="26606"/>
          <ac:spMkLst>
            <pc:docMk/>
            <pc:sldMk cId="104901623" sldId="359"/>
            <ac:spMk id="26" creationId="{9A97C86A-04D6-40F7-AE84-31AB43E6A846}"/>
          </ac:spMkLst>
        </pc:spChg>
        <pc:spChg chg="add">
          <ac:chgData name="Melissa Ryan" userId="169f3ad4-a1c1-4d4c-bc50-d9e66cb109a9" providerId="ADAL" clId="{4BE740CF-901B-4C4C-9190-2A985344DBB0}" dt="2023-09-19T05:07:07.204" v="749" actId="26606"/>
          <ac:spMkLst>
            <pc:docMk/>
            <pc:sldMk cId="104901623" sldId="359"/>
            <ac:spMk id="28" creationId="{FF9F2414-84E8-453E-B1F3-389FDE8192D9}"/>
          </ac:spMkLst>
        </pc:spChg>
        <pc:spChg chg="add">
          <ac:chgData name="Melissa Ryan" userId="169f3ad4-a1c1-4d4c-bc50-d9e66cb109a9" providerId="ADAL" clId="{4BE740CF-901B-4C4C-9190-2A985344DBB0}" dt="2023-09-19T05:07:07.204" v="749" actId="26606"/>
          <ac:spMkLst>
            <pc:docMk/>
            <pc:sldMk cId="104901623" sldId="359"/>
            <ac:spMk id="30" creationId="{3ECA69A1-7536-43AC-85EF-C7106179F5ED}"/>
          </ac:spMkLst>
        </pc:spChg>
        <pc:graphicFrameChg chg="add del mod">
          <ac:chgData name="Melissa Ryan" userId="169f3ad4-a1c1-4d4c-bc50-d9e66cb109a9" providerId="ADAL" clId="{4BE740CF-901B-4C4C-9190-2A985344DBB0}" dt="2023-09-19T05:05:40.525" v="742"/>
          <ac:graphicFrameMkLst>
            <pc:docMk/>
            <pc:sldMk cId="104901623" sldId="359"/>
            <ac:graphicFrameMk id="4" creationId="{7F9EC3DF-BDFE-F67B-13B8-B9D19DEA6845}"/>
          </ac:graphicFrameMkLst>
        </pc:graphicFrameChg>
        <pc:graphicFrameChg chg="add del mod">
          <ac:chgData name="Melissa Ryan" userId="169f3ad4-a1c1-4d4c-bc50-d9e66cb109a9" providerId="ADAL" clId="{4BE740CF-901B-4C4C-9190-2A985344DBB0}" dt="2023-09-19T05:05:40.525" v="742"/>
          <ac:graphicFrameMkLst>
            <pc:docMk/>
            <pc:sldMk cId="104901623" sldId="359"/>
            <ac:graphicFrameMk id="5" creationId="{F535F013-9938-086E-EB39-8C3A6CEECDF0}"/>
          </ac:graphicFrameMkLst>
        </pc:graphicFrameChg>
        <pc:graphicFrameChg chg="add del mod">
          <ac:chgData name="Melissa Ryan" userId="169f3ad4-a1c1-4d4c-bc50-d9e66cb109a9" providerId="ADAL" clId="{4BE740CF-901B-4C4C-9190-2A985344DBB0}" dt="2023-09-19T05:05:58.748" v="745"/>
          <ac:graphicFrameMkLst>
            <pc:docMk/>
            <pc:sldMk cId="104901623" sldId="359"/>
            <ac:graphicFrameMk id="7" creationId="{286EA737-AC73-1358-1C26-AC928F7AE318}"/>
          </ac:graphicFrameMkLst>
        </pc:graphicFrameChg>
        <pc:graphicFrameChg chg="add del mod">
          <ac:chgData name="Melissa Ryan" userId="169f3ad4-a1c1-4d4c-bc50-d9e66cb109a9" providerId="ADAL" clId="{4BE740CF-901B-4C4C-9190-2A985344DBB0}" dt="2023-09-19T05:05:58.748" v="745"/>
          <ac:graphicFrameMkLst>
            <pc:docMk/>
            <pc:sldMk cId="104901623" sldId="359"/>
            <ac:graphicFrameMk id="8" creationId="{444876E2-A5A0-0CA7-8FCD-589A69FFE311}"/>
          </ac:graphicFrameMkLst>
        </pc:graphicFrameChg>
        <pc:picChg chg="add mod">
          <ac:chgData name="Melissa Ryan" userId="169f3ad4-a1c1-4d4c-bc50-d9e66cb109a9" providerId="ADAL" clId="{4BE740CF-901B-4C4C-9190-2A985344DBB0}" dt="2023-09-19T05:07:07.204" v="749" actId="26606"/>
          <ac:picMkLst>
            <pc:docMk/>
            <pc:sldMk cId="104901623" sldId="359"/>
            <ac:picMk id="13" creationId="{3A0DE2D4-348E-702B-3117-54A0F5CB9F9E}"/>
          </ac:picMkLst>
        </pc:picChg>
      </pc:sldChg>
      <pc:sldChg chg="modSp add del mod">
        <pc:chgData name="Melissa Ryan" userId="169f3ad4-a1c1-4d4c-bc50-d9e66cb109a9" providerId="ADAL" clId="{4BE740CF-901B-4C4C-9190-2A985344DBB0}" dt="2023-09-21T03:42:18.931" v="1047" actId="2696"/>
        <pc:sldMkLst>
          <pc:docMk/>
          <pc:sldMk cId="3952147010" sldId="361"/>
        </pc:sldMkLst>
        <pc:spChg chg="mod">
          <ac:chgData name="Melissa Ryan" userId="169f3ad4-a1c1-4d4c-bc50-d9e66cb109a9" providerId="ADAL" clId="{4BE740CF-901B-4C4C-9190-2A985344DBB0}" dt="2023-09-21T02:32:37.808" v="1045" actId="13926"/>
          <ac:spMkLst>
            <pc:docMk/>
            <pc:sldMk cId="3952147010" sldId="361"/>
            <ac:spMk id="11" creationId="{9612040C-4DEF-558C-A312-E30B22633F67}"/>
          </ac:spMkLst>
        </pc:spChg>
      </pc:sldChg>
      <pc:sldChg chg="add del">
        <pc:chgData name="Melissa Ryan" userId="169f3ad4-a1c1-4d4c-bc50-d9e66cb109a9" providerId="ADAL" clId="{4BE740CF-901B-4C4C-9190-2A985344DBB0}" dt="2023-09-21T03:42:55.982" v="1049" actId="2696"/>
        <pc:sldMkLst>
          <pc:docMk/>
          <pc:sldMk cId="3796650487" sldId="362"/>
        </pc:sldMkLst>
      </pc:sldChg>
      <pc:sldChg chg="add">
        <pc:chgData name="Melissa Ryan" userId="169f3ad4-a1c1-4d4c-bc50-d9e66cb109a9" providerId="ADAL" clId="{4BE740CF-901B-4C4C-9190-2A985344DBB0}" dt="2023-09-19T22:32:09.927" v="840"/>
        <pc:sldMkLst>
          <pc:docMk/>
          <pc:sldMk cId="892056587" sldId="363"/>
        </pc:sldMkLst>
      </pc:sldChg>
      <pc:sldChg chg="add del">
        <pc:chgData name="Melissa Ryan" userId="169f3ad4-a1c1-4d4c-bc50-d9e66cb109a9" providerId="ADAL" clId="{4BE740CF-901B-4C4C-9190-2A985344DBB0}" dt="2023-09-21T01:06:17.240" v="1009" actId="2696"/>
        <pc:sldMkLst>
          <pc:docMk/>
          <pc:sldMk cId="2105600061" sldId="364"/>
        </pc:sldMkLst>
      </pc:sldChg>
      <pc:sldChg chg="add">
        <pc:chgData name="Melissa Ryan" userId="169f3ad4-a1c1-4d4c-bc50-d9e66cb109a9" providerId="ADAL" clId="{4BE740CF-901B-4C4C-9190-2A985344DBB0}" dt="2023-09-21T01:06:12.453" v="1008"/>
        <pc:sldMkLst>
          <pc:docMk/>
          <pc:sldMk cId="560100759" sldId="365"/>
        </pc:sldMkLst>
      </pc:sldChg>
      <pc:sldChg chg="add">
        <pc:chgData name="Melissa Ryan" userId="169f3ad4-a1c1-4d4c-bc50-d9e66cb109a9" providerId="ADAL" clId="{4BE740CF-901B-4C4C-9190-2A985344DBB0}" dt="2023-09-21T03:42:15.142" v="1046"/>
        <pc:sldMkLst>
          <pc:docMk/>
          <pc:sldMk cId="1923609743" sldId="366"/>
        </pc:sldMkLst>
      </pc:sldChg>
      <pc:sldChg chg="add modNotesTx">
        <pc:chgData name="Melissa Ryan" userId="169f3ad4-a1c1-4d4c-bc50-d9e66cb109a9" providerId="ADAL" clId="{4BE740CF-901B-4C4C-9190-2A985344DBB0}" dt="2023-10-13T00:46:23.702" v="3026"/>
        <pc:sldMkLst>
          <pc:docMk/>
          <pc:sldMk cId="246000203" sldId="367"/>
        </pc:sldMkLst>
      </pc:sldChg>
      <pc:sldChg chg="addSp delSp modSp new mod setBg">
        <pc:chgData name="Melissa Ryan" userId="169f3ad4-a1c1-4d4c-bc50-d9e66cb109a9" providerId="ADAL" clId="{4BE740CF-901B-4C4C-9190-2A985344DBB0}" dt="2023-10-10T04:40:10.078" v="2359" actId="27636"/>
        <pc:sldMkLst>
          <pc:docMk/>
          <pc:sldMk cId="3083802029" sldId="368"/>
        </pc:sldMkLst>
        <pc:spChg chg="mod">
          <ac:chgData name="Melissa Ryan" userId="169f3ad4-a1c1-4d4c-bc50-d9e66cb109a9" providerId="ADAL" clId="{4BE740CF-901B-4C4C-9190-2A985344DBB0}" dt="2023-10-10T04:35:59.194" v="2037" actId="20577"/>
          <ac:spMkLst>
            <pc:docMk/>
            <pc:sldMk cId="3083802029" sldId="368"/>
            <ac:spMk id="2" creationId="{0929A89D-61F5-72BB-EA16-98872A8D3552}"/>
          </ac:spMkLst>
        </pc:spChg>
        <pc:spChg chg="add del mod">
          <ac:chgData name="Melissa Ryan" userId="169f3ad4-a1c1-4d4c-bc50-d9e66cb109a9" providerId="ADAL" clId="{4BE740CF-901B-4C4C-9190-2A985344DBB0}" dt="2023-09-26T05:50:20.631" v="1351" actId="26606"/>
          <ac:spMkLst>
            <pc:docMk/>
            <pc:sldMk cId="3083802029" sldId="368"/>
            <ac:spMk id="3" creationId="{1DB8E720-0EB3-C616-C326-1FD094A0D49D}"/>
          </ac:spMkLst>
        </pc:spChg>
        <pc:spChg chg="add">
          <ac:chgData name="Melissa Ryan" userId="169f3ad4-a1c1-4d4c-bc50-d9e66cb109a9" providerId="ADAL" clId="{4BE740CF-901B-4C4C-9190-2A985344DBB0}" dt="2023-09-26T05:50:20.631" v="1351" actId="26606"/>
          <ac:spMkLst>
            <pc:docMk/>
            <pc:sldMk cId="3083802029" sldId="368"/>
            <ac:spMk id="8" creationId="{6F4C891B-62D0-4250-AEB7-0F42BAD78D7D}"/>
          </ac:spMkLst>
        </pc:spChg>
        <pc:spChg chg="add del">
          <ac:chgData name="Melissa Ryan" userId="169f3ad4-a1c1-4d4c-bc50-d9e66cb109a9" providerId="ADAL" clId="{4BE740CF-901B-4C4C-9190-2A985344DBB0}" dt="2023-09-26T05:50:18.125" v="1348" actId="26606"/>
          <ac:spMkLst>
            <pc:docMk/>
            <pc:sldMk cId="3083802029" sldId="368"/>
            <ac:spMk id="10" creationId="{6F4C891B-62D0-4250-AEB7-0F42BAD78D7D}"/>
          </ac:spMkLst>
        </pc:spChg>
        <pc:spChg chg="add mod">
          <ac:chgData name="Melissa Ryan" userId="169f3ad4-a1c1-4d4c-bc50-d9e66cb109a9" providerId="ADAL" clId="{4BE740CF-901B-4C4C-9190-2A985344DBB0}" dt="2023-10-10T04:40:10.078" v="2359" actId="27636"/>
          <ac:spMkLst>
            <pc:docMk/>
            <pc:sldMk cId="3083802029" sldId="368"/>
            <ac:spMk id="11" creationId="{1DB8E720-0EB3-C616-C326-1FD094A0D49D}"/>
          </ac:spMkLst>
        </pc:spChg>
        <pc:graphicFrameChg chg="add del">
          <ac:chgData name="Melissa Ryan" userId="169f3ad4-a1c1-4d4c-bc50-d9e66cb109a9" providerId="ADAL" clId="{4BE740CF-901B-4C4C-9190-2A985344DBB0}" dt="2023-09-26T05:50:20.621" v="1350" actId="26606"/>
          <ac:graphicFrameMkLst>
            <pc:docMk/>
            <pc:sldMk cId="3083802029" sldId="368"/>
            <ac:graphicFrameMk id="5" creationId="{65361F35-6DB7-5BDE-42AB-8A4AF1E62591}"/>
          </ac:graphicFrameMkLst>
        </pc:graphicFrameChg>
        <pc:picChg chg="add del">
          <ac:chgData name="Melissa Ryan" userId="169f3ad4-a1c1-4d4c-bc50-d9e66cb109a9" providerId="ADAL" clId="{4BE740CF-901B-4C4C-9190-2A985344DBB0}" dt="2023-09-26T05:50:18.125" v="1348" actId="26606"/>
          <ac:picMkLst>
            <pc:docMk/>
            <pc:sldMk cId="3083802029" sldId="368"/>
            <ac:picMk id="7" creationId="{AD1E25E7-A89F-648B-E40B-FC54748A835C}"/>
          </ac:picMkLst>
        </pc:picChg>
        <pc:picChg chg="add mod">
          <ac:chgData name="Melissa Ryan" userId="169f3ad4-a1c1-4d4c-bc50-d9e66cb109a9" providerId="ADAL" clId="{4BE740CF-901B-4C4C-9190-2A985344DBB0}" dt="2023-10-10T04:34:53.831" v="2021" actId="1076"/>
          <ac:picMkLst>
            <pc:docMk/>
            <pc:sldMk cId="3083802029" sldId="368"/>
            <ac:picMk id="9" creationId="{AD1E25E7-A89F-648B-E40B-FC54748A835C}"/>
          </ac:picMkLst>
        </pc:picChg>
      </pc:sldChg>
      <pc:sldChg chg="addSp delSp modSp new mod setBg">
        <pc:chgData name="Melissa Ryan" userId="169f3ad4-a1c1-4d4c-bc50-d9e66cb109a9" providerId="ADAL" clId="{4BE740CF-901B-4C4C-9190-2A985344DBB0}" dt="2023-10-10T04:53:26.045" v="3017" actId="113"/>
        <pc:sldMkLst>
          <pc:docMk/>
          <pc:sldMk cId="2480989522" sldId="369"/>
        </pc:sldMkLst>
        <pc:spChg chg="mod">
          <ac:chgData name="Melissa Ryan" userId="169f3ad4-a1c1-4d4c-bc50-d9e66cb109a9" providerId="ADAL" clId="{4BE740CF-901B-4C4C-9190-2A985344DBB0}" dt="2023-10-10T04:49:05.625" v="2976" actId="26606"/>
          <ac:spMkLst>
            <pc:docMk/>
            <pc:sldMk cId="2480989522" sldId="369"/>
            <ac:spMk id="2" creationId="{0B3A98CE-9C1D-CFF4-3018-AB104D1EEB3A}"/>
          </ac:spMkLst>
        </pc:spChg>
        <pc:spChg chg="mod">
          <ac:chgData name="Melissa Ryan" userId="169f3ad4-a1c1-4d4c-bc50-d9e66cb109a9" providerId="ADAL" clId="{4BE740CF-901B-4C4C-9190-2A985344DBB0}" dt="2023-10-10T04:53:26.045" v="3017" actId="113"/>
          <ac:spMkLst>
            <pc:docMk/>
            <pc:sldMk cId="2480989522" sldId="369"/>
            <ac:spMk id="3" creationId="{6EC1940A-6652-083B-002A-635A90F45D4D}"/>
          </ac:spMkLst>
        </pc:spChg>
        <pc:spChg chg="add del">
          <ac:chgData name="Melissa Ryan" userId="169f3ad4-a1c1-4d4c-bc50-d9e66cb109a9" providerId="ADAL" clId="{4BE740CF-901B-4C4C-9190-2A985344DBB0}" dt="2023-10-10T04:49:05.336" v="2975" actId="26606"/>
          <ac:spMkLst>
            <pc:docMk/>
            <pc:sldMk cId="2480989522" sldId="369"/>
            <ac:spMk id="8" creationId="{5C8908E2-EE49-44D2-9428-A28D2312A8D5}"/>
          </ac:spMkLst>
        </pc:spChg>
        <pc:spChg chg="add del">
          <ac:chgData name="Melissa Ryan" userId="169f3ad4-a1c1-4d4c-bc50-d9e66cb109a9" providerId="ADAL" clId="{4BE740CF-901B-4C4C-9190-2A985344DBB0}" dt="2023-10-10T04:49:05.336" v="2975" actId="26606"/>
          <ac:spMkLst>
            <pc:docMk/>
            <pc:sldMk cId="2480989522" sldId="369"/>
            <ac:spMk id="14" creationId="{02114E49-C077-4083-B5C1-6A6E70F4D91F}"/>
          </ac:spMkLst>
        </pc:spChg>
        <pc:spChg chg="add del">
          <ac:chgData name="Melissa Ryan" userId="169f3ad4-a1c1-4d4c-bc50-d9e66cb109a9" providerId="ADAL" clId="{4BE740CF-901B-4C4C-9190-2A985344DBB0}" dt="2023-10-10T04:49:05.336" v="2975" actId="26606"/>
          <ac:spMkLst>
            <pc:docMk/>
            <pc:sldMk cId="2480989522" sldId="369"/>
            <ac:spMk id="16" creationId="{ED888B23-07FA-482A-96DF-47E31AF1A603}"/>
          </ac:spMkLst>
        </pc:spChg>
        <pc:spChg chg="add">
          <ac:chgData name="Melissa Ryan" userId="169f3ad4-a1c1-4d4c-bc50-d9e66cb109a9" providerId="ADAL" clId="{4BE740CF-901B-4C4C-9190-2A985344DBB0}" dt="2023-10-10T04:49:05.625" v="2976" actId="26606"/>
          <ac:spMkLst>
            <pc:docMk/>
            <pc:sldMk cId="2480989522" sldId="369"/>
            <ac:spMk id="18" creationId="{5C8908E2-EE49-44D2-9428-A28D2312A8D5}"/>
          </ac:spMkLst>
        </pc:spChg>
        <pc:spChg chg="add">
          <ac:chgData name="Melissa Ryan" userId="169f3ad4-a1c1-4d4c-bc50-d9e66cb109a9" providerId="ADAL" clId="{4BE740CF-901B-4C4C-9190-2A985344DBB0}" dt="2023-10-10T04:49:05.625" v="2976" actId="26606"/>
          <ac:spMkLst>
            <pc:docMk/>
            <pc:sldMk cId="2480989522" sldId="369"/>
            <ac:spMk id="22" creationId="{BD92035A-AA2F-4CD8-A556-1CE8BDEC75BD}"/>
          </ac:spMkLst>
        </pc:spChg>
        <pc:spChg chg="add">
          <ac:chgData name="Melissa Ryan" userId="169f3ad4-a1c1-4d4c-bc50-d9e66cb109a9" providerId="ADAL" clId="{4BE740CF-901B-4C4C-9190-2A985344DBB0}" dt="2023-10-10T04:49:05.625" v="2976" actId="26606"/>
          <ac:spMkLst>
            <pc:docMk/>
            <pc:sldMk cId="2480989522" sldId="369"/>
            <ac:spMk id="23" creationId="{ED888B23-07FA-482A-96DF-47E31AF1A603}"/>
          </ac:spMkLst>
        </pc:spChg>
        <pc:grpChg chg="add del">
          <ac:chgData name="Melissa Ryan" userId="169f3ad4-a1c1-4d4c-bc50-d9e66cb109a9" providerId="ADAL" clId="{4BE740CF-901B-4C4C-9190-2A985344DBB0}" dt="2023-10-10T04:49:05.336" v="2975" actId="26606"/>
          <ac:grpSpMkLst>
            <pc:docMk/>
            <pc:sldMk cId="2480989522" sldId="369"/>
            <ac:grpSpMk id="10" creationId="{D8C3AFD7-4CCE-484E-84C6-80FB3E3E2093}"/>
          </ac:grpSpMkLst>
        </pc:grpChg>
        <pc:grpChg chg="add">
          <ac:chgData name="Melissa Ryan" userId="169f3ad4-a1c1-4d4c-bc50-d9e66cb109a9" providerId="ADAL" clId="{4BE740CF-901B-4C4C-9190-2A985344DBB0}" dt="2023-10-10T04:49:05.625" v="2976" actId="26606"/>
          <ac:grpSpMkLst>
            <pc:docMk/>
            <pc:sldMk cId="2480989522" sldId="369"/>
            <ac:grpSpMk id="19" creationId="{5D1A9D8B-3117-4D9D-BDA4-DD81895098B0}"/>
          </ac:grpSpMkLst>
        </pc:grpChg>
      </pc:sldChg>
      <pc:sldChg chg="modSp new del mod">
        <pc:chgData name="Melissa Ryan" userId="169f3ad4-a1c1-4d4c-bc50-d9e66cb109a9" providerId="ADAL" clId="{4BE740CF-901B-4C4C-9190-2A985344DBB0}" dt="2023-10-10T04:39:55.439" v="2354" actId="680"/>
        <pc:sldMkLst>
          <pc:docMk/>
          <pc:sldMk cId="3236390029" sldId="370"/>
        </pc:sldMkLst>
        <pc:spChg chg="mod">
          <ac:chgData name="Melissa Ryan" userId="169f3ad4-a1c1-4d4c-bc50-d9e66cb109a9" providerId="ADAL" clId="{4BE740CF-901B-4C4C-9190-2A985344DBB0}" dt="2023-10-10T04:39:54.774" v="2353" actId="20577"/>
          <ac:spMkLst>
            <pc:docMk/>
            <pc:sldMk cId="3236390029" sldId="370"/>
            <ac:spMk id="2" creationId="{001E217B-4619-5389-8DB4-774594C0E1AF}"/>
          </ac:spMkLst>
        </pc:spChg>
      </pc:sldChg>
      <pc:sldChg chg="addSp delSp modSp new mod setBg">
        <pc:chgData name="Melissa Ryan" userId="169f3ad4-a1c1-4d4c-bc50-d9e66cb109a9" providerId="ADAL" clId="{4BE740CF-901B-4C4C-9190-2A985344DBB0}" dt="2023-10-10T04:49:26.515" v="2982" actId="14100"/>
        <pc:sldMkLst>
          <pc:docMk/>
          <pc:sldMk cId="4063942518" sldId="370"/>
        </pc:sldMkLst>
        <pc:spChg chg="mod">
          <ac:chgData name="Melissa Ryan" userId="169f3ad4-a1c1-4d4c-bc50-d9e66cb109a9" providerId="ADAL" clId="{4BE740CF-901B-4C4C-9190-2A985344DBB0}" dt="2023-10-10T04:49:23.240" v="2981" actId="26606"/>
          <ac:spMkLst>
            <pc:docMk/>
            <pc:sldMk cId="4063942518" sldId="370"/>
            <ac:spMk id="2" creationId="{B7AA251F-67A1-1CEB-92FE-998B18F4D2C6}"/>
          </ac:spMkLst>
        </pc:spChg>
        <pc:spChg chg="mod ord">
          <ac:chgData name="Melissa Ryan" userId="169f3ad4-a1c1-4d4c-bc50-d9e66cb109a9" providerId="ADAL" clId="{4BE740CF-901B-4C4C-9190-2A985344DBB0}" dt="2023-10-10T04:49:26.515" v="2982" actId="14100"/>
          <ac:spMkLst>
            <pc:docMk/>
            <pc:sldMk cId="4063942518" sldId="370"/>
            <ac:spMk id="3" creationId="{515BB4E2-9460-890E-B626-0C0D26B26A3A}"/>
          </ac:spMkLst>
        </pc:spChg>
        <pc:spChg chg="add del">
          <ac:chgData name="Melissa Ryan" userId="169f3ad4-a1c1-4d4c-bc50-d9e66cb109a9" providerId="ADAL" clId="{4BE740CF-901B-4C4C-9190-2A985344DBB0}" dt="2023-10-10T04:49:20.933" v="2978" actId="26606"/>
          <ac:spMkLst>
            <pc:docMk/>
            <pc:sldMk cId="4063942518" sldId="370"/>
            <ac:spMk id="10" creationId="{5C8908E2-EE49-44D2-9428-A28D2312A8D5}"/>
          </ac:spMkLst>
        </pc:spChg>
        <pc:spChg chg="add del">
          <ac:chgData name="Melissa Ryan" userId="169f3ad4-a1c1-4d4c-bc50-d9e66cb109a9" providerId="ADAL" clId="{4BE740CF-901B-4C4C-9190-2A985344DBB0}" dt="2023-10-10T04:49:20.933" v="2978" actId="26606"/>
          <ac:spMkLst>
            <pc:docMk/>
            <pc:sldMk cId="4063942518" sldId="370"/>
            <ac:spMk id="16" creationId="{4FEFA667-DE58-4745-9E9D-C6E61CB06A03}"/>
          </ac:spMkLst>
        </pc:spChg>
        <pc:spChg chg="add del">
          <ac:chgData name="Melissa Ryan" userId="169f3ad4-a1c1-4d4c-bc50-d9e66cb109a9" providerId="ADAL" clId="{4BE740CF-901B-4C4C-9190-2A985344DBB0}" dt="2023-10-10T04:49:20.933" v="2978" actId="26606"/>
          <ac:spMkLst>
            <pc:docMk/>
            <pc:sldMk cId="4063942518" sldId="370"/>
            <ac:spMk id="18" creationId="{ED888B23-07FA-482A-96DF-47E31AF1A603}"/>
          </ac:spMkLst>
        </pc:spChg>
        <pc:spChg chg="add del">
          <ac:chgData name="Melissa Ryan" userId="169f3ad4-a1c1-4d4c-bc50-d9e66cb109a9" providerId="ADAL" clId="{4BE740CF-901B-4C4C-9190-2A985344DBB0}" dt="2023-10-10T04:49:22.938" v="2980" actId="26606"/>
          <ac:spMkLst>
            <pc:docMk/>
            <pc:sldMk cId="4063942518" sldId="370"/>
            <ac:spMk id="20" creationId="{5C8908E2-EE49-44D2-9428-A28D2312A8D5}"/>
          </ac:spMkLst>
        </pc:spChg>
        <pc:spChg chg="add del">
          <ac:chgData name="Melissa Ryan" userId="169f3ad4-a1c1-4d4c-bc50-d9e66cb109a9" providerId="ADAL" clId="{4BE740CF-901B-4C4C-9190-2A985344DBB0}" dt="2023-10-10T04:49:22.938" v="2980" actId="26606"/>
          <ac:spMkLst>
            <pc:docMk/>
            <pc:sldMk cId="4063942518" sldId="370"/>
            <ac:spMk id="24" creationId="{8B88B599-C539-4F18-A32A-40207EC6E21A}"/>
          </ac:spMkLst>
        </pc:spChg>
        <pc:spChg chg="add del">
          <ac:chgData name="Melissa Ryan" userId="169f3ad4-a1c1-4d4c-bc50-d9e66cb109a9" providerId="ADAL" clId="{4BE740CF-901B-4C4C-9190-2A985344DBB0}" dt="2023-10-10T04:49:22.938" v="2980" actId="26606"/>
          <ac:spMkLst>
            <pc:docMk/>
            <pc:sldMk cId="4063942518" sldId="370"/>
            <ac:spMk id="25" creationId="{ED888B23-07FA-482A-96DF-47E31AF1A603}"/>
          </ac:spMkLst>
        </pc:spChg>
        <pc:spChg chg="add">
          <ac:chgData name="Melissa Ryan" userId="169f3ad4-a1c1-4d4c-bc50-d9e66cb109a9" providerId="ADAL" clId="{4BE740CF-901B-4C4C-9190-2A985344DBB0}" dt="2023-10-10T04:49:23.240" v="2981" actId="26606"/>
          <ac:spMkLst>
            <pc:docMk/>
            <pc:sldMk cId="4063942518" sldId="370"/>
            <ac:spMk id="27" creationId="{5C8908E2-EE49-44D2-9428-A28D2312A8D5}"/>
          </ac:spMkLst>
        </pc:spChg>
        <pc:spChg chg="add">
          <ac:chgData name="Melissa Ryan" userId="169f3ad4-a1c1-4d4c-bc50-d9e66cb109a9" providerId="ADAL" clId="{4BE740CF-901B-4C4C-9190-2A985344DBB0}" dt="2023-10-10T04:49:23.240" v="2981" actId="26606"/>
          <ac:spMkLst>
            <pc:docMk/>
            <pc:sldMk cId="4063942518" sldId="370"/>
            <ac:spMk id="29" creationId="{4FEFA667-DE58-4745-9E9D-C6E61CB06A03}"/>
          </ac:spMkLst>
        </pc:spChg>
        <pc:spChg chg="add">
          <ac:chgData name="Melissa Ryan" userId="169f3ad4-a1c1-4d4c-bc50-d9e66cb109a9" providerId="ADAL" clId="{4BE740CF-901B-4C4C-9190-2A985344DBB0}" dt="2023-10-10T04:49:23.240" v="2981" actId="26606"/>
          <ac:spMkLst>
            <pc:docMk/>
            <pc:sldMk cId="4063942518" sldId="370"/>
            <ac:spMk id="30" creationId="{ED888B23-07FA-482A-96DF-47E31AF1A603}"/>
          </ac:spMkLst>
        </pc:spChg>
        <pc:grpChg chg="add del">
          <ac:chgData name="Melissa Ryan" userId="169f3ad4-a1c1-4d4c-bc50-d9e66cb109a9" providerId="ADAL" clId="{4BE740CF-901B-4C4C-9190-2A985344DBB0}" dt="2023-10-10T04:49:20.933" v="2978" actId="26606"/>
          <ac:grpSpMkLst>
            <pc:docMk/>
            <pc:sldMk cId="4063942518" sldId="370"/>
            <ac:grpSpMk id="12" creationId="{53CA3DAA-08BB-476F-9793-941CFAEA5E61}"/>
          </ac:grpSpMkLst>
        </pc:grpChg>
        <pc:grpChg chg="add del">
          <ac:chgData name="Melissa Ryan" userId="169f3ad4-a1c1-4d4c-bc50-d9e66cb109a9" providerId="ADAL" clId="{4BE740CF-901B-4C4C-9190-2A985344DBB0}" dt="2023-10-10T04:49:22.938" v="2980" actId="26606"/>
          <ac:grpSpMkLst>
            <pc:docMk/>
            <pc:sldMk cId="4063942518" sldId="370"/>
            <ac:grpSpMk id="21" creationId="{B29018A0-5DE6-4CC9-AB25-675616AF7225}"/>
          </ac:grpSpMkLst>
        </pc:grpChg>
        <pc:grpChg chg="add">
          <ac:chgData name="Melissa Ryan" userId="169f3ad4-a1c1-4d4c-bc50-d9e66cb109a9" providerId="ADAL" clId="{4BE740CF-901B-4C4C-9190-2A985344DBB0}" dt="2023-10-10T04:49:23.240" v="2981" actId="26606"/>
          <ac:grpSpMkLst>
            <pc:docMk/>
            <pc:sldMk cId="4063942518" sldId="370"/>
            <ac:grpSpMk id="28" creationId="{53CA3DAA-08BB-476F-9793-941CFAEA5E61}"/>
          </ac:grpSpMkLst>
        </pc:grpChg>
        <pc:picChg chg="add mod">
          <ac:chgData name="Melissa Ryan" userId="169f3ad4-a1c1-4d4c-bc50-d9e66cb109a9" providerId="ADAL" clId="{4BE740CF-901B-4C4C-9190-2A985344DBB0}" dt="2023-10-10T04:49:23.240" v="2981" actId="26606"/>
          <ac:picMkLst>
            <pc:docMk/>
            <pc:sldMk cId="4063942518" sldId="370"/>
            <ac:picMk id="5" creationId="{7D89C516-771B-1DF7-B79F-001513103C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567D1-EEBB-4534-8FB9-0380F225740B}" type="datetimeFigureOut">
              <a:rPr lang="en-AU" smtClean="0"/>
              <a:t>13/10/2023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CD564-7DC4-49DD-95FE-E3CF3CEC3896}" type="slidenum">
              <a:rPr lang="en-AU" smtClean="0"/>
              <a:t>‹#›</a:t>
            </a:fld>
            <a:endParaRPr lang="en-AU"/>
          </a:p>
        </p:txBody>
      </p:sp>
    </p:spTree>
    <p:extLst>
      <p:ext uri="{BB962C8B-B14F-4D97-AF65-F5344CB8AC3E}">
        <p14:creationId xmlns:p14="http://schemas.microsoft.com/office/powerpoint/2010/main" val="246916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Proposed BN Checklist – any feedback – would this be useful? New staff refresher</a:t>
            </a:r>
            <a:endParaRPr lang="en-AU" dirty="0"/>
          </a:p>
        </p:txBody>
      </p:sp>
      <p:sp>
        <p:nvSpPr>
          <p:cNvPr id="4" name="Slide Number Placeholder 3"/>
          <p:cNvSpPr>
            <a:spLocks noGrp="1"/>
          </p:cNvSpPr>
          <p:nvPr>
            <p:ph type="sldNum" sz="quarter" idx="5"/>
          </p:nvPr>
        </p:nvSpPr>
        <p:spPr/>
        <p:txBody>
          <a:bodyPr/>
          <a:lstStyle/>
          <a:p>
            <a:fld id="{082CD564-7DC4-49DD-95FE-E3CF3CEC3896}" type="slidenum">
              <a:rPr lang="en-AU" smtClean="0"/>
              <a:t>7</a:t>
            </a:fld>
            <a:endParaRPr lang="en-AU"/>
          </a:p>
        </p:txBody>
      </p:sp>
    </p:spTree>
    <p:extLst>
      <p:ext uri="{BB962C8B-B14F-4D97-AF65-F5344CB8AC3E}">
        <p14:creationId xmlns:p14="http://schemas.microsoft.com/office/powerpoint/2010/main" val="58468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Letter/Reports tab – data generated from the entry of birth notice so if not completed properly data will be missing. This can not be altered after the date of BN entered.</a:t>
            </a:r>
          </a:p>
          <a:p>
            <a:endParaRPr lang="en-AU" dirty="0"/>
          </a:p>
        </p:txBody>
      </p:sp>
      <p:sp>
        <p:nvSpPr>
          <p:cNvPr id="4" name="Slide Number Placeholder 3"/>
          <p:cNvSpPr>
            <a:spLocks noGrp="1"/>
          </p:cNvSpPr>
          <p:nvPr>
            <p:ph type="sldNum" sz="quarter" idx="5"/>
          </p:nvPr>
        </p:nvSpPr>
        <p:spPr/>
        <p:txBody>
          <a:bodyPr/>
          <a:lstStyle/>
          <a:p>
            <a:fld id="{639EE55D-880E-413B-8FC6-B7B3C89AD551}" type="slidenum">
              <a:rPr lang="en-AU" smtClean="0"/>
              <a:t>8</a:t>
            </a:fld>
            <a:endParaRPr lang="en-AU"/>
          </a:p>
        </p:txBody>
      </p:sp>
    </p:spTree>
    <p:extLst>
      <p:ext uri="{BB962C8B-B14F-4D97-AF65-F5344CB8AC3E}">
        <p14:creationId xmlns:p14="http://schemas.microsoft.com/office/powerpoint/2010/main" val="137165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BN  date row cannot update. This will be blank if you do not receive a BN </a:t>
            </a:r>
            <a:r>
              <a:rPr lang="en-US" dirty="0" err="1"/>
              <a:t>eg</a:t>
            </a:r>
            <a:r>
              <a:rPr lang="en-US" dirty="0"/>
              <a:t> born interstate or O/S. Workaround – create a new history with BN and merge the records. </a:t>
            </a:r>
            <a:r>
              <a:rPr lang="en-US">
                <a:solidFill>
                  <a:srgbClr val="FF0000"/>
                </a:solidFill>
              </a:rPr>
              <a:t>When the 2 records are merged make sure that the new record with the BN date in it is the record merged to/main record.</a:t>
            </a:r>
            <a:endParaRPr lang="en-US" dirty="0"/>
          </a:p>
          <a:p>
            <a:r>
              <a:rPr lang="en-US" dirty="0"/>
              <a:t>Universal – open/close/transfer – pick up your closed clients that may need to be opened.</a:t>
            </a:r>
          </a:p>
          <a:p>
            <a:r>
              <a:rPr lang="en-US" dirty="0"/>
              <a:t>Analysis – shows the active record status </a:t>
            </a:r>
            <a:r>
              <a:rPr lang="en-US" dirty="0" err="1"/>
              <a:t>ie</a:t>
            </a:r>
            <a:r>
              <a:rPr lang="en-US" dirty="0"/>
              <a:t> when opened/transferred etc. Shows status of closure. </a:t>
            </a:r>
          </a:p>
          <a:p>
            <a:r>
              <a:rPr lang="en-US" dirty="0"/>
              <a:t>This report may indicate that there is data missing or inaccurate data in the health record.</a:t>
            </a:r>
          </a:p>
          <a:p>
            <a:r>
              <a:rPr lang="en-US" dirty="0"/>
              <a:t>This will be expanded on in the reporting sessions for leadership.</a:t>
            </a:r>
            <a:endParaRPr lang="en-AU" dirty="0"/>
          </a:p>
        </p:txBody>
      </p:sp>
      <p:sp>
        <p:nvSpPr>
          <p:cNvPr id="4" name="Slide Number Placeholder 3"/>
          <p:cNvSpPr>
            <a:spLocks noGrp="1"/>
          </p:cNvSpPr>
          <p:nvPr>
            <p:ph type="sldNum" sz="quarter" idx="5"/>
          </p:nvPr>
        </p:nvSpPr>
        <p:spPr/>
        <p:txBody>
          <a:bodyPr/>
          <a:lstStyle/>
          <a:p>
            <a:fld id="{639EE55D-880E-413B-8FC6-B7B3C89AD551}" type="slidenum">
              <a:rPr lang="en-AU" smtClean="0"/>
              <a:t>9</a:t>
            </a:fld>
            <a:endParaRPr lang="en-AU"/>
          </a:p>
        </p:txBody>
      </p:sp>
    </p:spTree>
    <p:extLst>
      <p:ext uri="{BB962C8B-B14F-4D97-AF65-F5344CB8AC3E}">
        <p14:creationId xmlns:p14="http://schemas.microsoft.com/office/powerpoint/2010/main" val="256969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cdis</a:t>
            </a:r>
          </a:p>
        </p:txBody>
      </p:sp>
      <p:sp>
        <p:nvSpPr>
          <p:cNvPr id="4" name="Slide Number Placeholder 3"/>
          <p:cNvSpPr>
            <a:spLocks noGrp="1"/>
          </p:cNvSpPr>
          <p:nvPr>
            <p:ph type="sldNum" sz="quarter" idx="5"/>
          </p:nvPr>
        </p:nvSpPr>
        <p:spPr/>
        <p:txBody>
          <a:bodyPr/>
          <a:lstStyle/>
          <a:p>
            <a:fld id="{65C20816-A1B1-476A-8779-38C8B2F884F5}" type="slidenum">
              <a:rPr lang="en-AU" smtClean="0"/>
              <a:t>11</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12</a:t>
            </a:fld>
            <a:endParaRPr lang="en-AU"/>
          </a:p>
        </p:txBody>
      </p:sp>
    </p:spTree>
    <p:extLst>
      <p:ext uri="{BB962C8B-B14F-4D97-AF65-F5344CB8AC3E}">
        <p14:creationId xmlns:p14="http://schemas.microsoft.com/office/powerpoint/2010/main" val="189752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0D24-8249-8AF5-E9B2-DF1503E86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781784A-E7D9-0F22-CDE1-40E4260BC0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D3374F6-8CF4-4F40-7D15-6417D88D6C14}"/>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5" name="Footer Placeholder 4">
            <a:extLst>
              <a:ext uri="{FF2B5EF4-FFF2-40B4-BE49-F238E27FC236}">
                <a16:creationId xmlns:a16="http://schemas.microsoft.com/office/drawing/2014/main" id="{1305BCB2-0638-335A-D6E0-342C974092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EE456A-1A16-086B-EE1A-072911C067D0}"/>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63119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A046-14C0-4D1D-824B-79A3D0CEE13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2F0A05A-5C21-8D14-6821-B509F0473D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29AA78-624C-EABB-4736-05C361EA3BEE}"/>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5" name="Footer Placeholder 4">
            <a:extLst>
              <a:ext uri="{FF2B5EF4-FFF2-40B4-BE49-F238E27FC236}">
                <a16:creationId xmlns:a16="http://schemas.microsoft.com/office/drawing/2014/main" id="{C421E5A0-756C-41AD-A8CF-F345134729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157A38-9E81-7B40-9D84-13A4241AA223}"/>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362390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1E6778-F19A-9041-B5A0-E248874474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21F499A-9FEB-5F34-109F-697812D374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8D054E-5D22-D502-4896-7E1B49BE0B42}"/>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5" name="Footer Placeholder 4">
            <a:extLst>
              <a:ext uri="{FF2B5EF4-FFF2-40B4-BE49-F238E27FC236}">
                <a16:creationId xmlns:a16="http://schemas.microsoft.com/office/drawing/2014/main" id="{67D3DDC9-913F-28C6-2453-FF74FB0A61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9734BE-49BC-4964-7299-1588BB0B2444}"/>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173370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7981-1BB4-F2D8-4AD7-EBA255ECFA2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27596C-9821-E0BF-D960-E0E7E4979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CF7E51-A28C-B4BA-AF2A-A7C98FECDA76}"/>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5" name="Footer Placeholder 4">
            <a:extLst>
              <a:ext uri="{FF2B5EF4-FFF2-40B4-BE49-F238E27FC236}">
                <a16:creationId xmlns:a16="http://schemas.microsoft.com/office/drawing/2014/main" id="{D77C1313-FF4B-EF7F-B944-E37637E303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C14D9D-4F3C-61B1-D49C-4FAA5D96BEBC}"/>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160504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07CD-4000-C8B6-363C-753A861B28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D405F85-8899-AEE8-26D4-AEDDB07A0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62C8B7-9180-A42B-82D4-0A2795E2DF62}"/>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5" name="Footer Placeholder 4">
            <a:extLst>
              <a:ext uri="{FF2B5EF4-FFF2-40B4-BE49-F238E27FC236}">
                <a16:creationId xmlns:a16="http://schemas.microsoft.com/office/drawing/2014/main" id="{D304D1B2-835A-F93C-1314-E5D8FDCAD5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5D01E3-039F-F446-7F3F-B275516D0FB9}"/>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129393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CA26-D8E7-3CD1-3483-6A1904BC68B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1793069-F829-5E79-B6B3-73EB5E7C26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7349DE2-ED0C-AFEF-CF5D-67E49FC37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CE694DF-E60A-4C4E-0DAC-5F756FA0BF83}"/>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6" name="Footer Placeholder 5">
            <a:extLst>
              <a:ext uri="{FF2B5EF4-FFF2-40B4-BE49-F238E27FC236}">
                <a16:creationId xmlns:a16="http://schemas.microsoft.com/office/drawing/2014/main" id="{4303B0BD-A033-23C8-3540-3F524B0760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24A6286-2242-5989-8A37-024F6BBE46B2}"/>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406865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164E-D248-AEA8-4E34-A7C61133F94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1C383B9-5043-1CD8-FC68-5243E63E4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F34D5-AF1D-7439-E55B-A9BAA5C2E9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8CCE64F-5A79-6C81-B43F-26B017940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9095D-3B7A-3D3B-13A7-01705DE9E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3F5D7D1-2402-DB6A-EB47-956AE419A1A6}"/>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8" name="Footer Placeholder 7">
            <a:extLst>
              <a:ext uri="{FF2B5EF4-FFF2-40B4-BE49-F238E27FC236}">
                <a16:creationId xmlns:a16="http://schemas.microsoft.com/office/drawing/2014/main" id="{A6BD532A-EC81-73F7-9B98-44A540E02CF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5113713-1E2A-DC7A-0DD1-E23C5B519448}"/>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425810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AC0A-AFCE-1789-2ECA-E4BF2558C64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36FC0C0-5796-C8A9-BA72-811175400584}"/>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4" name="Footer Placeholder 3">
            <a:extLst>
              <a:ext uri="{FF2B5EF4-FFF2-40B4-BE49-F238E27FC236}">
                <a16:creationId xmlns:a16="http://schemas.microsoft.com/office/drawing/2014/main" id="{43CE0EE3-C143-2E5C-720B-FDC3F4DEA88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41DE490-0FB5-4698-FB25-B484F54EE414}"/>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212521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E65B1-43A9-BFD6-B0D4-A5246586DF57}"/>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3" name="Footer Placeholder 2">
            <a:extLst>
              <a:ext uri="{FF2B5EF4-FFF2-40B4-BE49-F238E27FC236}">
                <a16:creationId xmlns:a16="http://schemas.microsoft.com/office/drawing/2014/main" id="{D13BB869-23C8-5B02-36E6-9901AF941FD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2901FF8-8BB6-7DC9-1CBF-0AA4A2AE38BB}"/>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376219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6801-37D6-D968-1A16-198A2AD17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CFBA1CC-EF33-9AA6-E2BF-555D994BF0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E72C749-DDED-3B1D-65DE-DBD0C3882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B6F09-7C51-89D4-C006-4C27CEDA4375}"/>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6" name="Footer Placeholder 5">
            <a:extLst>
              <a:ext uri="{FF2B5EF4-FFF2-40B4-BE49-F238E27FC236}">
                <a16:creationId xmlns:a16="http://schemas.microsoft.com/office/drawing/2014/main" id="{F25A052D-F807-65B7-65CC-7A6132346A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CF226ED-28BA-6F68-5090-052BA56B5160}"/>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362013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C597-1096-71EB-FAA5-2D9E90688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59207F9-798C-9FBE-1698-FFE302C5F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871A913-B59A-C52C-CEDE-6C13F1062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0B727-90BB-6B07-D2FE-74A84295D349}"/>
              </a:ext>
            </a:extLst>
          </p:cNvPr>
          <p:cNvSpPr>
            <a:spLocks noGrp="1"/>
          </p:cNvSpPr>
          <p:nvPr>
            <p:ph type="dt" sz="half" idx="10"/>
          </p:nvPr>
        </p:nvSpPr>
        <p:spPr/>
        <p:txBody>
          <a:bodyPr/>
          <a:lstStyle/>
          <a:p>
            <a:fld id="{0C75B8D6-4D86-4240-BFAD-A9760EEBE467}" type="datetimeFigureOut">
              <a:rPr lang="en-AU" smtClean="0"/>
              <a:t>13/10/2023</a:t>
            </a:fld>
            <a:endParaRPr lang="en-AU"/>
          </a:p>
        </p:txBody>
      </p:sp>
      <p:sp>
        <p:nvSpPr>
          <p:cNvPr id="6" name="Footer Placeholder 5">
            <a:extLst>
              <a:ext uri="{FF2B5EF4-FFF2-40B4-BE49-F238E27FC236}">
                <a16:creationId xmlns:a16="http://schemas.microsoft.com/office/drawing/2014/main" id="{DB7B0C54-AAFB-1E70-B4DF-21042028A9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72D2B75-490A-EC8A-E1C5-F813D1D9880C}"/>
              </a:ext>
            </a:extLst>
          </p:cNvPr>
          <p:cNvSpPr>
            <a:spLocks noGrp="1"/>
          </p:cNvSpPr>
          <p:nvPr>
            <p:ph type="sldNum" sz="quarter" idx="12"/>
          </p:nvPr>
        </p:nvSpPr>
        <p:spPr/>
        <p:txBody>
          <a:bodyPr/>
          <a:lstStyle/>
          <a:p>
            <a:fld id="{11691D5D-5F13-47E1-A06C-BB2AEE014B19}" type="slidenum">
              <a:rPr lang="en-AU" smtClean="0"/>
              <a:t>‹#›</a:t>
            </a:fld>
            <a:endParaRPr lang="en-AU"/>
          </a:p>
        </p:txBody>
      </p:sp>
    </p:spTree>
    <p:extLst>
      <p:ext uri="{BB962C8B-B14F-4D97-AF65-F5344CB8AC3E}">
        <p14:creationId xmlns:p14="http://schemas.microsoft.com/office/powerpoint/2010/main" val="14713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BB62A-B94F-05F4-84FE-9E96F0193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D85AB6-7FE1-1629-1A9F-F588CBE63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407CE6-BD54-FFC2-4C74-D4247D739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5B8D6-4D86-4240-BFAD-A9760EEBE467}" type="datetimeFigureOut">
              <a:rPr lang="en-AU" smtClean="0"/>
              <a:t>13/10/2023</a:t>
            </a:fld>
            <a:endParaRPr lang="en-AU"/>
          </a:p>
        </p:txBody>
      </p:sp>
      <p:sp>
        <p:nvSpPr>
          <p:cNvPr id="5" name="Footer Placeholder 4">
            <a:extLst>
              <a:ext uri="{FF2B5EF4-FFF2-40B4-BE49-F238E27FC236}">
                <a16:creationId xmlns:a16="http://schemas.microsoft.com/office/drawing/2014/main" id="{03602DDA-94A2-A86F-1F0F-4DA75DA1E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ADE349-C616-42DA-9DB1-A18790EE04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91D5D-5F13-47E1-A06C-BB2AEE014B19}" type="slidenum">
              <a:rPr lang="en-AU" smtClean="0"/>
              <a:t>‹#›</a:t>
            </a:fld>
            <a:endParaRPr lang="en-AU"/>
          </a:p>
        </p:txBody>
      </p:sp>
    </p:spTree>
    <p:extLst>
      <p:ext uri="{BB962C8B-B14F-4D97-AF65-F5344CB8AC3E}">
        <p14:creationId xmlns:p14="http://schemas.microsoft.com/office/powerpoint/2010/main" val="156306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69071916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lth.vic.gov.au/maternal-child-health/child-development-information-system?rid=212899"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Admin Users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277684"/>
            <a:ext cx="4620584" cy="775494"/>
          </a:xfrm>
        </p:spPr>
        <p:txBody>
          <a:bodyPr>
            <a:normAutofit/>
          </a:bodyPr>
          <a:lstStyle/>
          <a:p>
            <a:pPr algn="l"/>
            <a:r>
              <a:rPr lang="en-US" sz="2000" dirty="0"/>
              <a:t>Tuesday 10</a:t>
            </a:r>
            <a:r>
              <a:rPr lang="en-US" sz="2000" baseline="30000" dirty="0"/>
              <a:t>th</a:t>
            </a:r>
            <a:r>
              <a:rPr lang="en-US" sz="2000" dirty="0"/>
              <a:t> October 2023 11 am – 12pm</a:t>
            </a:r>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9A89D-61F5-72BB-EA16-98872A8D3552}"/>
              </a:ext>
            </a:extLst>
          </p:cNvPr>
          <p:cNvSpPr>
            <a:spLocks noGrp="1"/>
          </p:cNvSpPr>
          <p:nvPr>
            <p:ph type="title"/>
          </p:nvPr>
        </p:nvSpPr>
        <p:spPr>
          <a:xfrm>
            <a:off x="1195458" y="399496"/>
            <a:ext cx="9808067" cy="1305017"/>
          </a:xfrm>
        </p:spPr>
        <p:txBody>
          <a:bodyPr anchor="b">
            <a:normAutofit/>
          </a:bodyPr>
          <a:lstStyle/>
          <a:p>
            <a:pPr algn="ctr"/>
            <a:r>
              <a:rPr lang="en-US" sz="4000" dirty="0"/>
              <a:t>Calander processes and responses</a:t>
            </a:r>
            <a:endParaRPr lang="en-AU" sz="4000" dirty="0"/>
          </a:p>
        </p:txBody>
      </p:sp>
      <p:pic>
        <p:nvPicPr>
          <p:cNvPr id="9" name="Graphic 6" descr="Monthly calendar">
            <a:extLst>
              <a:ext uri="{FF2B5EF4-FFF2-40B4-BE49-F238E27FC236}">
                <a16:creationId xmlns:a16="http://schemas.microsoft.com/office/drawing/2014/main" id="{AD1E25E7-A89F-648B-E40B-FC54748A83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9612" y="193018"/>
            <a:ext cx="995221" cy="995221"/>
          </a:xfrm>
          <a:prstGeom prst="rect">
            <a:avLst/>
          </a:prstGeom>
        </p:spPr>
      </p:pic>
      <p:sp>
        <p:nvSpPr>
          <p:cNvPr id="11" name="Content Placeholder 2">
            <a:extLst>
              <a:ext uri="{FF2B5EF4-FFF2-40B4-BE49-F238E27FC236}">
                <a16:creationId xmlns:a16="http://schemas.microsoft.com/office/drawing/2014/main" id="{1DB8E720-0EB3-C616-C326-1FD094A0D49D}"/>
              </a:ext>
            </a:extLst>
          </p:cNvPr>
          <p:cNvSpPr>
            <a:spLocks noGrp="1"/>
          </p:cNvSpPr>
          <p:nvPr>
            <p:ph idx="1"/>
          </p:nvPr>
        </p:nvSpPr>
        <p:spPr>
          <a:xfrm>
            <a:off x="1195459" y="1910992"/>
            <a:ext cx="9804575" cy="4218096"/>
          </a:xfrm>
        </p:spPr>
        <p:txBody>
          <a:bodyPr anchor="t">
            <a:normAutofit/>
          </a:bodyPr>
          <a:lstStyle/>
          <a:p>
            <a:pPr algn="ctr"/>
            <a:r>
              <a:rPr lang="en-US" sz="2000" dirty="0"/>
              <a:t>How do you set up your Calanders for your service?</a:t>
            </a:r>
          </a:p>
          <a:p>
            <a:pPr algn="ctr"/>
            <a:endParaRPr lang="en-US" sz="2000" dirty="0"/>
          </a:p>
          <a:p>
            <a:pPr algn="ctr"/>
            <a:r>
              <a:rPr lang="en-US" sz="2000" i="1" dirty="0"/>
              <a:t>Recommended prepopulating public holidays, admin time, team meetings, lunch breaks</a:t>
            </a:r>
          </a:p>
          <a:p>
            <a:pPr algn="ctr"/>
            <a:r>
              <a:rPr lang="en-US" sz="2000" i="1" dirty="0"/>
              <a:t>Some service this is managed by admin team or clinicians</a:t>
            </a:r>
          </a:p>
          <a:p>
            <a:pPr algn="ctr"/>
            <a:r>
              <a:rPr lang="en-US" sz="2000" i="1" dirty="0"/>
              <a:t>MCHN or clinicians name at the top of the </a:t>
            </a:r>
            <a:r>
              <a:rPr lang="en-US" sz="2000" i="1" dirty="0" err="1"/>
              <a:t>calander</a:t>
            </a:r>
            <a:endParaRPr lang="en-US" sz="2000" i="1" dirty="0"/>
          </a:p>
          <a:p>
            <a:pPr algn="ctr"/>
            <a:endParaRPr lang="en-US" sz="2000" i="1" dirty="0"/>
          </a:p>
          <a:p>
            <a:pPr algn="ctr"/>
            <a:r>
              <a:rPr lang="en-US" sz="2000" dirty="0"/>
              <a:t>Do you pre-populate with appointments and for how far in the future?</a:t>
            </a:r>
          </a:p>
          <a:p>
            <a:pPr algn="ctr"/>
            <a:endParaRPr lang="en-US" sz="2000" dirty="0"/>
          </a:p>
          <a:p>
            <a:pPr algn="ctr"/>
            <a:r>
              <a:rPr lang="en-US" sz="2000" i="1" dirty="0"/>
              <a:t>Yes HV, 2wk, 4wk,  8wk and 4mth KAS spots prepopulated up to 6-12mths in advance</a:t>
            </a:r>
          </a:p>
          <a:p>
            <a:pPr algn="ctr"/>
            <a:endParaRPr lang="en-US" sz="2000" i="1" dirty="0"/>
          </a:p>
          <a:p>
            <a:pPr algn="ctr"/>
            <a:endParaRPr lang="en-US" sz="2000" dirty="0"/>
          </a:p>
          <a:p>
            <a:pPr algn="ctr"/>
            <a:endParaRPr lang="en-AU" sz="2000" dirty="0"/>
          </a:p>
        </p:txBody>
      </p:sp>
    </p:spTree>
    <p:extLst>
      <p:ext uri="{BB962C8B-B14F-4D97-AF65-F5344CB8AC3E}">
        <p14:creationId xmlns:p14="http://schemas.microsoft.com/office/powerpoint/2010/main" val="308380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3770006" cy="769441"/>
          </a:xfrm>
          <a:prstGeom prst="rect">
            <a:avLst/>
          </a:prstGeom>
          <a:noFill/>
        </p:spPr>
        <p:txBody>
          <a:bodyPr wrap="none" rtlCol="0">
            <a:spAutoFit/>
          </a:bodyPr>
          <a:lstStyle/>
          <a:p>
            <a:r>
              <a:rPr lang="en-AU" sz="4400" dirty="0">
                <a:solidFill>
                  <a:schemeClr val="accent2"/>
                </a:solidFill>
              </a:rPr>
              <a:t>MCH 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4448174" cy="923330"/>
          </a:xfrm>
          <a:prstGeom prst="rect">
            <a:avLst/>
          </a:prstGeom>
          <a:noFill/>
        </p:spPr>
        <p:txBody>
          <a:bodyPr wrap="square" rtlCol="0">
            <a:spAutoFit/>
          </a:bodyPr>
          <a:lstStyle/>
          <a:p>
            <a:r>
              <a:rPr lang="en-US" dirty="0"/>
              <a:t>V</a:t>
            </a:r>
            <a:r>
              <a:rPr lang="en-AU" dirty="0"/>
              <a:t>imeo Password – cdis</a:t>
            </a:r>
          </a:p>
          <a:p>
            <a:r>
              <a:rPr lang="en-AU" dirty="0"/>
              <a:t>MCH Clinical Practice videos password – mchvideos</a:t>
            </a:r>
          </a:p>
        </p:txBody>
      </p:sp>
    </p:spTree>
    <p:extLst>
      <p:ext uri="{BB962C8B-B14F-4D97-AF65-F5344CB8AC3E}">
        <p14:creationId xmlns:p14="http://schemas.microsoft.com/office/powerpoint/2010/main" val="174083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912615" cy="646331"/>
          </a:xfrm>
          <a:prstGeom prst="rect">
            <a:avLst/>
          </a:prstGeom>
          <a:noFill/>
        </p:spPr>
        <p:txBody>
          <a:bodyPr wrap="none" rtlCol="0">
            <a:spAutoFit/>
          </a:bodyPr>
          <a:lstStyle/>
          <a:p>
            <a:r>
              <a:rPr lang="en-AU" sz="3600" dirty="0">
                <a:solidFill>
                  <a:schemeClr val="accent2"/>
                </a:solidFill>
              </a:rPr>
              <a:t>CDIS Support – CDIS User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68373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600" dirty="0">
                <a:ea typeface="Times New Roman" panose="02020603050405020304" pitchFamily="18" charset="0"/>
                <a:cs typeface="Times New Roman" panose="02020603050405020304" pitchFamily="18" charset="0"/>
              </a:rPr>
              <a:t>When you are experiencing a CDIS issue / problem / question:</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internally with your team leader / coordinator / CDIS Champions to validate what’s happening in CDIS. Include this in your request for support.</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If your issue is connecting to CDIS, please </a:t>
            </a:r>
            <a:r>
              <a:rPr lang="en-AU" sz="1600" dirty="0">
                <a:cs typeface="Times New Roman" panose="02020603050405020304" pitchFamily="18" charset="0"/>
              </a:rPr>
              <a:t>check with your local IT professional if there is a network issue.</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  Include this in your request for support.</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600" dirty="0">
                <a:ea typeface="Times New Roman" panose="02020603050405020304" pitchFamily="18" charset="0"/>
                <a:cs typeface="Times New Roman" panose="02020603050405020304" pitchFamily="18" charset="0"/>
                <a:hlinkClick r:id="rId3"/>
              </a:rPr>
              <a:t>cdis@support.vic.gov.au</a:t>
            </a:r>
            <a:r>
              <a:rPr lang="en-AU" sz="1600" dirty="0">
                <a:ea typeface="Times New Roman" panose="02020603050405020304" pitchFamily="18" charset="0"/>
                <a:cs typeface="Times New Roman" panose="02020603050405020304" pitchFamily="18" charset="0"/>
              </a:rPr>
              <a:t> with the following important detail</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In summary what is question or problem?</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screen are you using / what actions are you doing in CDIS, </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the outcome you’re expecting?</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actually happening instead?</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b="1" dirty="0">
                <a:ea typeface="Times New Roman" panose="02020603050405020304" pitchFamily="18" charset="0"/>
                <a:cs typeface="Times New Roman" panose="02020603050405020304" pitchFamily="18" charset="0"/>
              </a:rPr>
              <a:t>NB: Client ID (not personal details)</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Take a screen capture of the error or copy and paste the URL (web address),the name of the screen you’re using. For reports, detail the year or data range you’re using, and any other data selections, and capture the error message.</a:t>
            </a:r>
            <a:endParaRPr lang="en-AU"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6"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9"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8B36A87-C348-6A9D-9B28-A871CEF8760F}"/>
              </a:ext>
            </a:extLst>
          </p:cNvPr>
          <p:cNvSpPr>
            <a:spLocks noGrp="1"/>
          </p:cNvSpPr>
          <p:nvPr>
            <p:ph type="ctrTitle"/>
          </p:nvPr>
        </p:nvSpPr>
        <p:spPr>
          <a:xfrm>
            <a:off x="1143001" y="1676400"/>
            <a:ext cx="4038600" cy="3505200"/>
          </a:xfrm>
        </p:spPr>
        <p:txBody>
          <a:bodyPr vert="horz" lIns="91440" tIns="45720" rIns="91440" bIns="45720" rtlCol="0" anchor="t">
            <a:normAutofit/>
          </a:bodyPr>
          <a:lstStyle/>
          <a:p>
            <a:pPr algn="l"/>
            <a:r>
              <a:rPr lang="en-US" sz="4000" kern="1200" dirty="0">
                <a:solidFill>
                  <a:schemeClr val="tx1"/>
                </a:solidFill>
                <a:latin typeface="+mj-lt"/>
                <a:ea typeface="+mj-ea"/>
                <a:cs typeface="+mj-cs"/>
              </a:rPr>
              <a:t>Question time</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57C6778C-42F4-682D-6405-C70BF3A18D10}"/>
              </a:ext>
            </a:extLst>
          </p:cNvPr>
          <p:cNvSpPr>
            <a:spLocks noGrp="1"/>
          </p:cNvSpPr>
          <p:nvPr>
            <p:ph type="subTitle" idx="1"/>
          </p:nvPr>
        </p:nvSpPr>
        <p:spPr>
          <a:xfrm>
            <a:off x="5181601" y="1173017"/>
            <a:ext cx="6176960" cy="4396509"/>
          </a:xfrm>
        </p:spPr>
        <p:txBody>
          <a:bodyPr vert="horz" lIns="91440" tIns="45720" rIns="91440" bIns="45720" rtlCol="0">
            <a:normAutofit fontScale="25000" lnSpcReduction="20000"/>
          </a:bodyPr>
          <a:lstStyle/>
          <a:p>
            <a:pPr indent="-228600" algn="l">
              <a:buFont typeface="Arial" panose="020B0604020202020204" pitchFamily="34" charset="0"/>
              <a:buChar char="•"/>
            </a:pPr>
            <a:r>
              <a:rPr lang="en-US" sz="7200" b="1" dirty="0"/>
              <a:t>How secure are the reports/documents you download from CDIS?</a:t>
            </a:r>
          </a:p>
          <a:p>
            <a:pPr algn="l"/>
            <a:endParaRPr lang="en-US" sz="5000" dirty="0"/>
          </a:p>
          <a:p>
            <a:pPr indent="-228600" algn="l">
              <a:buFont typeface="Arial" panose="020B0604020202020204" pitchFamily="34" charset="0"/>
              <a:buChar char="•"/>
            </a:pPr>
            <a:r>
              <a:rPr lang="en-US" sz="6400" dirty="0"/>
              <a:t>Your 'Browser Download History' is pulling the reports from the 'Downloads' folder on your device/computer. So, the security level is dependent on how secure your device is (encryption, password protection, MFA, IT processes for wiping devices etc.).</a:t>
            </a:r>
          </a:p>
          <a:p>
            <a:pPr indent="-228600" algn="l">
              <a:buFont typeface="Arial" panose="020B0604020202020204" pitchFamily="34" charset="0"/>
              <a:buChar char="•"/>
            </a:pPr>
            <a:endParaRPr lang="en-US" sz="6400" dirty="0"/>
          </a:p>
          <a:p>
            <a:pPr indent="-228600" algn="l">
              <a:buFont typeface="Arial" panose="020B0604020202020204" pitchFamily="34" charset="0"/>
              <a:buChar char="•"/>
            </a:pPr>
            <a:r>
              <a:rPr lang="en-US" sz="6400" dirty="0"/>
              <a:t>See snip on left of the Downloads storage – any service guidelines, reports and letters that you download are stored here.</a:t>
            </a:r>
          </a:p>
          <a:p>
            <a:pPr algn="l"/>
            <a:endParaRPr lang="en-US" sz="6400" dirty="0"/>
          </a:p>
          <a:p>
            <a:pPr indent="-228600" algn="l">
              <a:buFont typeface="Arial" panose="020B0604020202020204" pitchFamily="34" charset="0"/>
              <a:buChar char="•"/>
            </a:pPr>
            <a:r>
              <a:rPr lang="en-US" sz="6400" dirty="0"/>
              <a:t> You need to routinely empty your downloads folder on your device and then also empty from trash. </a:t>
            </a:r>
          </a:p>
          <a:p>
            <a:pPr indent="-228600" algn="l">
              <a:buFont typeface="Arial" panose="020B0604020202020204" pitchFamily="34" charset="0"/>
              <a:buChar char="•"/>
            </a:pPr>
            <a:endParaRPr lang="en-US" sz="6400" dirty="0"/>
          </a:p>
          <a:p>
            <a:pPr algn="l"/>
            <a:endParaRPr lang="en-US" sz="6400" dirty="0">
              <a:solidFill>
                <a:schemeClr val="tx1">
                  <a:alpha val="55000"/>
                </a:schemeClr>
              </a:solidFill>
            </a:endParaRPr>
          </a:p>
          <a:p>
            <a:pPr algn="l"/>
            <a:r>
              <a:rPr lang="en-US" sz="6400" b="1" dirty="0">
                <a:solidFill>
                  <a:srgbClr val="0070C0">
                    <a:alpha val="55000"/>
                  </a:srgbClr>
                </a:solidFill>
              </a:rPr>
              <a:t>TIP: Check in with your IT department regarding security of these documents</a:t>
            </a:r>
            <a:r>
              <a:rPr lang="en-US" sz="6400" b="1" dirty="0">
                <a:solidFill>
                  <a:schemeClr val="tx1">
                    <a:alpha val="55000"/>
                  </a:schemeClr>
                </a:solidFill>
              </a:rPr>
              <a:t>.</a:t>
            </a:r>
          </a:p>
        </p:txBody>
      </p:sp>
      <p:pic>
        <p:nvPicPr>
          <p:cNvPr id="13" name="Picture 12">
            <a:extLst>
              <a:ext uri="{FF2B5EF4-FFF2-40B4-BE49-F238E27FC236}">
                <a16:creationId xmlns:a16="http://schemas.microsoft.com/office/drawing/2014/main" id="{B1E6E5FB-BEB5-67F3-9E67-73897DF8C525}"/>
              </a:ext>
            </a:extLst>
          </p:cNvPr>
          <p:cNvPicPr>
            <a:picLocks noChangeAspect="1"/>
          </p:cNvPicPr>
          <p:nvPr/>
        </p:nvPicPr>
        <p:blipFill>
          <a:blip r:embed="rId2"/>
          <a:stretch>
            <a:fillRect/>
          </a:stretch>
        </p:blipFill>
        <p:spPr>
          <a:xfrm>
            <a:off x="833439" y="2423681"/>
            <a:ext cx="4038600" cy="2914650"/>
          </a:xfrm>
          <a:prstGeom prst="rect">
            <a:avLst/>
          </a:prstGeom>
        </p:spPr>
      </p:pic>
    </p:spTree>
    <p:extLst>
      <p:ext uri="{BB962C8B-B14F-4D97-AF65-F5344CB8AC3E}">
        <p14:creationId xmlns:p14="http://schemas.microsoft.com/office/powerpoint/2010/main" val="100606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0"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B3A98CE-9C1D-CFF4-3018-AB104D1EEB3A}"/>
              </a:ext>
            </a:extLst>
          </p:cNvPr>
          <p:cNvSpPr>
            <a:spLocks noGrp="1"/>
          </p:cNvSpPr>
          <p:nvPr>
            <p:ph type="title"/>
          </p:nvPr>
        </p:nvSpPr>
        <p:spPr>
          <a:xfrm>
            <a:off x="1143000" y="1676400"/>
            <a:ext cx="3810000" cy="3505200"/>
          </a:xfrm>
        </p:spPr>
        <p:txBody>
          <a:bodyPr anchor="t">
            <a:normAutofit/>
          </a:bodyPr>
          <a:lstStyle/>
          <a:p>
            <a:r>
              <a:rPr lang="en-US" sz="4000"/>
              <a:t>Questions and Answers</a:t>
            </a:r>
            <a:endParaRPr lang="en-AU" sz="4000"/>
          </a:p>
        </p:txBody>
      </p:sp>
      <p:sp>
        <p:nvSpPr>
          <p:cNvPr id="3" name="Content Placeholder 2">
            <a:extLst>
              <a:ext uri="{FF2B5EF4-FFF2-40B4-BE49-F238E27FC236}">
                <a16:creationId xmlns:a16="http://schemas.microsoft.com/office/drawing/2014/main" id="{6EC1940A-6652-083B-002A-635A90F45D4D}"/>
              </a:ext>
            </a:extLst>
          </p:cNvPr>
          <p:cNvSpPr>
            <a:spLocks noGrp="1"/>
          </p:cNvSpPr>
          <p:nvPr>
            <p:ph idx="1"/>
          </p:nvPr>
        </p:nvSpPr>
        <p:spPr>
          <a:xfrm>
            <a:off x="5098472" y="1676400"/>
            <a:ext cx="6271491" cy="3505200"/>
          </a:xfrm>
        </p:spPr>
        <p:txBody>
          <a:bodyPr>
            <a:normAutofit lnSpcReduction="10000"/>
          </a:bodyPr>
          <a:lstStyle/>
          <a:p>
            <a:r>
              <a:rPr lang="en-US" b="1" dirty="0">
                <a:solidFill>
                  <a:schemeClr val="tx1">
                    <a:alpha val="55000"/>
                  </a:schemeClr>
                </a:solidFill>
              </a:rPr>
              <a:t>What are council doing for appointment times in general?</a:t>
            </a:r>
          </a:p>
          <a:p>
            <a:endParaRPr lang="en-US" sz="1900" dirty="0">
              <a:solidFill>
                <a:schemeClr val="tx1">
                  <a:alpha val="55000"/>
                </a:schemeClr>
              </a:solidFill>
            </a:endParaRPr>
          </a:p>
          <a:p>
            <a:r>
              <a:rPr lang="en-US" sz="1900" i="1" dirty="0">
                <a:solidFill>
                  <a:schemeClr val="tx1">
                    <a:alpha val="55000"/>
                  </a:schemeClr>
                </a:solidFill>
              </a:rPr>
              <a:t>HV can be 60mins, 75 mins or 1.5hrs including travel depending on LGA.</a:t>
            </a:r>
          </a:p>
          <a:p>
            <a:endParaRPr lang="en-US" sz="1900" i="1" dirty="0">
              <a:solidFill>
                <a:schemeClr val="tx1">
                  <a:alpha val="55000"/>
                </a:schemeClr>
              </a:solidFill>
            </a:endParaRPr>
          </a:p>
          <a:p>
            <a:r>
              <a:rPr lang="en-US" sz="1900" i="1" dirty="0">
                <a:solidFill>
                  <a:schemeClr val="tx1">
                    <a:alpha val="55000"/>
                  </a:schemeClr>
                </a:solidFill>
              </a:rPr>
              <a:t>Multiple councils are running all KAS for 45mins </a:t>
            </a:r>
          </a:p>
          <a:p>
            <a:pPr marL="0" indent="0">
              <a:buNone/>
            </a:pPr>
            <a:endParaRPr lang="en-US" sz="1900" i="1" dirty="0">
              <a:solidFill>
                <a:schemeClr val="tx1">
                  <a:alpha val="55000"/>
                </a:schemeClr>
              </a:solidFill>
            </a:endParaRPr>
          </a:p>
          <a:p>
            <a:r>
              <a:rPr lang="en-US" sz="1900" i="1" dirty="0">
                <a:solidFill>
                  <a:schemeClr val="tx1">
                    <a:alpha val="55000"/>
                  </a:schemeClr>
                </a:solidFill>
              </a:rPr>
              <a:t>Other councils continue to run a mix of 30 and 45 mins for KAS consults.</a:t>
            </a:r>
            <a:endParaRPr lang="en-AU" sz="1900" i="1" dirty="0">
              <a:solidFill>
                <a:schemeClr val="tx1">
                  <a:alpha val="55000"/>
                </a:schemeClr>
              </a:solidFill>
            </a:endParaRPr>
          </a:p>
        </p:txBody>
      </p:sp>
    </p:spTree>
    <p:extLst>
      <p:ext uri="{BB962C8B-B14F-4D97-AF65-F5344CB8AC3E}">
        <p14:creationId xmlns:p14="http://schemas.microsoft.com/office/powerpoint/2010/main" val="248098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8" name="Group 11">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3" name="Rectangle 12">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Freeform: Shape 15">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7AA251F-67A1-1CEB-92FE-998B18F4D2C6}"/>
              </a:ext>
            </a:extLst>
          </p:cNvPr>
          <p:cNvSpPr>
            <a:spLocks noGrp="1"/>
          </p:cNvSpPr>
          <p:nvPr>
            <p:ph type="title"/>
          </p:nvPr>
        </p:nvSpPr>
        <p:spPr>
          <a:xfrm>
            <a:off x="6324600" y="1676400"/>
            <a:ext cx="5410200" cy="1063754"/>
          </a:xfrm>
        </p:spPr>
        <p:txBody>
          <a:bodyPr anchor="t">
            <a:normAutofit/>
          </a:bodyPr>
          <a:lstStyle/>
          <a:p>
            <a:r>
              <a:rPr lang="en-US" sz="4000"/>
              <a:t>Questions and Answers</a:t>
            </a:r>
            <a:endParaRPr lang="en-AU" sz="4000"/>
          </a:p>
        </p:txBody>
      </p:sp>
      <p:pic>
        <p:nvPicPr>
          <p:cNvPr id="5" name="Picture 4">
            <a:extLst>
              <a:ext uri="{FF2B5EF4-FFF2-40B4-BE49-F238E27FC236}">
                <a16:creationId xmlns:a16="http://schemas.microsoft.com/office/drawing/2014/main" id="{7D89C516-771B-1DF7-B79F-001513103C53}"/>
              </a:ext>
            </a:extLst>
          </p:cNvPr>
          <p:cNvPicPr>
            <a:picLocks noChangeAspect="1"/>
          </p:cNvPicPr>
          <p:nvPr/>
        </p:nvPicPr>
        <p:blipFill>
          <a:blip r:embed="rId2"/>
          <a:stretch>
            <a:fillRect/>
          </a:stretch>
        </p:blipFill>
        <p:spPr>
          <a:xfrm>
            <a:off x="914400" y="2305050"/>
            <a:ext cx="4495801" cy="2247900"/>
          </a:xfrm>
          <a:prstGeom prst="rect">
            <a:avLst/>
          </a:prstGeom>
        </p:spPr>
      </p:pic>
      <p:sp>
        <p:nvSpPr>
          <p:cNvPr id="3" name="Content Placeholder 2">
            <a:extLst>
              <a:ext uri="{FF2B5EF4-FFF2-40B4-BE49-F238E27FC236}">
                <a16:creationId xmlns:a16="http://schemas.microsoft.com/office/drawing/2014/main" id="{515BB4E2-9460-890E-B626-0C0D26B26A3A}"/>
              </a:ext>
            </a:extLst>
          </p:cNvPr>
          <p:cNvSpPr>
            <a:spLocks noGrp="1"/>
          </p:cNvSpPr>
          <p:nvPr>
            <p:ph idx="1"/>
          </p:nvPr>
        </p:nvSpPr>
        <p:spPr>
          <a:xfrm>
            <a:off x="6096000" y="2740154"/>
            <a:ext cx="5638800" cy="2441446"/>
          </a:xfrm>
        </p:spPr>
        <p:txBody>
          <a:bodyPr>
            <a:normAutofit/>
          </a:bodyPr>
          <a:lstStyle/>
          <a:p>
            <a:pPr marL="0" indent="0">
              <a:buNone/>
            </a:pPr>
            <a:endParaRPr lang="en-US" sz="1700" dirty="0">
              <a:solidFill>
                <a:schemeClr val="tx1">
                  <a:alpha val="55000"/>
                </a:schemeClr>
              </a:solidFill>
            </a:endParaRPr>
          </a:p>
          <a:p>
            <a:pPr marL="0" indent="0">
              <a:buNone/>
            </a:pPr>
            <a:r>
              <a:rPr lang="en-US" sz="1700" dirty="0">
                <a:solidFill>
                  <a:schemeClr val="tx1">
                    <a:alpha val="55000"/>
                  </a:schemeClr>
                </a:solidFill>
              </a:rPr>
              <a:t>Can we have a generic admin email list for communication?</a:t>
            </a:r>
          </a:p>
          <a:p>
            <a:r>
              <a:rPr lang="en-US" sz="1700" i="1" dirty="0">
                <a:solidFill>
                  <a:schemeClr val="tx1">
                    <a:alpha val="55000"/>
                  </a:schemeClr>
                </a:solidFill>
              </a:rPr>
              <a:t>On the MS teams Admin chat site there is a list under contacts see highlighted yellow below.  Ensure that this is up to date with correct generic email and contact number for your team.</a:t>
            </a:r>
          </a:p>
          <a:p>
            <a:endParaRPr lang="en-US" sz="1700" dirty="0">
              <a:solidFill>
                <a:schemeClr val="tx1">
                  <a:alpha val="55000"/>
                </a:schemeClr>
              </a:solidFill>
            </a:endParaRPr>
          </a:p>
          <a:p>
            <a:endParaRPr lang="en-AU" sz="1700" dirty="0">
              <a:solidFill>
                <a:schemeClr val="tx1">
                  <a:alpha val="55000"/>
                </a:schemeClr>
              </a:solidFill>
            </a:endParaRPr>
          </a:p>
        </p:txBody>
      </p:sp>
    </p:spTree>
    <p:extLst>
      <p:ext uri="{BB962C8B-B14F-4D97-AF65-F5344CB8AC3E}">
        <p14:creationId xmlns:p14="http://schemas.microsoft.com/office/powerpoint/2010/main" val="406394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2840016651"/>
              </p:ext>
            </p:extLst>
          </p:nvPr>
        </p:nvGraphicFramePr>
        <p:xfrm>
          <a:off x="1256145" y="643467"/>
          <a:ext cx="9569566" cy="5571069"/>
        </p:xfrm>
        <a:graphic>
          <a:graphicData uri="http://schemas.openxmlformats.org/drawingml/2006/table">
            <a:tbl>
              <a:tblPr firstRow="1" bandRow="1">
                <a:noFill/>
                <a:tableStyleId>{8EC20E35-A176-4012-BC5E-935CFFF8708E}</a:tableStyleId>
              </a:tblPr>
              <a:tblGrid>
                <a:gridCol w="9569566">
                  <a:extLst>
                    <a:ext uri="{9D8B030D-6E8A-4147-A177-3AD203B41FA5}">
                      <a16:colId xmlns:a16="http://schemas.microsoft.com/office/drawing/2014/main" val="1087752378"/>
                    </a:ext>
                  </a:extLst>
                </a:gridCol>
              </a:tblGrid>
              <a:tr h="707272">
                <a:tc>
                  <a:txBody>
                    <a:bodyPr/>
                    <a:lstStyle/>
                    <a:p>
                      <a:pPr>
                        <a:spcBef>
                          <a:spcPct val="0"/>
                        </a:spcBef>
                        <a:spcAft>
                          <a:spcPts val="600"/>
                        </a:spcAft>
                      </a:pPr>
                      <a:r>
                        <a:rPr lang="en-US" sz="2700" b="1" kern="1200" cap="none" spc="0">
                          <a:solidFill>
                            <a:schemeClr val="tx1"/>
                          </a:solidFill>
                          <a:latin typeface="+mn-lt"/>
                          <a:ea typeface="+mn-ea"/>
                          <a:cs typeface="+mn-cs"/>
                        </a:rPr>
                        <a:t>Contents</a:t>
                      </a:r>
                    </a:p>
                  </a:txBody>
                  <a:tcPr marL="108220" marR="264209" marT="30920" marB="231899"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6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a:solidFill>
                            <a:schemeClr val="tx1"/>
                          </a:solidFill>
                        </a:rPr>
                        <a:t>Tips &amp; Tricks</a:t>
                      </a:r>
                      <a:endParaRPr lang="en-AU" sz="2000" cap="none" spc="0">
                        <a:solidFill>
                          <a:schemeClr val="tx1"/>
                        </a:solidFill>
                      </a:endParaRPr>
                    </a:p>
                  </a:txBody>
                  <a:tcPr marL="108220" marR="264209" marT="30920" marB="231899">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6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a:solidFill>
                            <a:schemeClr val="tx1"/>
                          </a:solidFill>
                        </a:rPr>
                        <a:t>Can I change a default site phone number to the central admin number?</a:t>
                      </a:r>
                      <a:endParaRPr lang="en-AU" sz="2000" cap="none" spc="0">
                        <a:solidFill>
                          <a:schemeClr val="tx1"/>
                        </a:solidFill>
                      </a:endParaRPr>
                    </a:p>
                  </a:txBody>
                  <a:tcPr marL="108220" marR="264209" marT="30920" marB="231899">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6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a:solidFill>
                            <a:schemeClr val="tx1"/>
                          </a:solidFill>
                        </a:rPr>
                        <a:t>Collaborative Service Delivery</a:t>
                      </a:r>
                      <a:endParaRPr lang="en-AU" sz="2000" cap="none" spc="0">
                        <a:solidFill>
                          <a:schemeClr val="tx1"/>
                        </a:solidFill>
                      </a:endParaRPr>
                    </a:p>
                  </a:txBody>
                  <a:tcPr marL="108220" marR="264209" marT="30920" marB="231899">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6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a:solidFill>
                            <a:schemeClr val="tx1"/>
                          </a:solidFill>
                        </a:rPr>
                        <a:t>Birth Notification Checklist - proposal</a:t>
                      </a:r>
                      <a:endParaRPr lang="en-AU" sz="2000" cap="none" spc="0">
                        <a:solidFill>
                          <a:schemeClr val="tx1"/>
                        </a:solidFill>
                      </a:endParaRPr>
                    </a:p>
                  </a:txBody>
                  <a:tcPr marL="108220" marR="264209" marT="30920" marB="231899">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1844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cap="none" spc="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cap="none" spc="0" dirty="0">
                          <a:solidFill>
                            <a:schemeClr val="tx1"/>
                          </a:solidFill>
                          <a:latin typeface="+mn-lt"/>
                          <a:ea typeface="+mn-ea"/>
                          <a:cs typeface="+mn-cs"/>
                        </a:rPr>
                        <a:t>Birth Notice and Enrolment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cap="none" spc="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cap="none" spc="0" dirty="0">
                          <a:solidFill>
                            <a:schemeClr val="tx1"/>
                          </a:solidFill>
                          <a:latin typeface="+mn-lt"/>
                          <a:ea typeface="+mn-ea"/>
                          <a:cs typeface="+mn-cs"/>
                        </a:rPr>
                        <a:t>CDIS and MCH resources</a:t>
                      </a:r>
                    </a:p>
                  </a:txBody>
                  <a:tcPr marL="108220" marR="264209" marT="30920" marB="231899">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6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cap="none" spc="0" dirty="0">
                          <a:solidFill>
                            <a:schemeClr val="tx1"/>
                          </a:solidFill>
                        </a:rPr>
                        <a:t>Q&amp;A </a:t>
                      </a:r>
                    </a:p>
                  </a:txBody>
                  <a:tcPr marL="108220" marR="264209" marT="30920" marB="231899">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368863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9663-6F6E-F34C-8577-B197B3393A11}"/>
              </a:ext>
            </a:extLst>
          </p:cNvPr>
          <p:cNvSpPr>
            <a:spLocks noGrp="1"/>
          </p:cNvSpPr>
          <p:nvPr>
            <p:ph type="title"/>
          </p:nvPr>
        </p:nvSpPr>
        <p:spPr/>
        <p:txBody>
          <a:bodyPr/>
          <a:lstStyle/>
          <a:p>
            <a:pPr algn="ctr"/>
            <a:r>
              <a:rPr lang="en-US" dirty="0"/>
              <a:t>Tips &amp; Tricks</a:t>
            </a:r>
            <a:endParaRPr lang="en-AU" dirty="0"/>
          </a:p>
        </p:txBody>
      </p:sp>
      <p:sp>
        <p:nvSpPr>
          <p:cNvPr id="3" name="Content Placeholder 2">
            <a:extLst>
              <a:ext uri="{FF2B5EF4-FFF2-40B4-BE49-F238E27FC236}">
                <a16:creationId xmlns:a16="http://schemas.microsoft.com/office/drawing/2014/main" id="{5565A693-895E-B1D2-C184-98FD3686BE0C}"/>
              </a:ext>
            </a:extLst>
          </p:cNvPr>
          <p:cNvSpPr>
            <a:spLocks noGrp="1"/>
          </p:cNvSpPr>
          <p:nvPr>
            <p:ph idx="1"/>
          </p:nvPr>
        </p:nvSpPr>
        <p:spPr/>
        <p:txBody>
          <a:bodyPr/>
          <a:lstStyle/>
          <a:p>
            <a:r>
              <a:rPr lang="en-US" dirty="0"/>
              <a:t>Data Cleansing Activity from </a:t>
            </a:r>
            <a:r>
              <a:rPr lang="en-AU" dirty="0">
                <a:hlinkClick r:id="rId2" tooltip="https://vimeo.com/690719160"/>
              </a:rPr>
              <a:t>https://vimeo.com/690719160</a:t>
            </a:r>
            <a:endParaRPr lang="en-AU" dirty="0"/>
          </a:p>
          <a:p>
            <a:endParaRPr lang="en-AU" dirty="0"/>
          </a:p>
          <a:p>
            <a:pPr marL="0" indent="0">
              <a:buNone/>
            </a:pPr>
            <a:r>
              <a:rPr lang="en-AU" dirty="0"/>
              <a:t>Key areas:</a:t>
            </a:r>
          </a:p>
          <a:p>
            <a:r>
              <a:rPr lang="en-AU" dirty="0"/>
              <a:t>Reopening the PCG record when KAS consult is booked and double checking that the PCG is open to MCH service.</a:t>
            </a:r>
          </a:p>
          <a:p>
            <a:r>
              <a:rPr lang="en-AU" dirty="0"/>
              <a:t>Birth Notification not removed from BN list.</a:t>
            </a:r>
          </a:p>
          <a:p>
            <a:r>
              <a:rPr lang="en-AU" dirty="0"/>
              <a:t>Referrals review</a:t>
            </a:r>
          </a:p>
        </p:txBody>
      </p:sp>
    </p:spTree>
    <p:extLst>
      <p:ext uri="{BB962C8B-B14F-4D97-AF65-F5344CB8AC3E}">
        <p14:creationId xmlns:p14="http://schemas.microsoft.com/office/powerpoint/2010/main" val="17619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ABFE-2F87-9B1F-8BC1-F25DCBE38C3F}"/>
              </a:ext>
            </a:extLst>
          </p:cNvPr>
          <p:cNvSpPr>
            <a:spLocks noGrp="1"/>
          </p:cNvSpPr>
          <p:nvPr>
            <p:ph type="ctrTitle"/>
          </p:nvPr>
        </p:nvSpPr>
        <p:spPr>
          <a:xfrm>
            <a:off x="1524000" y="373225"/>
            <a:ext cx="9144000" cy="1043766"/>
          </a:xfrm>
        </p:spPr>
        <p:txBody>
          <a:bodyPr>
            <a:normAutofit fontScale="90000"/>
          </a:bodyPr>
          <a:lstStyle/>
          <a:p>
            <a:r>
              <a:rPr lang="en-US" sz="3600" dirty="0"/>
              <a:t>Can I change the default site phone number to the Central Admin Number?</a:t>
            </a:r>
            <a:endParaRPr lang="en-AU" sz="3600" dirty="0"/>
          </a:p>
        </p:txBody>
      </p:sp>
      <p:sp>
        <p:nvSpPr>
          <p:cNvPr id="3" name="Subtitle 2">
            <a:extLst>
              <a:ext uri="{FF2B5EF4-FFF2-40B4-BE49-F238E27FC236}">
                <a16:creationId xmlns:a16="http://schemas.microsoft.com/office/drawing/2014/main" id="{0D435B5D-D239-6D35-50C9-9893FE524D44}"/>
              </a:ext>
            </a:extLst>
          </p:cNvPr>
          <p:cNvSpPr>
            <a:spLocks noGrp="1"/>
          </p:cNvSpPr>
          <p:nvPr>
            <p:ph type="subTitle" idx="1"/>
          </p:nvPr>
        </p:nvSpPr>
        <p:spPr>
          <a:xfrm>
            <a:off x="475861" y="1614195"/>
            <a:ext cx="11383347" cy="5075853"/>
          </a:xfrm>
        </p:spPr>
        <p:txBody>
          <a:bodyPr>
            <a:normAutofit/>
          </a:bodyPr>
          <a:lstStyle/>
          <a:p>
            <a:pPr algn="l"/>
            <a:r>
              <a:rPr lang="en-US" dirty="0"/>
              <a:t>For SMS client appointments: </a:t>
            </a:r>
            <a:r>
              <a:rPr lang="en-US" sz="1800" dirty="0">
                <a:latin typeface="+mj-lt"/>
              </a:rPr>
              <a:t>you need to complete a site request form signed by your Coordinator and email into CDIS support desk to change that contact number.</a:t>
            </a:r>
          </a:p>
          <a:p>
            <a:pPr algn="l"/>
            <a:r>
              <a:rPr lang="en-US" dirty="0"/>
              <a:t>For Letter Templates:</a:t>
            </a:r>
          </a:p>
          <a:p>
            <a:pPr marL="342900" indent="-342900">
              <a:buAutoNum type="arabicPeriod"/>
            </a:pPr>
            <a:r>
              <a:rPr lang="en-US" sz="1800" dirty="0">
                <a:latin typeface="+mj-lt"/>
                <a:ea typeface="Times New Roman" panose="02020603050405020304" pitchFamily="18" charset="0"/>
              </a:rPr>
              <a:t>U</a:t>
            </a:r>
            <a:r>
              <a:rPr lang="en-AU" sz="1800" dirty="0">
                <a:effectLst/>
                <a:latin typeface="+mj-lt"/>
                <a:ea typeface="Times New Roman" panose="02020603050405020304" pitchFamily="18" charset="0"/>
              </a:rPr>
              <a:t>pdate their work phone number under </a:t>
            </a:r>
            <a:r>
              <a:rPr lang="en-AU" sz="1800" u="sng" dirty="0">
                <a:effectLst/>
                <a:latin typeface="+mj-lt"/>
                <a:ea typeface="Times New Roman" panose="02020603050405020304" pitchFamily="18" charset="0"/>
              </a:rPr>
              <a:t>Update Details &gt; user settings</a:t>
            </a:r>
            <a:r>
              <a:rPr lang="en-AU" sz="1800" dirty="0">
                <a:effectLst/>
                <a:latin typeface="+mj-lt"/>
                <a:ea typeface="Times New Roman" panose="02020603050405020304" pitchFamily="18" charset="0"/>
              </a:rPr>
              <a:t> to be the Central Admin number </a:t>
            </a:r>
          </a:p>
          <a:p>
            <a:pPr marL="342900" indent="-342900">
              <a:buAutoNum type="arabicPeriod"/>
            </a:pPr>
            <a:endParaRPr lang="en-AU" sz="1800" dirty="0">
              <a:latin typeface="Segoe UI" panose="020B0502040204020203" pitchFamily="34" charset="0"/>
              <a:ea typeface="Times New Roman" panose="02020603050405020304" pitchFamily="18" charset="0"/>
            </a:endParaRPr>
          </a:p>
          <a:p>
            <a:pPr marL="342900" indent="-342900">
              <a:buAutoNum type="arabicPeriod"/>
            </a:pPr>
            <a:endParaRPr lang="en-AU" sz="1800" dirty="0">
              <a:effectLst/>
              <a:latin typeface="Segoe UI" panose="020B0502040204020203" pitchFamily="34" charset="0"/>
              <a:ea typeface="Times New Roman" panose="02020603050405020304" pitchFamily="18" charset="0"/>
            </a:endParaRPr>
          </a:p>
          <a:p>
            <a:pPr marL="342900" indent="-342900">
              <a:buAutoNum type="arabicPeriod"/>
            </a:pPr>
            <a:endParaRPr lang="en-AU" sz="1800" dirty="0">
              <a:latin typeface="Segoe UI" panose="020B0502040204020203" pitchFamily="34" charset="0"/>
              <a:ea typeface="Times New Roman" panose="02020603050405020304" pitchFamily="18" charset="0"/>
            </a:endParaRPr>
          </a:p>
          <a:p>
            <a:endParaRPr lang="en-AU" sz="1800" dirty="0">
              <a:effectLst/>
              <a:latin typeface="Segoe UI" panose="020B0502040204020203" pitchFamily="34" charset="0"/>
              <a:ea typeface="Times New Roman" panose="02020603050405020304" pitchFamily="18" charset="0"/>
            </a:endParaRPr>
          </a:p>
          <a:p>
            <a:r>
              <a:rPr lang="en-AU" sz="1800" dirty="0">
                <a:effectLst/>
                <a:latin typeface="+mj-lt"/>
                <a:ea typeface="Times New Roman" panose="02020603050405020304" pitchFamily="18" charset="0"/>
              </a:rPr>
              <a:t>2. Ask the person with the role of ‘System admin – council’ to go into </a:t>
            </a:r>
            <a:r>
              <a:rPr lang="en-AU" sz="1800" u="sng" dirty="0">
                <a:effectLst/>
                <a:latin typeface="+mj-lt"/>
                <a:ea typeface="Times New Roman" panose="02020603050405020304" pitchFamily="18" charset="0"/>
              </a:rPr>
              <a:t>Administration &gt; Settings &gt; Parameters</a:t>
            </a:r>
            <a:r>
              <a:rPr lang="en-AU" sz="1800" dirty="0">
                <a:effectLst/>
                <a:latin typeface="+mj-lt"/>
                <a:ea typeface="Times New Roman" panose="02020603050405020304" pitchFamily="18" charset="0"/>
              </a:rPr>
              <a:t> and change/check the variables listed for the MCH service signature block and remove the info they don’t want. This will update what is displayed for ALL users though, based on individual’s user stetting</a:t>
            </a:r>
            <a:endParaRPr lang="en-AU" sz="1800" dirty="0">
              <a:effectLst/>
              <a:latin typeface="+mj-lt"/>
              <a:ea typeface="Calibri" panose="020F0502020204030204" pitchFamily="34" charset="0"/>
            </a:endParaRPr>
          </a:p>
          <a:p>
            <a:pPr marL="342900" indent="-342900">
              <a:buAutoNum type="arabicPeriod"/>
            </a:pPr>
            <a:endParaRPr lang="en-AU" sz="1800" dirty="0">
              <a:effectLst/>
              <a:latin typeface="Calibri" panose="020F0502020204030204" pitchFamily="34" charset="0"/>
              <a:ea typeface="Calibri" panose="020F0502020204030204" pitchFamily="34" charset="0"/>
            </a:endParaRPr>
          </a:p>
          <a:p>
            <a:endParaRPr lang="en-AU" dirty="0"/>
          </a:p>
        </p:txBody>
      </p:sp>
      <p:pic>
        <p:nvPicPr>
          <p:cNvPr id="8" name="Picture 7">
            <a:extLst>
              <a:ext uri="{FF2B5EF4-FFF2-40B4-BE49-F238E27FC236}">
                <a16:creationId xmlns:a16="http://schemas.microsoft.com/office/drawing/2014/main" id="{D3F91332-8E78-4232-96E9-E23920F85BD4}"/>
              </a:ext>
            </a:extLst>
          </p:cNvPr>
          <p:cNvPicPr>
            <a:picLocks noChangeAspect="1"/>
          </p:cNvPicPr>
          <p:nvPr/>
        </p:nvPicPr>
        <p:blipFill>
          <a:blip r:embed="rId2"/>
          <a:stretch>
            <a:fillRect/>
          </a:stretch>
        </p:blipFill>
        <p:spPr>
          <a:xfrm>
            <a:off x="2861504" y="3097104"/>
            <a:ext cx="5962650" cy="1495425"/>
          </a:xfrm>
          <a:prstGeom prst="rect">
            <a:avLst/>
          </a:prstGeom>
        </p:spPr>
      </p:pic>
      <p:pic>
        <p:nvPicPr>
          <p:cNvPr id="10" name="Picture 9">
            <a:extLst>
              <a:ext uri="{FF2B5EF4-FFF2-40B4-BE49-F238E27FC236}">
                <a16:creationId xmlns:a16="http://schemas.microsoft.com/office/drawing/2014/main" id="{F1D84838-C0F2-2883-618B-738C28D1F317}"/>
              </a:ext>
            </a:extLst>
          </p:cNvPr>
          <p:cNvPicPr>
            <a:picLocks noChangeAspect="1"/>
          </p:cNvPicPr>
          <p:nvPr/>
        </p:nvPicPr>
        <p:blipFill>
          <a:blip r:embed="rId3"/>
          <a:stretch>
            <a:fillRect/>
          </a:stretch>
        </p:blipFill>
        <p:spPr>
          <a:xfrm>
            <a:off x="1524000" y="5620741"/>
            <a:ext cx="8905875" cy="1069308"/>
          </a:xfrm>
          <a:prstGeom prst="rect">
            <a:avLst/>
          </a:prstGeom>
        </p:spPr>
      </p:pic>
    </p:spTree>
    <p:extLst>
      <p:ext uri="{BB962C8B-B14F-4D97-AF65-F5344CB8AC3E}">
        <p14:creationId xmlns:p14="http://schemas.microsoft.com/office/powerpoint/2010/main" val="363081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9CD6-8715-04B0-6893-90FAA4234517}"/>
              </a:ext>
            </a:extLst>
          </p:cNvPr>
          <p:cNvSpPr>
            <a:spLocks noGrp="1"/>
          </p:cNvSpPr>
          <p:nvPr>
            <p:ph type="title"/>
          </p:nvPr>
        </p:nvSpPr>
        <p:spPr/>
        <p:txBody>
          <a:bodyPr/>
          <a:lstStyle/>
          <a:p>
            <a:r>
              <a:rPr lang="en-US" dirty="0">
                <a:solidFill>
                  <a:srgbClr val="00B050"/>
                </a:solidFill>
              </a:rPr>
              <a:t>Collaborative Service Delivery</a:t>
            </a:r>
            <a:endParaRPr lang="en-AU" dirty="0">
              <a:solidFill>
                <a:srgbClr val="00B050"/>
              </a:solidFill>
            </a:endParaRPr>
          </a:p>
        </p:txBody>
      </p:sp>
      <p:sp>
        <p:nvSpPr>
          <p:cNvPr id="3" name="Content Placeholder 2">
            <a:extLst>
              <a:ext uri="{FF2B5EF4-FFF2-40B4-BE49-F238E27FC236}">
                <a16:creationId xmlns:a16="http://schemas.microsoft.com/office/drawing/2014/main" id="{223C387F-08C8-B329-7A13-D1DBA552A0CA}"/>
              </a:ext>
            </a:extLst>
          </p:cNvPr>
          <p:cNvSpPr>
            <a:spLocks noGrp="1"/>
          </p:cNvSpPr>
          <p:nvPr>
            <p:ph idx="1"/>
          </p:nvPr>
        </p:nvSpPr>
        <p:spPr>
          <a:xfrm>
            <a:off x="1042386" y="1690688"/>
            <a:ext cx="10515600" cy="4600712"/>
          </a:xfrm>
        </p:spPr>
        <p:txBody>
          <a:bodyPr>
            <a:normAutofit lnSpcReduction="10000"/>
          </a:bodyPr>
          <a:lstStyle/>
          <a:p>
            <a:pPr marL="0" indent="0">
              <a:buNone/>
            </a:pPr>
            <a:r>
              <a:rPr lang="en-US" sz="2000" b="1" dirty="0">
                <a:latin typeface="+mj-lt"/>
              </a:rPr>
              <a:t>What does this option mean and what</a:t>
            </a:r>
            <a:r>
              <a:rPr lang="en-AU" sz="2000" b="1" kern="0" dirty="0">
                <a:effectLst/>
                <a:latin typeface="+mj-lt"/>
                <a:ea typeface="Times New Roman" panose="02020603050405020304" pitchFamily="18" charset="0"/>
                <a:cs typeface="Times New Roman" panose="02020603050405020304" pitchFamily="18" charset="0"/>
              </a:rPr>
              <a:t> are the implications for transferring in under this option for groups/appointments/programs etc?</a:t>
            </a: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endParaRPr lang="en-AU" sz="2000" kern="0" dirty="0">
              <a:effectLst/>
              <a:latin typeface="+mj-lt"/>
              <a:ea typeface="Calibri" panose="020F0502020204030204" pitchFamily="34" charset="0"/>
              <a:cs typeface="Times New Roman" panose="02020603050405020304" pitchFamily="18" charset="0"/>
            </a:endParaRP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endParaRPr lang="en-AU" sz="2000" kern="0" dirty="0">
              <a:effectLst/>
              <a:latin typeface="+mj-lt"/>
              <a:ea typeface="Calibri" panose="020F0502020204030204" pitchFamily="34" charset="0"/>
              <a:cs typeface="Times New Roman" panose="02020603050405020304" pitchFamily="18" charset="0"/>
            </a:endParaRP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endParaRPr lang="en-AU" sz="2000" kern="0" dirty="0">
              <a:effectLst/>
              <a:latin typeface="+mj-lt"/>
              <a:ea typeface="Calibri" panose="020F0502020204030204" pitchFamily="34" charset="0"/>
              <a:cs typeface="Times New Roman" panose="02020603050405020304" pitchFamily="18" charset="0"/>
            </a:endParaRP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r>
              <a:rPr lang="en-AU" sz="2000" kern="0" dirty="0">
                <a:effectLst/>
                <a:latin typeface="+mj-lt"/>
                <a:ea typeface="Calibri" panose="020F0502020204030204" pitchFamily="34" charset="0"/>
                <a:cs typeface="Times New Roman" panose="02020603050405020304" pitchFamily="18" charset="0"/>
              </a:rPr>
              <a:t>This transfer options is for LGAs working in partnerships with Aboriginal MCH services or other LGAs for service delivery.</a:t>
            </a:r>
          </a:p>
          <a:p>
            <a:pPr marL="0" indent="0">
              <a:buNone/>
            </a:pPr>
            <a:r>
              <a:rPr lang="en-AU" sz="2000" kern="0" dirty="0">
                <a:latin typeface="+mj-lt"/>
                <a:ea typeface="Calibri" panose="020F0502020204030204" pitchFamily="34" charset="0"/>
                <a:cs typeface="Times New Roman" panose="02020603050405020304" pitchFamily="18" charset="0"/>
              </a:rPr>
              <a:t>When using this option, the collaborative provider will temporarily transfer the client into their service.  </a:t>
            </a:r>
          </a:p>
          <a:p>
            <a:pPr marL="0" indent="0">
              <a:buNone/>
            </a:pPr>
            <a:endParaRPr lang="en-AU" sz="2000" kern="100" dirty="0">
              <a:effectLst/>
              <a:latin typeface="+mj-lt"/>
              <a:ea typeface="Calibri" panose="020F0502020204030204" pitchFamily="34" charset="0"/>
              <a:cs typeface="Times New Roman" panose="02020603050405020304" pitchFamily="18" charset="0"/>
            </a:endParaRPr>
          </a:p>
          <a:p>
            <a:pPr marL="0" indent="0">
              <a:buNone/>
            </a:pPr>
            <a:endParaRPr lang="en-AU" dirty="0">
              <a:latin typeface="+mj-lt"/>
            </a:endParaRPr>
          </a:p>
          <a:p>
            <a:pPr marL="0" indent="0">
              <a:buNone/>
            </a:pPr>
            <a:endParaRPr lang="en-US" dirty="0"/>
          </a:p>
          <a:p>
            <a:endParaRPr lang="en-US" dirty="0"/>
          </a:p>
          <a:p>
            <a:pPr marL="0" indent="0">
              <a:buNone/>
            </a:pPr>
            <a:endParaRPr lang="en-AU" dirty="0"/>
          </a:p>
        </p:txBody>
      </p:sp>
      <p:pic>
        <p:nvPicPr>
          <p:cNvPr id="7" name="Picture 6">
            <a:extLst>
              <a:ext uri="{FF2B5EF4-FFF2-40B4-BE49-F238E27FC236}">
                <a16:creationId xmlns:a16="http://schemas.microsoft.com/office/drawing/2014/main" id="{0681BCE0-5A80-0819-B6C1-25A1A1C13FAC}"/>
              </a:ext>
            </a:extLst>
          </p:cNvPr>
          <p:cNvPicPr>
            <a:picLocks noChangeAspect="1"/>
          </p:cNvPicPr>
          <p:nvPr/>
        </p:nvPicPr>
        <p:blipFill>
          <a:blip r:embed="rId2"/>
          <a:stretch>
            <a:fillRect/>
          </a:stretch>
        </p:blipFill>
        <p:spPr>
          <a:xfrm>
            <a:off x="1630368" y="2745690"/>
            <a:ext cx="8658808" cy="1947338"/>
          </a:xfrm>
          <a:prstGeom prst="rect">
            <a:avLst/>
          </a:prstGeom>
        </p:spPr>
      </p:pic>
    </p:spTree>
    <p:extLst>
      <p:ext uri="{BB962C8B-B14F-4D97-AF65-F5344CB8AC3E}">
        <p14:creationId xmlns:p14="http://schemas.microsoft.com/office/powerpoint/2010/main" val="89205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8708-A504-23E7-606E-CAA861ED283B}"/>
              </a:ext>
            </a:extLst>
          </p:cNvPr>
          <p:cNvSpPr>
            <a:spLocks noGrp="1"/>
          </p:cNvSpPr>
          <p:nvPr>
            <p:ph type="title"/>
          </p:nvPr>
        </p:nvSpPr>
        <p:spPr>
          <a:xfrm>
            <a:off x="838200" y="148614"/>
            <a:ext cx="10515600" cy="996606"/>
          </a:xfrm>
        </p:spPr>
        <p:txBody>
          <a:bodyPr/>
          <a:lstStyle/>
          <a:p>
            <a:r>
              <a:rPr lang="en-US" dirty="0">
                <a:solidFill>
                  <a:srgbClr val="00B050"/>
                </a:solidFill>
              </a:rPr>
              <a:t>Collaborative Service Delivery</a:t>
            </a:r>
            <a:endParaRPr lang="en-AU" dirty="0"/>
          </a:p>
        </p:txBody>
      </p:sp>
      <p:sp>
        <p:nvSpPr>
          <p:cNvPr id="3" name="Content Placeholder 2">
            <a:extLst>
              <a:ext uri="{FF2B5EF4-FFF2-40B4-BE49-F238E27FC236}">
                <a16:creationId xmlns:a16="http://schemas.microsoft.com/office/drawing/2014/main" id="{60C81EA5-08A6-3EA4-36C9-C7A6499A3BF9}"/>
              </a:ext>
            </a:extLst>
          </p:cNvPr>
          <p:cNvSpPr>
            <a:spLocks noGrp="1"/>
          </p:cNvSpPr>
          <p:nvPr>
            <p:ph idx="1"/>
          </p:nvPr>
        </p:nvSpPr>
        <p:spPr>
          <a:xfrm>
            <a:off x="838200" y="1261382"/>
            <a:ext cx="10515600" cy="5231493"/>
          </a:xfrm>
        </p:spPr>
        <p:txBody>
          <a:bodyPr>
            <a:normAutofit fontScale="92500" lnSpcReduction="10000"/>
          </a:bodyPr>
          <a:lstStyle/>
          <a:p>
            <a:pPr marL="0" indent="0">
              <a:buNone/>
            </a:pPr>
            <a:r>
              <a:rPr lang="en-AU" sz="2100" kern="0" dirty="0">
                <a:latin typeface="+mj-lt"/>
                <a:ea typeface="Calibri" panose="020F0502020204030204" pitchFamily="34" charset="0"/>
                <a:cs typeface="Times New Roman" panose="02020603050405020304" pitchFamily="18" charset="0"/>
              </a:rPr>
              <a:t>For </a:t>
            </a:r>
            <a:r>
              <a:rPr lang="en-AU" sz="2100" i="1" kern="0" dirty="0">
                <a:latin typeface="+mj-lt"/>
                <a:ea typeface="Calibri" panose="020F0502020204030204" pitchFamily="34" charset="0"/>
                <a:cs typeface="Times New Roman" panose="02020603050405020304" pitchFamily="18" charset="0"/>
              </a:rPr>
              <a:t>lead clients</a:t>
            </a:r>
            <a:r>
              <a:rPr lang="en-AU" sz="2100" kern="0" dirty="0">
                <a:latin typeface="+mj-lt"/>
                <a:ea typeface="Calibri" panose="020F0502020204030204" pitchFamily="34" charset="0"/>
                <a:cs typeface="Times New Roman" panose="02020603050405020304" pitchFamily="18" charset="0"/>
              </a:rPr>
              <a:t>, all programs (including integrated programs – EMCH and S&amp;S) p</a:t>
            </a:r>
            <a:r>
              <a:rPr lang="en-AU" sz="2100" kern="0" dirty="0">
                <a:effectLst/>
                <a:latin typeface="+mj-lt"/>
                <a:ea typeface="Calibri" panose="020F0502020204030204" pitchFamily="34" charset="0"/>
                <a:cs typeface="Times New Roman" panose="02020603050405020304" pitchFamily="18" charset="0"/>
              </a:rPr>
              <a:t>rograms will be </a:t>
            </a:r>
            <a:r>
              <a:rPr lang="en-AU" sz="2100" kern="0" dirty="0">
                <a:latin typeface="+mj-lt"/>
                <a:ea typeface="Calibri" panose="020F0502020204030204" pitchFamily="34" charset="0"/>
                <a:cs typeface="Times New Roman" panose="02020603050405020304" pitchFamily="18" charset="0"/>
              </a:rPr>
              <a:t>automatically closed on transfer.</a:t>
            </a:r>
          </a:p>
          <a:p>
            <a:pPr marL="0" indent="0">
              <a:buNone/>
            </a:pPr>
            <a:r>
              <a:rPr lang="en-AU" sz="2100" kern="0" dirty="0">
                <a:latin typeface="+mj-lt"/>
                <a:ea typeface="Calibri" panose="020F0502020204030204" pitchFamily="34" charset="0"/>
                <a:cs typeface="Times New Roman" panose="02020603050405020304" pitchFamily="18" charset="0"/>
              </a:rPr>
              <a:t>For </a:t>
            </a:r>
            <a:r>
              <a:rPr lang="en-AU" sz="2100" i="1" kern="0" dirty="0">
                <a:latin typeface="+mj-lt"/>
                <a:ea typeface="Calibri" panose="020F0502020204030204" pitchFamily="34" charset="0"/>
                <a:cs typeface="Times New Roman" panose="02020603050405020304" pitchFamily="18" charset="0"/>
              </a:rPr>
              <a:t>non-lead programs </a:t>
            </a:r>
            <a:r>
              <a:rPr lang="en-AU" sz="2100" kern="0" dirty="0">
                <a:latin typeface="+mj-lt"/>
                <a:ea typeface="Calibri" panose="020F0502020204030204" pitchFamily="34" charset="0"/>
                <a:cs typeface="Times New Roman" panose="02020603050405020304" pitchFamily="18" charset="0"/>
              </a:rPr>
              <a:t>such as Breastfeeding support, NEP, etc they will be closed and any integrated programs they are included in will be removed. </a:t>
            </a:r>
          </a:p>
          <a:p>
            <a:pPr marL="0" indent="0">
              <a:buNone/>
            </a:pPr>
            <a:r>
              <a:rPr lang="en-AU" sz="2100" kern="0" dirty="0">
                <a:effectLst/>
                <a:latin typeface="+mj-lt"/>
                <a:ea typeface="Calibri" panose="020F0502020204030204" pitchFamily="34" charset="0"/>
                <a:cs typeface="Times New Roman" panose="02020603050405020304" pitchFamily="18" charset="0"/>
              </a:rPr>
              <a:t>Best Practice is for the Collaborative service to review any programs listed. </a:t>
            </a:r>
          </a:p>
          <a:p>
            <a:pPr marL="0" indent="0">
              <a:buNone/>
            </a:pPr>
            <a:endParaRPr lang="en-AU" sz="2100" kern="0" dirty="0">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r>
              <a:rPr lang="en-AU" sz="2100" kern="0" dirty="0">
                <a:effectLst/>
                <a:latin typeface="+mj-lt"/>
                <a:ea typeface="Calibri" panose="020F0502020204030204" pitchFamily="34" charset="0"/>
                <a:cs typeface="Times New Roman" panose="02020603050405020304" pitchFamily="18" charset="0"/>
              </a:rPr>
              <a:t>Copy and paste the Programs listed into the comments section prior to transfer.</a:t>
            </a:r>
          </a:p>
          <a:p>
            <a:pPr marL="0" indent="0">
              <a:buNone/>
            </a:pPr>
            <a:endParaRPr lang="en-AU" sz="2100" kern="0" dirty="0">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r>
              <a:rPr lang="en-AU" sz="2100" kern="0" dirty="0">
                <a:latin typeface="+mj-lt"/>
                <a:ea typeface="Calibri" panose="020F0502020204030204" pitchFamily="34" charset="0"/>
                <a:cs typeface="Times New Roman" panose="02020603050405020304" pitchFamily="18" charset="0"/>
              </a:rPr>
              <a:t>Ensure communication with primary provider to ensure that programs are reinstated on transfer back to primary service.</a:t>
            </a:r>
            <a:r>
              <a:rPr lang="en-AU" sz="2100" kern="0" dirty="0">
                <a:effectLst/>
                <a:latin typeface="+mj-lt"/>
                <a:ea typeface="Calibri" panose="020F0502020204030204" pitchFamily="34" charset="0"/>
                <a:cs typeface="Times New Roman" panose="02020603050405020304" pitchFamily="18" charset="0"/>
              </a:rPr>
              <a:t> </a:t>
            </a:r>
          </a:p>
          <a:p>
            <a:pPr marL="0" indent="0">
              <a:buNone/>
            </a:pPr>
            <a:r>
              <a:rPr lang="en-AU" sz="2100" kern="0" dirty="0">
                <a:effectLst/>
                <a:latin typeface="+mj-lt"/>
                <a:ea typeface="Calibri" panose="020F0502020204030204" pitchFamily="34" charset="0"/>
                <a:cs typeface="Times New Roman" panose="02020603050405020304" pitchFamily="18" charset="0"/>
              </a:rPr>
              <a:t>Reference is Practice Note – group delivery from another service provider found on </a:t>
            </a:r>
            <a:r>
              <a:rPr lang="en-AU" sz="2100" kern="0" dirty="0">
                <a:effectLst/>
                <a:latin typeface="+mj-lt"/>
                <a:ea typeface="Calibri" panose="020F0502020204030204" pitchFamily="34" charset="0"/>
                <a:cs typeface="Times New Roman" panose="02020603050405020304" pitchFamily="18" charset="0"/>
                <a:hlinkClick r:id="rId2"/>
              </a:rPr>
              <a:t>https://www.health.vic.gov.au/maternal-child-health/child-development-information-system?rid=212899</a:t>
            </a:r>
            <a:endParaRPr lang="en-AU" sz="2100" kern="0" dirty="0">
              <a:effectLst/>
              <a:latin typeface="+mj-lt"/>
              <a:ea typeface="Calibri" panose="020F0502020204030204" pitchFamily="34" charset="0"/>
              <a:cs typeface="Times New Roman" panose="02020603050405020304" pitchFamily="18" charset="0"/>
            </a:endParaRPr>
          </a:p>
          <a:p>
            <a:pPr marL="0" indent="0">
              <a:buNone/>
            </a:pPr>
            <a:endParaRPr lang="en-AU" sz="2600" kern="0" dirty="0">
              <a:effectLst/>
              <a:latin typeface="+mj-lt"/>
              <a:ea typeface="Calibri" panose="020F0502020204030204" pitchFamily="34" charset="0"/>
              <a:cs typeface="Times New Roman" panose="02020603050405020304" pitchFamily="18" charset="0"/>
            </a:endParaRPr>
          </a:p>
          <a:p>
            <a:pPr marL="0" indent="0">
              <a:buNone/>
            </a:pPr>
            <a:endParaRPr lang="en-AU" sz="2600" kern="0" dirty="0">
              <a:latin typeface="+mj-lt"/>
              <a:ea typeface="Calibri" panose="020F0502020204030204" pitchFamily="34" charset="0"/>
              <a:cs typeface="Times New Roman" panose="02020603050405020304" pitchFamily="18" charset="0"/>
            </a:endParaRPr>
          </a:p>
          <a:p>
            <a:pPr marL="0" indent="0">
              <a:buNone/>
            </a:pPr>
            <a:endParaRPr lang="en-AU" sz="2600" kern="0" dirty="0">
              <a:effectLst/>
              <a:latin typeface="+mj-lt"/>
              <a:ea typeface="Calibri" panose="020F0502020204030204" pitchFamily="34" charset="0"/>
              <a:cs typeface="Times New Roman" panose="02020603050405020304" pitchFamily="18" charset="0"/>
            </a:endParaRPr>
          </a:p>
          <a:p>
            <a:pPr marL="0" indent="0">
              <a:buNone/>
            </a:pPr>
            <a:endParaRPr lang="en-AU" sz="2800" kern="0" dirty="0">
              <a:effectLst/>
              <a:latin typeface="+mj-lt"/>
              <a:ea typeface="Calibri" panose="020F0502020204030204" pitchFamily="34" charset="0"/>
              <a:cs typeface="Times New Roman" panose="02020603050405020304" pitchFamily="18" charset="0"/>
            </a:endParaRPr>
          </a:p>
          <a:p>
            <a:endParaRPr lang="en-AU" dirty="0"/>
          </a:p>
        </p:txBody>
      </p:sp>
      <p:pic>
        <p:nvPicPr>
          <p:cNvPr id="4" name="Picture 3" descr="Image 8 – Client Transfer screen; Programs review">
            <a:extLst>
              <a:ext uri="{FF2B5EF4-FFF2-40B4-BE49-F238E27FC236}">
                <a16:creationId xmlns:a16="http://schemas.microsoft.com/office/drawing/2014/main" id="{B1F3EB57-F1B6-5724-1B95-BA6519F97BDD}"/>
              </a:ext>
            </a:extLst>
          </p:cNvPr>
          <p:cNvPicPr>
            <a:picLocks noChangeAspect="1"/>
          </p:cNvPicPr>
          <p:nvPr/>
        </p:nvPicPr>
        <p:blipFill rotWithShape="1">
          <a:blip r:embed="rId3"/>
          <a:srcRect t="35028"/>
          <a:stretch/>
        </p:blipFill>
        <p:spPr bwMode="auto">
          <a:xfrm>
            <a:off x="4394512" y="2794142"/>
            <a:ext cx="3088005" cy="989965"/>
          </a:xfrm>
          <a:prstGeom prst="rect">
            <a:avLst/>
          </a:prstGeom>
          <a:ln w="9525">
            <a:solidFill>
              <a:schemeClr val="tx1"/>
            </a:solidFill>
          </a:ln>
          <a:extLst>
            <a:ext uri="{53640926-AAD7-44D8-BBD7-CCE9431645EC}">
              <a14:shadowObscured xmlns:a14="http://schemas.microsoft.com/office/drawing/2010/main"/>
            </a:ext>
          </a:extLst>
        </p:spPr>
      </p:pic>
      <p:pic>
        <p:nvPicPr>
          <p:cNvPr id="5" name="Picture 4" descr="Image 9 – Client Transfer screen; Adding Programs to Comments section">
            <a:extLst>
              <a:ext uri="{FF2B5EF4-FFF2-40B4-BE49-F238E27FC236}">
                <a16:creationId xmlns:a16="http://schemas.microsoft.com/office/drawing/2014/main" id="{BD5CCC82-ED90-8891-86FD-21A3E7D6E263}"/>
              </a:ext>
            </a:extLst>
          </p:cNvPr>
          <p:cNvPicPr>
            <a:picLocks noChangeAspect="1"/>
          </p:cNvPicPr>
          <p:nvPr/>
        </p:nvPicPr>
        <p:blipFill>
          <a:blip r:embed="rId4"/>
          <a:stretch>
            <a:fillRect/>
          </a:stretch>
        </p:blipFill>
        <p:spPr>
          <a:xfrm>
            <a:off x="4237033" y="4295058"/>
            <a:ext cx="3402965" cy="794385"/>
          </a:xfrm>
          <a:prstGeom prst="rect">
            <a:avLst/>
          </a:prstGeom>
          <a:ln w="9525">
            <a:solidFill>
              <a:schemeClr val="tx1"/>
            </a:solidFill>
          </a:ln>
        </p:spPr>
      </p:pic>
    </p:spTree>
    <p:extLst>
      <p:ext uri="{BB962C8B-B14F-4D97-AF65-F5344CB8AC3E}">
        <p14:creationId xmlns:p14="http://schemas.microsoft.com/office/powerpoint/2010/main" val="56010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0DE2D4-348E-702B-3117-54A0F5CB9F9E}"/>
              </a:ext>
            </a:extLst>
          </p:cNvPr>
          <p:cNvPicPr>
            <a:picLocks noChangeAspect="1"/>
          </p:cNvPicPr>
          <p:nvPr/>
        </p:nvPicPr>
        <p:blipFill>
          <a:blip r:embed="rId3"/>
          <a:stretch>
            <a:fillRect/>
          </a:stretch>
        </p:blipFill>
        <p:spPr>
          <a:xfrm>
            <a:off x="3059997" y="643467"/>
            <a:ext cx="6072005" cy="5571065"/>
          </a:xfrm>
          <a:prstGeom prst="rect">
            <a:avLst/>
          </a:prstGeom>
          <a:ln>
            <a:noFill/>
          </a:ln>
        </p:spPr>
      </p:pic>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217D4182-EA6A-1777-5256-2594EE4EE6F9}"/>
              </a:ext>
            </a:extLst>
          </p:cNvPr>
          <p:cNvSpPr/>
          <p:nvPr/>
        </p:nvSpPr>
        <p:spPr>
          <a:xfrm>
            <a:off x="7976345" y="2929631"/>
            <a:ext cx="3298296" cy="23614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Have updated this template following discussions and added to the MS Teams Admin team chat with other templates</a:t>
            </a:r>
            <a:endParaRPr lang="en-AU" i="1" dirty="0"/>
          </a:p>
        </p:txBody>
      </p:sp>
    </p:spTree>
    <p:extLst>
      <p:ext uri="{BB962C8B-B14F-4D97-AF65-F5344CB8AC3E}">
        <p14:creationId xmlns:p14="http://schemas.microsoft.com/office/powerpoint/2010/main" val="10490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9CD6-8715-04B0-6893-90FAA4234517}"/>
              </a:ext>
            </a:extLst>
          </p:cNvPr>
          <p:cNvSpPr>
            <a:spLocks noGrp="1"/>
          </p:cNvSpPr>
          <p:nvPr>
            <p:ph type="title"/>
          </p:nvPr>
        </p:nvSpPr>
        <p:spPr>
          <a:xfrm>
            <a:off x="838200" y="365126"/>
            <a:ext cx="10515600" cy="921508"/>
          </a:xfrm>
        </p:spPr>
        <p:txBody>
          <a:bodyPr>
            <a:normAutofit/>
          </a:bodyPr>
          <a:lstStyle/>
          <a:p>
            <a:pPr algn="ctr"/>
            <a:r>
              <a:rPr lang="en-US" sz="4000" dirty="0">
                <a:solidFill>
                  <a:srgbClr val="00B050"/>
                </a:solidFill>
              </a:rPr>
              <a:t>Birth Notice and Enrolment Report</a:t>
            </a:r>
            <a:endParaRPr lang="en-AU" sz="4000" dirty="0">
              <a:solidFill>
                <a:srgbClr val="00B050"/>
              </a:solidFill>
            </a:endParaRPr>
          </a:p>
        </p:txBody>
      </p:sp>
      <p:pic>
        <p:nvPicPr>
          <p:cNvPr id="10" name="Picture 9">
            <a:extLst>
              <a:ext uri="{FF2B5EF4-FFF2-40B4-BE49-F238E27FC236}">
                <a16:creationId xmlns:a16="http://schemas.microsoft.com/office/drawing/2014/main" id="{D001865C-1282-178C-35BD-76463DC8211D}"/>
              </a:ext>
            </a:extLst>
          </p:cNvPr>
          <p:cNvPicPr>
            <a:picLocks noChangeAspect="1"/>
          </p:cNvPicPr>
          <p:nvPr/>
        </p:nvPicPr>
        <p:blipFill rotWithShape="1">
          <a:blip r:embed="rId3"/>
          <a:srcRect b="4858"/>
          <a:stretch/>
        </p:blipFill>
        <p:spPr>
          <a:xfrm>
            <a:off x="373933" y="2801730"/>
            <a:ext cx="10728520" cy="3958812"/>
          </a:xfrm>
          <a:prstGeom prst="rect">
            <a:avLst/>
          </a:prstGeom>
        </p:spPr>
      </p:pic>
      <p:sp>
        <p:nvSpPr>
          <p:cNvPr id="11" name="TextBox 10">
            <a:extLst>
              <a:ext uri="{FF2B5EF4-FFF2-40B4-BE49-F238E27FC236}">
                <a16:creationId xmlns:a16="http://schemas.microsoft.com/office/drawing/2014/main" id="{9612040C-4DEF-558C-A312-E30B22633F67}"/>
              </a:ext>
            </a:extLst>
          </p:cNvPr>
          <p:cNvSpPr txBox="1"/>
          <p:nvPr/>
        </p:nvSpPr>
        <p:spPr>
          <a:xfrm>
            <a:off x="373933" y="1193774"/>
            <a:ext cx="10816764" cy="1477328"/>
          </a:xfrm>
          <a:prstGeom prst="rect">
            <a:avLst/>
          </a:prstGeom>
          <a:noFill/>
        </p:spPr>
        <p:txBody>
          <a:bodyPr wrap="square" rtlCol="0">
            <a:spAutoFit/>
          </a:bodyPr>
          <a:lstStyle/>
          <a:p>
            <a:pPr algn="ctr">
              <a:defRPr/>
            </a:pPr>
            <a:r>
              <a:rPr lang="en-US" dirty="0"/>
              <a:t>Use this report to double check any queries on your annual report data in relation to your birth notices and enrolments - this report may indicate that there is data missing or inaccurate data in the health record.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dirty="0"/>
          </a:p>
          <a:p>
            <a:pPr algn="ctr"/>
            <a:r>
              <a:rPr lang="en-AU" dirty="0"/>
              <a:t>Some questions have arisen about interpreting/understanding some data in this report.</a:t>
            </a:r>
          </a:p>
          <a:p>
            <a:pPr algn="ctr"/>
            <a:r>
              <a:rPr lang="en-AU" dirty="0"/>
              <a:t>If there are any concerns about the data </a:t>
            </a:r>
            <a:r>
              <a:rPr lang="en-AU" i="1" dirty="0"/>
              <a:t>best practice </a:t>
            </a:r>
            <a:r>
              <a:rPr lang="en-AU" dirty="0"/>
              <a:t>is to review and liaise with your Leadership team.</a:t>
            </a:r>
          </a:p>
        </p:txBody>
      </p:sp>
    </p:spTree>
    <p:extLst>
      <p:ext uri="{BB962C8B-B14F-4D97-AF65-F5344CB8AC3E}">
        <p14:creationId xmlns:p14="http://schemas.microsoft.com/office/powerpoint/2010/main" val="192360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9CD6-8715-04B0-6893-90FAA4234517}"/>
              </a:ext>
            </a:extLst>
          </p:cNvPr>
          <p:cNvSpPr>
            <a:spLocks noGrp="1"/>
          </p:cNvSpPr>
          <p:nvPr>
            <p:ph type="title"/>
          </p:nvPr>
        </p:nvSpPr>
        <p:spPr/>
        <p:txBody>
          <a:bodyPr/>
          <a:lstStyle/>
          <a:p>
            <a:r>
              <a:rPr lang="en-US" dirty="0">
                <a:solidFill>
                  <a:srgbClr val="00B050"/>
                </a:solidFill>
              </a:rPr>
              <a:t>Birth Notice and Enrolment Report</a:t>
            </a:r>
            <a:endParaRPr lang="en-AU" dirty="0">
              <a:solidFill>
                <a:srgbClr val="00B050"/>
              </a:solidFill>
            </a:endParaRPr>
          </a:p>
        </p:txBody>
      </p:sp>
      <p:sp>
        <p:nvSpPr>
          <p:cNvPr id="11" name="TextBox 10">
            <a:extLst>
              <a:ext uri="{FF2B5EF4-FFF2-40B4-BE49-F238E27FC236}">
                <a16:creationId xmlns:a16="http://schemas.microsoft.com/office/drawing/2014/main" id="{6A27AAE9-C22C-6DF0-6A28-CDD51D82FC4F}"/>
              </a:ext>
            </a:extLst>
          </p:cNvPr>
          <p:cNvSpPr txBox="1"/>
          <p:nvPr/>
        </p:nvSpPr>
        <p:spPr>
          <a:xfrm>
            <a:off x="266329" y="3742325"/>
            <a:ext cx="2636669" cy="1815882"/>
          </a:xfrm>
          <a:prstGeom prst="rect">
            <a:avLst/>
          </a:prstGeom>
          <a:noFill/>
          <a:ln w="3175">
            <a:solidFill>
              <a:schemeClr val="tx1"/>
            </a:solidFill>
          </a:ln>
        </p:spPr>
        <p:txBody>
          <a:bodyPr wrap="square" rtlCol="0">
            <a:spAutoFit/>
          </a:bodyPr>
          <a:lstStyle/>
          <a:p>
            <a:r>
              <a:rPr lang="en-AU" sz="1600" u="sng" dirty="0">
                <a:solidFill>
                  <a:schemeClr val="accent6">
                    <a:lumMod val="75000"/>
                  </a:schemeClr>
                </a:solidFill>
              </a:rPr>
              <a:t>Date BN Received (column N)</a:t>
            </a:r>
          </a:p>
          <a:p>
            <a:r>
              <a:rPr lang="en-AU" sz="1600" dirty="0"/>
              <a:t>This must be entered when the birth notice is added to CDIS. If it isn’t, there is no way to retrospectively update this, and the column will be blank </a:t>
            </a:r>
          </a:p>
        </p:txBody>
      </p:sp>
      <p:sp>
        <p:nvSpPr>
          <p:cNvPr id="12" name="TextBox 11">
            <a:extLst>
              <a:ext uri="{FF2B5EF4-FFF2-40B4-BE49-F238E27FC236}">
                <a16:creationId xmlns:a16="http://schemas.microsoft.com/office/drawing/2014/main" id="{AE4A0F1B-3C8A-FACD-262F-3B18F94DCE90}"/>
              </a:ext>
            </a:extLst>
          </p:cNvPr>
          <p:cNvSpPr txBox="1"/>
          <p:nvPr/>
        </p:nvSpPr>
        <p:spPr>
          <a:xfrm>
            <a:off x="363983" y="1546015"/>
            <a:ext cx="4110362" cy="1569660"/>
          </a:xfrm>
          <a:prstGeom prst="rect">
            <a:avLst/>
          </a:prstGeom>
          <a:noFill/>
          <a:ln w="3175">
            <a:solidFill>
              <a:schemeClr val="tx1"/>
            </a:solidFill>
          </a:ln>
        </p:spPr>
        <p:txBody>
          <a:bodyPr wrap="square" rtlCol="0">
            <a:spAutoFit/>
          </a:bodyPr>
          <a:lstStyle/>
          <a:p>
            <a:r>
              <a:rPr lang="en-AU" sz="1600" u="sng" dirty="0">
                <a:solidFill>
                  <a:schemeClr val="accent1">
                    <a:lumMod val="75000"/>
                  </a:schemeClr>
                </a:solidFill>
              </a:rPr>
              <a:t>Universal MCH Service status (column Q)</a:t>
            </a:r>
          </a:p>
          <a:p>
            <a:r>
              <a:rPr lang="en-AU" sz="1600" dirty="0"/>
              <a:t>The status in this column, will determine the interpretation of data in the following columns;</a:t>
            </a:r>
          </a:p>
          <a:p>
            <a:r>
              <a:rPr lang="en-AU" sz="1600" dirty="0"/>
              <a:t>Open: Review columns R - Y</a:t>
            </a:r>
          </a:p>
          <a:p>
            <a:r>
              <a:rPr lang="en-AU" sz="1600" dirty="0"/>
              <a:t>Closed: Review columns Z – AC</a:t>
            </a:r>
          </a:p>
          <a:p>
            <a:r>
              <a:rPr lang="en-AU" sz="1600" dirty="0"/>
              <a:t>Transferred: Review columns R-AC</a:t>
            </a:r>
          </a:p>
        </p:txBody>
      </p:sp>
      <p:sp>
        <p:nvSpPr>
          <p:cNvPr id="13" name="TextBox 12">
            <a:extLst>
              <a:ext uri="{FF2B5EF4-FFF2-40B4-BE49-F238E27FC236}">
                <a16:creationId xmlns:a16="http://schemas.microsoft.com/office/drawing/2014/main" id="{D3466CDA-CDE5-F0B9-8B56-F615A1B7B4A4}"/>
              </a:ext>
            </a:extLst>
          </p:cNvPr>
          <p:cNvSpPr txBox="1"/>
          <p:nvPr/>
        </p:nvSpPr>
        <p:spPr>
          <a:xfrm>
            <a:off x="4613799" y="1515439"/>
            <a:ext cx="6600547" cy="830997"/>
          </a:xfrm>
          <a:prstGeom prst="rect">
            <a:avLst/>
          </a:prstGeom>
          <a:noFill/>
          <a:ln w="3175">
            <a:solidFill>
              <a:schemeClr val="tx1"/>
            </a:solidFill>
          </a:ln>
        </p:spPr>
        <p:txBody>
          <a:bodyPr wrap="square" rtlCol="0">
            <a:spAutoFit/>
          </a:bodyPr>
          <a:lstStyle/>
          <a:p>
            <a:r>
              <a:rPr lang="en-AU" sz="1600" u="sng" dirty="0">
                <a:solidFill>
                  <a:schemeClr val="accent4">
                    <a:lumMod val="75000"/>
                  </a:schemeClr>
                </a:solidFill>
              </a:rPr>
              <a:t>Analysis of Open Records (columns R – Y)</a:t>
            </a:r>
          </a:p>
          <a:p>
            <a:r>
              <a:rPr lang="en-AU" sz="1600" dirty="0"/>
              <a:t>A count will exist in one of these columns, corresponding with the data entry recorded for the Hx</a:t>
            </a:r>
          </a:p>
        </p:txBody>
      </p:sp>
      <p:sp>
        <p:nvSpPr>
          <p:cNvPr id="14" name="TextBox 13">
            <a:extLst>
              <a:ext uri="{FF2B5EF4-FFF2-40B4-BE49-F238E27FC236}">
                <a16:creationId xmlns:a16="http://schemas.microsoft.com/office/drawing/2014/main" id="{A0C6EB18-12CD-E0DE-EDF9-3EC88539C65F}"/>
              </a:ext>
            </a:extLst>
          </p:cNvPr>
          <p:cNvSpPr txBox="1"/>
          <p:nvPr/>
        </p:nvSpPr>
        <p:spPr>
          <a:xfrm>
            <a:off x="8445624" y="2757440"/>
            <a:ext cx="3542191" cy="3785652"/>
          </a:xfrm>
          <a:prstGeom prst="rect">
            <a:avLst/>
          </a:prstGeom>
          <a:noFill/>
          <a:ln w="3175">
            <a:solidFill>
              <a:schemeClr val="tx1"/>
            </a:solidFill>
          </a:ln>
        </p:spPr>
        <p:txBody>
          <a:bodyPr wrap="square" rtlCol="0">
            <a:spAutoFit/>
          </a:bodyPr>
          <a:lstStyle/>
          <a:p>
            <a:r>
              <a:rPr lang="en-AU" sz="1600" u="sng" dirty="0">
                <a:solidFill>
                  <a:schemeClr val="accent2">
                    <a:lumMod val="75000"/>
                  </a:schemeClr>
                </a:solidFill>
              </a:rPr>
              <a:t>Analysis of Closed Records </a:t>
            </a:r>
          </a:p>
          <a:p>
            <a:r>
              <a:rPr lang="en-AU" sz="1600" u="sng" dirty="0">
                <a:solidFill>
                  <a:schemeClr val="accent2">
                    <a:lumMod val="75000"/>
                  </a:schemeClr>
                </a:solidFill>
              </a:rPr>
              <a:t>(columns Z - AC)</a:t>
            </a:r>
          </a:p>
          <a:p>
            <a:endParaRPr lang="en-AU" sz="1600" dirty="0"/>
          </a:p>
          <a:p>
            <a:r>
              <a:rPr lang="en-AU" sz="1600" b="1" dirty="0"/>
              <a:t>Transferred (Out): </a:t>
            </a:r>
            <a:r>
              <a:rPr lang="en-AU" sz="1600" dirty="0"/>
              <a:t>The client was transferred into another provider’s service (no longer in your service).</a:t>
            </a:r>
          </a:p>
          <a:p>
            <a:endParaRPr lang="en-AU" sz="1600" dirty="0"/>
          </a:p>
          <a:p>
            <a:r>
              <a:rPr lang="en-AU" sz="1600" b="1" dirty="0"/>
              <a:t>Death within one month:</a:t>
            </a:r>
            <a:r>
              <a:rPr lang="en-AU" sz="1600" dirty="0"/>
              <a:t> Based on correct entry in Hx.</a:t>
            </a:r>
          </a:p>
          <a:p>
            <a:endParaRPr lang="en-AU" sz="1600" dirty="0"/>
          </a:p>
          <a:p>
            <a:r>
              <a:rPr lang="en-AU" sz="1600" b="1" dirty="0"/>
              <a:t>Stillborn: </a:t>
            </a:r>
            <a:r>
              <a:rPr lang="en-AU" sz="1600" dirty="0"/>
              <a:t>Based on correct entry in Hx.</a:t>
            </a:r>
          </a:p>
          <a:p>
            <a:endParaRPr lang="en-AU" sz="1600" dirty="0"/>
          </a:p>
          <a:p>
            <a:r>
              <a:rPr lang="en-AU" sz="1600" b="1" dirty="0"/>
              <a:t>Other: </a:t>
            </a:r>
            <a:r>
              <a:rPr lang="en-AU" sz="1600" dirty="0"/>
              <a:t>The record was closed, </a:t>
            </a:r>
            <a:r>
              <a:rPr lang="en-AU" sz="1600" u="sng" dirty="0"/>
              <a:t>and not because</a:t>
            </a:r>
            <a:r>
              <a:rPr lang="en-AU" sz="1600" dirty="0"/>
              <a:t> it has been ‘transferred out’, ‘stillborn’, or “death within one month”. </a:t>
            </a:r>
          </a:p>
        </p:txBody>
      </p:sp>
      <p:pic>
        <p:nvPicPr>
          <p:cNvPr id="20" name="Picture 19">
            <a:extLst>
              <a:ext uri="{FF2B5EF4-FFF2-40B4-BE49-F238E27FC236}">
                <a16:creationId xmlns:a16="http://schemas.microsoft.com/office/drawing/2014/main" id="{4E99C23A-ADF6-296B-6C71-A9D40E9866B6}"/>
              </a:ext>
            </a:extLst>
          </p:cNvPr>
          <p:cNvPicPr>
            <a:picLocks noChangeAspect="1"/>
          </p:cNvPicPr>
          <p:nvPr/>
        </p:nvPicPr>
        <p:blipFill>
          <a:blip r:embed="rId3"/>
          <a:stretch>
            <a:fillRect/>
          </a:stretch>
        </p:blipFill>
        <p:spPr>
          <a:xfrm>
            <a:off x="3331029" y="2518003"/>
            <a:ext cx="5012047" cy="3697301"/>
          </a:xfrm>
          <a:prstGeom prst="rect">
            <a:avLst/>
          </a:prstGeom>
        </p:spPr>
      </p:pic>
    </p:spTree>
    <p:extLst>
      <p:ext uri="{BB962C8B-B14F-4D97-AF65-F5344CB8AC3E}">
        <p14:creationId xmlns:p14="http://schemas.microsoft.com/office/powerpoint/2010/main" val="246000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TotalTime>
  <Words>1463</Words>
  <Application>Microsoft Office PowerPoint</Application>
  <PresentationFormat>Widescreen</PresentationFormat>
  <Paragraphs>146</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Segoe UI</vt:lpstr>
      <vt:lpstr>Office Theme</vt:lpstr>
      <vt:lpstr>  Child Development Information System (CDIS)   CDIS Admin Users Group  </vt:lpstr>
      <vt:lpstr>PowerPoint Presentation</vt:lpstr>
      <vt:lpstr>Tips &amp; Tricks</vt:lpstr>
      <vt:lpstr>Can I change the default site phone number to the Central Admin Number?</vt:lpstr>
      <vt:lpstr>Collaborative Service Delivery</vt:lpstr>
      <vt:lpstr>Collaborative Service Delivery</vt:lpstr>
      <vt:lpstr>PowerPoint Presentation</vt:lpstr>
      <vt:lpstr>Birth Notice and Enrolment Report</vt:lpstr>
      <vt:lpstr>Birth Notice and Enrolment Report</vt:lpstr>
      <vt:lpstr>Calander processes and responses</vt:lpstr>
      <vt:lpstr>PowerPoint Presentation</vt:lpstr>
      <vt:lpstr>PowerPoint Presentation</vt:lpstr>
      <vt:lpstr>Question time  </vt:lpstr>
      <vt:lpstr>Questions and Answers</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Admin Users Group  </dc:title>
  <dc:creator>Melissa Ryan</dc:creator>
  <cp:lastModifiedBy>Melissa Ryan</cp:lastModifiedBy>
  <cp:revision>1</cp:revision>
  <dcterms:created xsi:type="dcterms:W3CDTF">2023-09-07T05:08:54Z</dcterms:created>
  <dcterms:modified xsi:type="dcterms:W3CDTF">2023-10-13T00:46:33Z</dcterms:modified>
</cp:coreProperties>
</file>