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7" r:id="rId2"/>
    <p:sldId id="337" r:id="rId3"/>
    <p:sldId id="335" r:id="rId4"/>
    <p:sldId id="354" r:id="rId5"/>
    <p:sldId id="355" r:id="rId6"/>
    <p:sldId id="356" r:id="rId7"/>
    <p:sldId id="357" r:id="rId8"/>
    <p:sldId id="338" r:id="rId9"/>
    <p:sldId id="353" r:id="rId10"/>
    <p:sldId id="344" r:id="rId11"/>
    <p:sldId id="345" r:id="rId12"/>
    <p:sldId id="349" r:id="rId13"/>
    <p:sldId id="350" r:id="rId14"/>
    <p:sldId id="351" r:id="rId15"/>
    <p:sldId id="341" r:id="rId16"/>
    <p:sldId id="340" r:id="rId17"/>
    <p:sldId id="342" r:id="rId18"/>
    <p:sldId id="343" r:id="rId19"/>
    <p:sldId id="358" r:id="rId20"/>
    <p:sldId id="359" r:id="rId21"/>
    <p:sldId id="360" r:id="rId22"/>
    <p:sldId id="361" r:id="rId23"/>
    <p:sldId id="362" r:id="rId24"/>
    <p:sldId id="3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709A0-9729-4ECB-A346-7E6F69BFF9C4}" v="37" dt="2024-02-20T05:27:39.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1" d="100"/>
          <a:sy n="101" d="100"/>
        </p:scale>
        <p:origin x="14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56B709A0-9729-4ECB-A346-7E6F69BFF9C4}"/>
    <pc:docChg chg="undo custSel addSld delSld modSld">
      <pc:chgData name="Melissa Ryan" userId="169f3ad4-a1c1-4d4c-bc50-d9e66cb109a9" providerId="ADAL" clId="{56B709A0-9729-4ECB-A346-7E6F69BFF9C4}" dt="2024-02-26T02:07:44.005" v="2343" actId="20577"/>
      <pc:docMkLst>
        <pc:docMk/>
      </pc:docMkLst>
      <pc:sldChg chg="del">
        <pc:chgData name="Melissa Ryan" userId="169f3ad4-a1c1-4d4c-bc50-d9e66cb109a9" providerId="ADAL" clId="{56B709A0-9729-4ECB-A346-7E6F69BFF9C4}" dt="2024-02-20T05:45:00.130" v="2169" actId="2696"/>
        <pc:sldMkLst>
          <pc:docMk/>
          <pc:sldMk cId="714227714" sldId="276"/>
        </pc:sldMkLst>
      </pc:sldChg>
      <pc:sldChg chg="modSp add del mod">
        <pc:chgData name="Melissa Ryan" userId="169f3ad4-a1c1-4d4c-bc50-d9e66cb109a9" providerId="ADAL" clId="{56B709A0-9729-4ECB-A346-7E6F69BFF9C4}" dt="2024-02-15T02:59:54.864" v="856" actId="2696"/>
        <pc:sldMkLst>
          <pc:docMk/>
          <pc:sldMk cId="665912548" sldId="328"/>
        </pc:sldMkLst>
        <pc:graphicFrameChg chg="modGraphic">
          <ac:chgData name="Melissa Ryan" userId="169f3ad4-a1c1-4d4c-bc50-d9e66cb109a9" providerId="ADAL" clId="{56B709A0-9729-4ECB-A346-7E6F69BFF9C4}" dt="2024-02-15T02:56:47.236" v="839" actId="20577"/>
          <ac:graphicFrameMkLst>
            <pc:docMk/>
            <pc:sldMk cId="665912548" sldId="328"/>
            <ac:graphicFrameMk id="2" creationId="{801BE9F7-CDDD-4453-AB9B-67075E704610}"/>
          </ac:graphicFrameMkLst>
        </pc:graphicFrameChg>
      </pc:sldChg>
      <pc:sldChg chg="addSp modSp new del mod modClrScheme chgLayout">
        <pc:chgData name="Melissa Ryan" userId="169f3ad4-a1c1-4d4c-bc50-d9e66cb109a9" providerId="ADAL" clId="{56B709A0-9729-4ECB-A346-7E6F69BFF9C4}" dt="2024-02-15T03:04:59.457" v="920" actId="2696"/>
        <pc:sldMkLst>
          <pc:docMk/>
          <pc:sldMk cId="550941011" sldId="329"/>
        </pc:sldMkLst>
        <pc:spChg chg="add mod">
          <ac:chgData name="Melissa Ryan" userId="169f3ad4-a1c1-4d4c-bc50-d9e66cb109a9" providerId="ADAL" clId="{56B709A0-9729-4ECB-A346-7E6F69BFF9C4}" dt="2024-02-06T21:49:43.497" v="68" actId="27636"/>
          <ac:spMkLst>
            <pc:docMk/>
            <pc:sldMk cId="550941011" sldId="329"/>
            <ac:spMk id="2" creationId="{F0EDEAE0-100E-019A-67E2-0B1CA349F002}"/>
          </ac:spMkLst>
        </pc:spChg>
        <pc:spChg chg="add mod">
          <ac:chgData name="Melissa Ryan" userId="169f3ad4-a1c1-4d4c-bc50-d9e66cb109a9" providerId="ADAL" clId="{56B709A0-9729-4ECB-A346-7E6F69BFF9C4}" dt="2024-02-06T21:51:59.442" v="110" actId="20577"/>
          <ac:spMkLst>
            <pc:docMk/>
            <pc:sldMk cId="550941011" sldId="329"/>
            <ac:spMk id="3" creationId="{04336CBA-725D-9A58-BC8B-A1B3E1322E39}"/>
          </ac:spMkLst>
        </pc:spChg>
      </pc:sldChg>
      <pc:sldChg chg="modSp new del mod">
        <pc:chgData name="Melissa Ryan" userId="169f3ad4-a1c1-4d4c-bc50-d9e66cb109a9" providerId="ADAL" clId="{56B709A0-9729-4ECB-A346-7E6F69BFF9C4}" dt="2024-02-15T03:05:03.204" v="921" actId="2696"/>
        <pc:sldMkLst>
          <pc:docMk/>
          <pc:sldMk cId="1782406469" sldId="330"/>
        </pc:sldMkLst>
        <pc:spChg chg="mod">
          <ac:chgData name="Melissa Ryan" userId="169f3ad4-a1c1-4d4c-bc50-d9e66cb109a9" providerId="ADAL" clId="{56B709A0-9729-4ECB-A346-7E6F69BFF9C4}" dt="2024-02-06T21:52:16.348" v="112"/>
          <ac:spMkLst>
            <pc:docMk/>
            <pc:sldMk cId="1782406469" sldId="330"/>
            <ac:spMk id="2" creationId="{497DEA06-9214-CB89-4FF2-D279E3E981AD}"/>
          </ac:spMkLst>
        </pc:spChg>
        <pc:spChg chg="mod">
          <ac:chgData name="Melissa Ryan" userId="169f3ad4-a1c1-4d4c-bc50-d9e66cb109a9" providerId="ADAL" clId="{56B709A0-9729-4ECB-A346-7E6F69BFF9C4}" dt="2024-02-07T04:21:47.875" v="597" actId="11"/>
          <ac:spMkLst>
            <pc:docMk/>
            <pc:sldMk cId="1782406469" sldId="330"/>
            <ac:spMk id="3" creationId="{6A911FBE-D031-DB41-F8AE-AD2BB7F08C13}"/>
          </ac:spMkLst>
        </pc:spChg>
      </pc:sldChg>
      <pc:sldChg chg="addSp delSp modSp new del mod">
        <pc:chgData name="Melissa Ryan" userId="169f3ad4-a1c1-4d4c-bc50-d9e66cb109a9" providerId="ADAL" clId="{56B709A0-9729-4ECB-A346-7E6F69BFF9C4}" dt="2024-02-15T03:05:08.800" v="922" actId="2696"/>
        <pc:sldMkLst>
          <pc:docMk/>
          <pc:sldMk cId="3306319478" sldId="331"/>
        </pc:sldMkLst>
        <pc:spChg chg="mod">
          <ac:chgData name="Melissa Ryan" userId="169f3ad4-a1c1-4d4c-bc50-d9e66cb109a9" providerId="ADAL" clId="{56B709A0-9729-4ECB-A346-7E6F69BFF9C4}" dt="2024-02-07T04:20:58.861" v="566" actId="14100"/>
          <ac:spMkLst>
            <pc:docMk/>
            <pc:sldMk cId="3306319478" sldId="331"/>
            <ac:spMk id="2" creationId="{23277458-C52A-5A82-4621-591B4340741D}"/>
          </ac:spMkLst>
        </pc:spChg>
        <pc:spChg chg="mod">
          <ac:chgData name="Melissa Ryan" userId="169f3ad4-a1c1-4d4c-bc50-d9e66cb109a9" providerId="ADAL" clId="{56B709A0-9729-4ECB-A346-7E6F69BFF9C4}" dt="2024-02-07T04:22:49.962" v="618" actId="5793"/>
          <ac:spMkLst>
            <pc:docMk/>
            <pc:sldMk cId="3306319478" sldId="331"/>
            <ac:spMk id="3" creationId="{31E056D3-7ADB-B773-1014-1C816AC6B980}"/>
          </ac:spMkLst>
        </pc:spChg>
        <pc:spChg chg="add del">
          <ac:chgData name="Melissa Ryan" userId="169f3ad4-a1c1-4d4c-bc50-d9e66cb109a9" providerId="ADAL" clId="{56B709A0-9729-4ECB-A346-7E6F69BFF9C4}" dt="2024-02-07T04:20:05.218" v="556"/>
          <ac:spMkLst>
            <pc:docMk/>
            <pc:sldMk cId="3306319478" sldId="331"/>
            <ac:spMk id="4" creationId="{1B5B7646-99F7-FC50-B767-35718523A1C8}"/>
          </ac:spMkLst>
        </pc:spChg>
        <pc:picChg chg="add mod">
          <ac:chgData name="Melissa Ryan" userId="169f3ad4-a1c1-4d4c-bc50-d9e66cb109a9" providerId="ADAL" clId="{56B709A0-9729-4ECB-A346-7E6F69BFF9C4}" dt="2024-02-07T04:22:44.483" v="614" actId="1076"/>
          <ac:picMkLst>
            <pc:docMk/>
            <pc:sldMk cId="3306319478" sldId="331"/>
            <ac:picMk id="6" creationId="{83505F2A-27BE-B85C-8085-E34C4696A976}"/>
          </ac:picMkLst>
        </pc:picChg>
        <pc:picChg chg="add del mod">
          <ac:chgData name="Melissa Ryan" userId="169f3ad4-a1c1-4d4c-bc50-d9e66cb109a9" providerId="ADAL" clId="{56B709A0-9729-4ECB-A346-7E6F69BFF9C4}" dt="2024-02-07T04:20:22.780" v="562"/>
          <ac:picMkLst>
            <pc:docMk/>
            <pc:sldMk cId="3306319478" sldId="331"/>
            <ac:picMk id="1026" creationId="{B318924F-CB5A-23DA-75F7-9C05290AF5C8}"/>
          </ac:picMkLst>
        </pc:picChg>
      </pc:sldChg>
      <pc:sldChg chg="addSp delSp modSp new del mod setBg modClrScheme chgLayout">
        <pc:chgData name="Melissa Ryan" userId="169f3ad4-a1c1-4d4c-bc50-d9e66cb109a9" providerId="ADAL" clId="{56B709A0-9729-4ECB-A346-7E6F69BFF9C4}" dt="2024-02-15T03:01:24.926" v="858" actId="2696"/>
        <pc:sldMkLst>
          <pc:docMk/>
          <pc:sldMk cId="2890459455" sldId="332"/>
        </pc:sldMkLst>
        <pc:spChg chg="add mod">
          <ac:chgData name="Melissa Ryan" userId="169f3ad4-a1c1-4d4c-bc50-d9e66cb109a9" providerId="ADAL" clId="{56B709A0-9729-4ECB-A346-7E6F69BFF9C4}" dt="2024-02-07T04:51:53.108" v="768" actId="27636"/>
          <ac:spMkLst>
            <pc:docMk/>
            <pc:sldMk cId="2890459455" sldId="332"/>
            <ac:spMk id="2" creationId="{DF371C3D-BAF9-ACBE-C1F0-3CA8C3CEA9D4}"/>
          </ac:spMkLst>
        </pc:spChg>
        <pc:spChg chg="add mod ord">
          <ac:chgData name="Melissa Ryan" userId="169f3ad4-a1c1-4d4c-bc50-d9e66cb109a9" providerId="ADAL" clId="{56B709A0-9729-4ECB-A346-7E6F69BFF9C4}" dt="2024-02-07T04:53:34.524" v="773" actId="20577"/>
          <ac:spMkLst>
            <pc:docMk/>
            <pc:sldMk cId="2890459455" sldId="332"/>
            <ac:spMk id="3" creationId="{6DB997AD-760A-B086-1E05-D7FA0FE331B5}"/>
          </ac:spMkLst>
        </pc:spChg>
        <pc:spChg chg="add del">
          <ac:chgData name="Melissa Ryan" userId="169f3ad4-a1c1-4d4c-bc50-d9e66cb109a9" providerId="ADAL" clId="{56B709A0-9729-4ECB-A346-7E6F69BFF9C4}" dt="2024-02-07T04:50:30.582" v="745" actId="26606"/>
          <ac:spMkLst>
            <pc:docMk/>
            <pc:sldMk cId="2890459455" sldId="332"/>
            <ac:spMk id="10" creationId="{3C915414-2809-4735-A560-0D5FE66700D8}"/>
          </ac:spMkLst>
        </pc:spChg>
        <pc:spChg chg="add del">
          <ac:chgData name="Melissa Ryan" userId="169f3ad4-a1c1-4d4c-bc50-d9e66cb109a9" providerId="ADAL" clId="{56B709A0-9729-4ECB-A346-7E6F69BFF9C4}" dt="2024-02-07T04:50:36.151" v="750" actId="26606"/>
          <ac:spMkLst>
            <pc:docMk/>
            <pc:sldMk cId="2890459455" sldId="332"/>
            <ac:spMk id="16" creationId="{6E9BF938-6ACA-48CA-84BD-64B03EA58BFA}"/>
          </ac:spMkLst>
        </pc:spChg>
        <pc:spChg chg="add del">
          <ac:chgData name="Melissa Ryan" userId="169f3ad4-a1c1-4d4c-bc50-d9e66cb109a9" providerId="ADAL" clId="{56B709A0-9729-4ECB-A346-7E6F69BFF9C4}" dt="2024-02-07T04:50:36.151" v="750" actId="26606"/>
          <ac:spMkLst>
            <pc:docMk/>
            <pc:sldMk cId="2890459455" sldId="332"/>
            <ac:spMk id="18" creationId="{A20AF199-99C2-4569-9CAF-24514AE5E82A}"/>
          </ac:spMkLst>
        </pc:spChg>
        <pc:spChg chg="add del">
          <ac:chgData name="Melissa Ryan" userId="169f3ad4-a1c1-4d4c-bc50-d9e66cb109a9" providerId="ADAL" clId="{56B709A0-9729-4ECB-A346-7E6F69BFF9C4}" dt="2024-02-07T04:50:38.611" v="753" actId="26606"/>
          <ac:spMkLst>
            <pc:docMk/>
            <pc:sldMk cId="2890459455" sldId="332"/>
            <ac:spMk id="24" creationId="{F47059C0-3CD3-44C5-9FBC-C5CEA6D94E73}"/>
          </ac:spMkLst>
        </pc:spChg>
        <pc:spChg chg="add del">
          <ac:chgData name="Melissa Ryan" userId="169f3ad4-a1c1-4d4c-bc50-d9e66cb109a9" providerId="ADAL" clId="{56B709A0-9729-4ECB-A346-7E6F69BFF9C4}" dt="2024-02-07T04:50:38.611" v="753" actId="26606"/>
          <ac:spMkLst>
            <pc:docMk/>
            <pc:sldMk cId="2890459455" sldId="332"/>
            <ac:spMk id="37" creationId="{D245B05D-DA60-40E2-8A0A-B078C91D7037}"/>
          </ac:spMkLst>
        </pc:spChg>
        <pc:spChg chg="add del">
          <ac:chgData name="Melissa Ryan" userId="169f3ad4-a1c1-4d4c-bc50-d9e66cb109a9" providerId="ADAL" clId="{56B709A0-9729-4ECB-A346-7E6F69BFF9C4}" dt="2024-02-07T04:50:38.611" v="753" actId="26606"/>
          <ac:spMkLst>
            <pc:docMk/>
            <pc:sldMk cId="2890459455" sldId="332"/>
            <ac:spMk id="39" creationId="{401FD61C-FC3A-43C0-9641-28B0C1A54201}"/>
          </ac:spMkLst>
        </pc:spChg>
        <pc:spChg chg="add del">
          <ac:chgData name="Melissa Ryan" userId="169f3ad4-a1c1-4d4c-bc50-d9e66cb109a9" providerId="ADAL" clId="{56B709A0-9729-4ECB-A346-7E6F69BFF9C4}" dt="2024-02-07T04:50:30.582" v="745" actId="26606"/>
          <ac:spMkLst>
            <pc:docMk/>
            <pc:sldMk cId="2890459455" sldId="332"/>
            <ac:spMk id="43" creationId="{D1E370F4-6FE2-45A6-AC8E-CCB1A8AED13B}"/>
          </ac:spMkLst>
        </pc:spChg>
        <pc:spChg chg="add del">
          <ac:chgData name="Melissa Ryan" userId="169f3ad4-a1c1-4d4c-bc50-d9e66cb109a9" providerId="ADAL" clId="{56B709A0-9729-4ECB-A346-7E6F69BFF9C4}" dt="2024-02-07T04:50:30.582" v="745" actId="26606"/>
          <ac:spMkLst>
            <pc:docMk/>
            <pc:sldMk cId="2890459455" sldId="332"/>
            <ac:spMk id="47" creationId="{D665D759-2DF8-4D47-8386-4BA28901A79D}"/>
          </ac:spMkLst>
        </pc:spChg>
        <pc:spChg chg="add del">
          <ac:chgData name="Melissa Ryan" userId="169f3ad4-a1c1-4d4c-bc50-d9e66cb109a9" providerId="ADAL" clId="{56B709A0-9729-4ECB-A346-7E6F69BFF9C4}" dt="2024-02-07T04:50:34.116" v="747" actId="26606"/>
          <ac:spMkLst>
            <pc:docMk/>
            <pc:sldMk cId="2890459455" sldId="332"/>
            <ac:spMk id="49" creationId="{3C915414-2809-4735-A560-0D5FE66700D8}"/>
          </ac:spMkLst>
        </pc:spChg>
        <pc:spChg chg="add del">
          <ac:chgData name="Melissa Ryan" userId="169f3ad4-a1c1-4d4c-bc50-d9e66cb109a9" providerId="ADAL" clId="{56B709A0-9729-4ECB-A346-7E6F69BFF9C4}" dt="2024-02-07T04:50:34.116" v="747" actId="26606"/>
          <ac:spMkLst>
            <pc:docMk/>
            <pc:sldMk cId="2890459455" sldId="332"/>
            <ac:spMk id="52" creationId="{D1E370F4-6FE2-45A6-AC8E-CCB1A8AED13B}"/>
          </ac:spMkLst>
        </pc:spChg>
        <pc:spChg chg="add del">
          <ac:chgData name="Melissa Ryan" userId="169f3ad4-a1c1-4d4c-bc50-d9e66cb109a9" providerId="ADAL" clId="{56B709A0-9729-4ECB-A346-7E6F69BFF9C4}" dt="2024-02-07T04:50:34.116" v="747" actId="26606"/>
          <ac:spMkLst>
            <pc:docMk/>
            <pc:sldMk cId="2890459455" sldId="332"/>
            <ac:spMk id="54" creationId="{D665D759-2DF8-4D47-8386-4BA28901A79D}"/>
          </ac:spMkLst>
        </pc:spChg>
        <pc:spChg chg="add del">
          <ac:chgData name="Melissa Ryan" userId="169f3ad4-a1c1-4d4c-bc50-d9e66cb109a9" providerId="ADAL" clId="{56B709A0-9729-4ECB-A346-7E6F69BFF9C4}" dt="2024-02-07T04:50:36.151" v="750" actId="26606"/>
          <ac:spMkLst>
            <pc:docMk/>
            <pc:sldMk cId="2890459455" sldId="332"/>
            <ac:spMk id="56" creationId="{27427488-068E-4B55-AC8D-CD070B8CD46D}"/>
          </ac:spMkLst>
        </pc:spChg>
        <pc:spChg chg="add del">
          <ac:chgData name="Melissa Ryan" userId="169f3ad4-a1c1-4d4c-bc50-d9e66cb109a9" providerId="ADAL" clId="{56B709A0-9729-4ECB-A346-7E6F69BFF9C4}" dt="2024-02-07T04:50:38.611" v="753" actId="26606"/>
          <ac:spMkLst>
            <pc:docMk/>
            <pc:sldMk cId="2890459455" sldId="332"/>
            <ac:spMk id="59" creationId="{489B7BFD-8F45-4093-AD9C-91B15B0503D9}"/>
          </ac:spMkLst>
        </pc:spChg>
        <pc:spChg chg="add del">
          <ac:chgData name="Melissa Ryan" userId="169f3ad4-a1c1-4d4c-bc50-d9e66cb109a9" providerId="ADAL" clId="{56B709A0-9729-4ECB-A346-7E6F69BFF9C4}" dt="2024-02-07T04:50:38.611" v="753" actId="26606"/>
          <ac:spMkLst>
            <pc:docMk/>
            <pc:sldMk cId="2890459455" sldId="332"/>
            <ac:spMk id="60" creationId="{BDEB5F14-5014-49D1-B590-9E2B7721C079}"/>
          </ac:spMkLst>
        </pc:spChg>
        <pc:spChg chg="add del">
          <ac:chgData name="Melissa Ryan" userId="169f3ad4-a1c1-4d4c-bc50-d9e66cb109a9" providerId="ADAL" clId="{56B709A0-9729-4ECB-A346-7E6F69BFF9C4}" dt="2024-02-07T04:50:38.611" v="753" actId="26606"/>
          <ac:spMkLst>
            <pc:docMk/>
            <pc:sldMk cId="2890459455" sldId="332"/>
            <ac:spMk id="61" creationId="{3D2B953D-3D65-4BA7-80E6-139390790639}"/>
          </ac:spMkLst>
        </pc:spChg>
        <pc:spChg chg="add del">
          <ac:chgData name="Melissa Ryan" userId="169f3ad4-a1c1-4d4c-bc50-d9e66cb109a9" providerId="ADAL" clId="{56B709A0-9729-4ECB-A346-7E6F69BFF9C4}" dt="2024-02-07T04:50:38.611" v="753" actId="26606"/>
          <ac:spMkLst>
            <pc:docMk/>
            <pc:sldMk cId="2890459455" sldId="332"/>
            <ac:spMk id="62" creationId="{4CA0A0B8-0ABD-4C1D-8BDE-4D94C94FDA4E}"/>
          </ac:spMkLst>
        </pc:spChg>
        <pc:spChg chg="add del">
          <ac:chgData name="Melissa Ryan" userId="169f3ad4-a1c1-4d4c-bc50-d9e66cb109a9" providerId="ADAL" clId="{56B709A0-9729-4ECB-A346-7E6F69BFF9C4}" dt="2024-02-07T04:50:38.611" v="753" actId="26606"/>
          <ac:spMkLst>
            <pc:docMk/>
            <pc:sldMk cId="2890459455" sldId="332"/>
            <ac:spMk id="63" creationId="{FF2923AC-40BC-4610-B6BD-AECABAF6DF68}"/>
          </ac:spMkLst>
        </pc:spChg>
        <pc:spChg chg="add del">
          <ac:chgData name="Melissa Ryan" userId="169f3ad4-a1c1-4d4c-bc50-d9e66cb109a9" providerId="ADAL" clId="{56B709A0-9729-4ECB-A346-7E6F69BFF9C4}" dt="2024-02-07T04:50:48.350" v="755" actId="26606"/>
          <ac:spMkLst>
            <pc:docMk/>
            <pc:sldMk cId="2890459455" sldId="332"/>
            <ac:spMk id="65" creationId="{3C915414-2809-4735-A560-0D5FE66700D8}"/>
          </ac:spMkLst>
        </pc:spChg>
        <pc:spChg chg="add del">
          <ac:chgData name="Melissa Ryan" userId="169f3ad4-a1c1-4d4c-bc50-d9e66cb109a9" providerId="ADAL" clId="{56B709A0-9729-4ECB-A346-7E6F69BFF9C4}" dt="2024-02-07T04:50:48.350" v="755" actId="26606"/>
          <ac:spMkLst>
            <pc:docMk/>
            <pc:sldMk cId="2890459455" sldId="332"/>
            <ac:spMk id="84" creationId="{FD1C2D03-7C47-4A05-9A59-7F8F742DBD93}"/>
          </ac:spMkLst>
        </pc:spChg>
        <pc:spChg chg="add del">
          <ac:chgData name="Melissa Ryan" userId="169f3ad4-a1c1-4d4c-bc50-d9e66cb109a9" providerId="ADAL" clId="{56B709A0-9729-4ECB-A346-7E6F69BFF9C4}" dt="2024-02-07T04:50:48.350" v="755" actId="26606"/>
          <ac:spMkLst>
            <pc:docMk/>
            <pc:sldMk cId="2890459455" sldId="332"/>
            <ac:spMk id="86" creationId="{D665D759-2DF8-4D47-8386-4BA28901A79D}"/>
          </ac:spMkLst>
        </pc:spChg>
        <pc:spChg chg="add del">
          <ac:chgData name="Melissa Ryan" userId="169f3ad4-a1c1-4d4c-bc50-d9e66cb109a9" providerId="ADAL" clId="{56B709A0-9729-4ECB-A346-7E6F69BFF9C4}" dt="2024-02-07T04:51:37.662" v="765" actId="26606"/>
          <ac:spMkLst>
            <pc:docMk/>
            <pc:sldMk cId="2890459455" sldId="332"/>
            <ac:spMk id="88" creationId="{E81BF4F6-F2CF-4984-9D14-D6966D92F99F}"/>
          </ac:spMkLst>
        </pc:spChg>
        <pc:grpChg chg="add del">
          <ac:chgData name="Melissa Ryan" userId="169f3ad4-a1c1-4d4c-bc50-d9e66cb109a9" providerId="ADAL" clId="{56B709A0-9729-4ECB-A346-7E6F69BFF9C4}" dt="2024-02-07T04:50:30.582" v="745" actId="26606"/>
          <ac:grpSpMkLst>
            <pc:docMk/>
            <pc:sldMk cId="2890459455" sldId="332"/>
            <ac:grpSpMk id="12" creationId="{24413201-85BF-4680-A7D4-10CDBD03569C}"/>
          </ac:grpSpMkLst>
        </pc:grpChg>
        <pc:grpChg chg="add del">
          <ac:chgData name="Melissa Ryan" userId="169f3ad4-a1c1-4d4c-bc50-d9e66cb109a9" providerId="ADAL" clId="{56B709A0-9729-4ECB-A346-7E6F69BFF9C4}" dt="2024-02-07T04:50:38.611" v="753" actId="26606"/>
          <ac:grpSpMkLst>
            <pc:docMk/>
            <pc:sldMk cId="2890459455" sldId="332"/>
            <ac:grpSpMk id="20" creationId="{18A188E6-9899-40AA-9648-7B9BEAF52634}"/>
          </ac:grpSpMkLst>
        </pc:grpChg>
        <pc:grpChg chg="add del">
          <ac:chgData name="Melissa Ryan" userId="169f3ad4-a1c1-4d4c-bc50-d9e66cb109a9" providerId="ADAL" clId="{56B709A0-9729-4ECB-A346-7E6F69BFF9C4}" dt="2024-02-07T04:50:38.611" v="753" actId="26606"/>
          <ac:grpSpMkLst>
            <pc:docMk/>
            <pc:sldMk cId="2890459455" sldId="332"/>
            <ac:grpSpMk id="26" creationId="{78A6A50F-EF16-474F-9BD1-2D663EBEA2FF}"/>
          </ac:grpSpMkLst>
        </pc:grpChg>
        <pc:grpChg chg="add del">
          <ac:chgData name="Melissa Ryan" userId="169f3ad4-a1c1-4d4c-bc50-d9e66cb109a9" providerId="ADAL" clId="{56B709A0-9729-4ECB-A346-7E6F69BFF9C4}" dt="2024-02-07T04:50:38.611" v="753" actId="26606"/>
          <ac:grpSpMkLst>
            <pc:docMk/>
            <pc:sldMk cId="2890459455" sldId="332"/>
            <ac:grpSpMk id="30" creationId="{4717BE92-F93B-41D0-A644-64F6E524C7D1}"/>
          </ac:grpSpMkLst>
        </pc:grpChg>
        <pc:grpChg chg="add del">
          <ac:chgData name="Melissa Ryan" userId="169f3ad4-a1c1-4d4c-bc50-d9e66cb109a9" providerId="ADAL" clId="{56B709A0-9729-4ECB-A346-7E6F69BFF9C4}" dt="2024-02-07T04:50:34.116" v="747" actId="26606"/>
          <ac:grpSpMkLst>
            <pc:docMk/>
            <pc:sldMk cId="2890459455" sldId="332"/>
            <ac:grpSpMk id="50" creationId="{24413201-85BF-4680-A7D4-10CDBD03569C}"/>
          </ac:grpSpMkLst>
        </pc:grpChg>
        <pc:grpChg chg="add del">
          <ac:chgData name="Melissa Ryan" userId="169f3ad4-a1c1-4d4c-bc50-d9e66cb109a9" providerId="ADAL" clId="{56B709A0-9729-4ECB-A346-7E6F69BFF9C4}" dt="2024-02-07T04:50:36.151" v="750" actId="26606"/>
          <ac:grpSpMkLst>
            <pc:docMk/>
            <pc:sldMk cId="2890459455" sldId="332"/>
            <ac:grpSpMk id="57" creationId="{26F04285-66B0-4456-AA85-E0585645B41A}"/>
          </ac:grpSpMkLst>
        </pc:grpChg>
        <pc:grpChg chg="add del">
          <ac:chgData name="Melissa Ryan" userId="169f3ad4-a1c1-4d4c-bc50-d9e66cb109a9" providerId="ADAL" clId="{56B709A0-9729-4ECB-A346-7E6F69BFF9C4}" dt="2024-02-07T04:50:48.350" v="755" actId="26606"/>
          <ac:grpSpMkLst>
            <pc:docMk/>
            <pc:sldMk cId="2890459455" sldId="332"/>
            <ac:grpSpMk id="66" creationId="{24413201-85BF-4680-A7D4-10CDBD03569C}"/>
          </ac:grpSpMkLst>
        </pc:grpChg>
        <pc:picChg chg="add mod">
          <ac:chgData name="Melissa Ryan" userId="169f3ad4-a1c1-4d4c-bc50-d9e66cb109a9" providerId="ADAL" clId="{56B709A0-9729-4ECB-A346-7E6F69BFF9C4}" dt="2024-02-07T04:52:04.270" v="770" actId="1076"/>
          <ac:picMkLst>
            <pc:docMk/>
            <pc:sldMk cId="2890459455" sldId="332"/>
            <ac:picMk id="5" creationId="{D5647B32-32E4-CAAC-A450-C1D789A9CD4C}"/>
          </ac:picMkLst>
        </pc:picChg>
        <pc:picChg chg="add del mod">
          <ac:chgData name="Melissa Ryan" userId="169f3ad4-a1c1-4d4c-bc50-d9e66cb109a9" providerId="ADAL" clId="{56B709A0-9729-4ECB-A346-7E6F69BFF9C4}" dt="2024-02-07T04:49:14.770" v="740"/>
          <ac:picMkLst>
            <pc:docMk/>
            <pc:sldMk cId="2890459455" sldId="332"/>
            <ac:picMk id="2050" creationId="{639A6C61-53A0-8402-A1C1-441CE6A0B015}"/>
          </ac:picMkLst>
        </pc:picChg>
        <pc:cxnChg chg="add del">
          <ac:chgData name="Melissa Ryan" userId="169f3ad4-a1c1-4d4c-bc50-d9e66cb109a9" providerId="ADAL" clId="{56B709A0-9729-4ECB-A346-7E6F69BFF9C4}" dt="2024-02-07T04:50:30.582" v="745" actId="26606"/>
          <ac:cxnSpMkLst>
            <pc:docMk/>
            <pc:sldMk cId="2890459455" sldId="332"/>
            <ac:cxnSpMk id="41" creationId="{90CA228F-98DF-49C4-9649-32D7199CC7AB}"/>
          </ac:cxnSpMkLst>
        </pc:cxnChg>
        <pc:cxnChg chg="add del">
          <ac:chgData name="Melissa Ryan" userId="169f3ad4-a1c1-4d4c-bc50-d9e66cb109a9" providerId="ADAL" clId="{56B709A0-9729-4ECB-A346-7E6F69BFF9C4}" dt="2024-02-07T04:50:30.582" v="745" actId="26606"/>
          <ac:cxnSpMkLst>
            <pc:docMk/>
            <pc:sldMk cId="2890459455" sldId="332"/>
            <ac:cxnSpMk id="45" creationId="{FE30A95A-4B4D-4A84-B591-9D34E92FCF05}"/>
          </ac:cxnSpMkLst>
        </pc:cxnChg>
        <pc:cxnChg chg="add del">
          <ac:chgData name="Melissa Ryan" userId="169f3ad4-a1c1-4d4c-bc50-d9e66cb109a9" providerId="ADAL" clId="{56B709A0-9729-4ECB-A346-7E6F69BFF9C4}" dt="2024-02-07T04:50:34.116" v="747" actId="26606"/>
          <ac:cxnSpMkLst>
            <pc:docMk/>
            <pc:sldMk cId="2890459455" sldId="332"/>
            <ac:cxnSpMk id="51" creationId="{90CA228F-98DF-49C4-9649-32D7199CC7AB}"/>
          </ac:cxnSpMkLst>
        </pc:cxnChg>
        <pc:cxnChg chg="add del">
          <ac:chgData name="Melissa Ryan" userId="169f3ad4-a1c1-4d4c-bc50-d9e66cb109a9" providerId="ADAL" clId="{56B709A0-9729-4ECB-A346-7E6F69BFF9C4}" dt="2024-02-07T04:50:34.116" v="747" actId="26606"/>
          <ac:cxnSpMkLst>
            <pc:docMk/>
            <pc:sldMk cId="2890459455" sldId="332"/>
            <ac:cxnSpMk id="53" creationId="{FE30A95A-4B4D-4A84-B591-9D34E92FCF05}"/>
          </ac:cxnSpMkLst>
        </pc:cxnChg>
        <pc:cxnChg chg="add del">
          <ac:chgData name="Melissa Ryan" userId="169f3ad4-a1c1-4d4c-bc50-d9e66cb109a9" providerId="ADAL" clId="{56B709A0-9729-4ECB-A346-7E6F69BFF9C4}" dt="2024-02-07T04:50:48.350" v="755" actId="26606"/>
          <ac:cxnSpMkLst>
            <pc:docMk/>
            <pc:sldMk cId="2890459455" sldId="332"/>
            <ac:cxnSpMk id="85" creationId="{827752EF-DAA7-4BF0-A506-7BB5FF0336D6}"/>
          </ac:cxnSpMkLst>
        </pc:cxnChg>
      </pc:sldChg>
      <pc:sldChg chg="modSp add del mod">
        <pc:chgData name="Melissa Ryan" userId="169f3ad4-a1c1-4d4c-bc50-d9e66cb109a9" providerId="ADAL" clId="{56B709A0-9729-4ECB-A346-7E6F69BFF9C4}" dt="2024-02-15T03:05:24.106" v="923" actId="2696"/>
        <pc:sldMkLst>
          <pc:docMk/>
          <pc:sldMk cId="3161323441" sldId="334"/>
        </pc:sldMkLst>
        <pc:spChg chg="mod">
          <ac:chgData name="Melissa Ryan" userId="169f3ad4-a1c1-4d4c-bc50-d9e66cb109a9" providerId="ADAL" clId="{56B709A0-9729-4ECB-A346-7E6F69BFF9C4}" dt="2024-02-07T05:10:27.920" v="836"/>
          <ac:spMkLst>
            <pc:docMk/>
            <pc:sldMk cId="3161323441" sldId="334"/>
            <ac:spMk id="2" creationId="{E03CBCEB-D380-BB90-6EE8-0352943A0A58}"/>
          </ac:spMkLst>
        </pc:spChg>
      </pc:sldChg>
      <pc:sldChg chg="addSp delSp modSp add mod">
        <pc:chgData name="Melissa Ryan" userId="169f3ad4-a1c1-4d4c-bc50-d9e66cb109a9" providerId="ADAL" clId="{56B709A0-9729-4ECB-A346-7E6F69BFF9C4}" dt="2024-02-19T03:37:18.520" v="1178" actId="1076"/>
        <pc:sldMkLst>
          <pc:docMk/>
          <pc:sldMk cId="947753427" sldId="335"/>
        </pc:sldMkLst>
        <pc:spChg chg="mod">
          <ac:chgData name="Melissa Ryan" userId="169f3ad4-a1c1-4d4c-bc50-d9e66cb109a9" providerId="ADAL" clId="{56B709A0-9729-4ECB-A346-7E6F69BFF9C4}" dt="2024-02-19T03:37:11.282" v="1177" actId="20577"/>
          <ac:spMkLst>
            <pc:docMk/>
            <pc:sldMk cId="947753427" sldId="335"/>
            <ac:spMk id="3" creationId="{6DB997AD-760A-B086-1E05-D7FA0FE331B5}"/>
          </ac:spMkLst>
        </pc:spChg>
        <pc:picChg chg="del">
          <ac:chgData name="Melissa Ryan" userId="169f3ad4-a1c1-4d4c-bc50-d9e66cb109a9" providerId="ADAL" clId="{56B709A0-9729-4ECB-A346-7E6F69BFF9C4}" dt="2024-02-19T03:36:38.808" v="1170" actId="478"/>
          <ac:picMkLst>
            <pc:docMk/>
            <pc:sldMk cId="947753427" sldId="335"/>
            <ac:picMk id="5" creationId="{D5647B32-32E4-CAAC-A450-C1D789A9CD4C}"/>
          </ac:picMkLst>
        </pc:picChg>
        <pc:picChg chg="add mod">
          <ac:chgData name="Melissa Ryan" userId="169f3ad4-a1c1-4d4c-bc50-d9e66cb109a9" providerId="ADAL" clId="{56B709A0-9729-4ECB-A346-7E6F69BFF9C4}" dt="2024-02-19T03:37:18.520" v="1178" actId="1076"/>
          <ac:picMkLst>
            <pc:docMk/>
            <pc:sldMk cId="947753427" sldId="335"/>
            <ac:picMk id="7" creationId="{4612252E-96EC-CE6B-72E0-12F6DFE6AB96}"/>
          </ac:picMkLst>
        </pc:picChg>
      </pc:sldChg>
      <pc:sldChg chg="modSp add del mod">
        <pc:chgData name="Melissa Ryan" userId="169f3ad4-a1c1-4d4c-bc50-d9e66cb109a9" providerId="ADAL" clId="{56B709A0-9729-4ECB-A346-7E6F69BFF9C4}" dt="2024-02-15T03:05:27.841" v="924" actId="2696"/>
        <pc:sldMkLst>
          <pc:docMk/>
          <pc:sldMk cId="3697342028" sldId="336"/>
        </pc:sldMkLst>
        <pc:spChg chg="mod">
          <ac:chgData name="Melissa Ryan" userId="169f3ad4-a1c1-4d4c-bc50-d9e66cb109a9" providerId="ADAL" clId="{56B709A0-9729-4ECB-A346-7E6F69BFF9C4}" dt="2024-02-07T05:10:35.416" v="838"/>
          <ac:spMkLst>
            <pc:docMk/>
            <pc:sldMk cId="3697342028" sldId="336"/>
            <ac:spMk id="2" creationId="{E2022095-779A-A3A1-ED91-2C29E80C7ABE}"/>
          </ac:spMkLst>
        </pc:spChg>
      </pc:sldChg>
      <pc:sldChg chg="modSp add mod">
        <pc:chgData name="Melissa Ryan" userId="169f3ad4-a1c1-4d4c-bc50-d9e66cb109a9" providerId="ADAL" clId="{56B709A0-9729-4ECB-A346-7E6F69BFF9C4}" dt="2024-02-19T23:12:56.057" v="1231" actId="14734"/>
        <pc:sldMkLst>
          <pc:docMk/>
          <pc:sldMk cId="3735033944" sldId="337"/>
        </pc:sldMkLst>
        <pc:graphicFrameChg chg="mod modGraphic">
          <ac:chgData name="Melissa Ryan" userId="169f3ad4-a1c1-4d4c-bc50-d9e66cb109a9" providerId="ADAL" clId="{56B709A0-9729-4ECB-A346-7E6F69BFF9C4}" dt="2024-02-19T23:12:56.057" v="1231" actId="14734"/>
          <ac:graphicFrameMkLst>
            <pc:docMk/>
            <pc:sldMk cId="3735033944" sldId="337"/>
            <ac:graphicFrameMk id="2" creationId="{801BE9F7-CDDD-4453-AB9B-67075E704610}"/>
          </ac:graphicFrameMkLst>
        </pc:graphicFrameChg>
      </pc:sldChg>
      <pc:sldChg chg="addSp delSp modSp new mod setBg modClrScheme chgLayout">
        <pc:chgData name="Melissa Ryan" userId="169f3ad4-a1c1-4d4c-bc50-d9e66cb109a9" providerId="ADAL" clId="{56B709A0-9729-4ECB-A346-7E6F69BFF9C4}" dt="2024-02-15T03:03:46.324" v="914" actId="26606"/>
        <pc:sldMkLst>
          <pc:docMk/>
          <pc:sldMk cId="376568730" sldId="338"/>
        </pc:sldMkLst>
        <pc:spChg chg="del">
          <ac:chgData name="Melissa Ryan" userId="169f3ad4-a1c1-4d4c-bc50-d9e66cb109a9" providerId="ADAL" clId="{56B709A0-9729-4ECB-A346-7E6F69BFF9C4}" dt="2024-02-15T03:03:42.235" v="912" actId="700"/>
          <ac:spMkLst>
            <pc:docMk/>
            <pc:sldMk cId="376568730" sldId="338"/>
            <ac:spMk id="2" creationId="{7DB5A737-5D79-D219-DDB6-B3CFC5A1A0E7}"/>
          </ac:spMkLst>
        </pc:spChg>
        <pc:spChg chg="del">
          <ac:chgData name="Melissa Ryan" userId="169f3ad4-a1c1-4d4c-bc50-d9e66cb109a9" providerId="ADAL" clId="{56B709A0-9729-4ECB-A346-7E6F69BFF9C4}" dt="2024-02-15T03:03:42.235" v="912" actId="700"/>
          <ac:spMkLst>
            <pc:docMk/>
            <pc:sldMk cId="376568730" sldId="338"/>
            <ac:spMk id="3" creationId="{F06CCA2B-4E7A-2A14-C6EE-43F707013BE1}"/>
          </ac:spMkLst>
        </pc:spChg>
        <pc:spChg chg="add">
          <ac:chgData name="Melissa Ryan" userId="169f3ad4-a1c1-4d4c-bc50-d9e66cb109a9" providerId="ADAL" clId="{56B709A0-9729-4ECB-A346-7E6F69BFF9C4}" dt="2024-02-15T03:03:46.324" v="914" actId="26606"/>
          <ac:spMkLst>
            <pc:docMk/>
            <pc:sldMk cId="376568730" sldId="338"/>
            <ac:spMk id="10" creationId="{42A4FC2C-047E-45A5-965D-8E1E3BF09BC6}"/>
          </ac:spMkLst>
        </pc:spChg>
        <pc:picChg chg="add mod">
          <ac:chgData name="Melissa Ryan" userId="169f3ad4-a1c1-4d4c-bc50-d9e66cb109a9" providerId="ADAL" clId="{56B709A0-9729-4ECB-A346-7E6F69BFF9C4}" dt="2024-02-15T03:03:46.324" v="914" actId="26606"/>
          <ac:picMkLst>
            <pc:docMk/>
            <pc:sldMk cId="376568730" sldId="338"/>
            <ac:picMk id="5" creationId="{85485D6B-3767-349D-0E15-FCF6997956D7}"/>
          </ac:picMkLst>
        </pc:picChg>
      </pc:sldChg>
      <pc:sldChg chg="delSp modSp add del mod setBg delDesignElem">
        <pc:chgData name="Melissa Ryan" userId="169f3ad4-a1c1-4d4c-bc50-d9e66cb109a9" providerId="ADAL" clId="{56B709A0-9729-4ECB-A346-7E6F69BFF9C4}" dt="2024-02-15T03:02:58.086" v="910" actId="2696"/>
        <pc:sldMkLst>
          <pc:docMk/>
          <pc:sldMk cId="3869910918" sldId="338"/>
        </pc:sldMkLst>
        <pc:spChg chg="mod">
          <ac:chgData name="Melissa Ryan" userId="169f3ad4-a1c1-4d4c-bc50-d9e66cb109a9" providerId="ADAL" clId="{56B709A0-9729-4ECB-A346-7E6F69BFF9C4}" dt="2024-02-15T03:02:48.849" v="909" actId="20577"/>
          <ac:spMkLst>
            <pc:docMk/>
            <pc:sldMk cId="3869910918" sldId="338"/>
            <ac:spMk id="2" creationId="{36555624-E56A-7795-91B0-A0ED2A2BA68A}"/>
          </ac:spMkLst>
        </pc:spChg>
        <pc:spChg chg="del">
          <ac:chgData name="Melissa Ryan" userId="169f3ad4-a1c1-4d4c-bc50-d9e66cb109a9" providerId="ADAL" clId="{56B709A0-9729-4ECB-A346-7E6F69BFF9C4}" dt="2024-02-15T03:01:55.831" v="860"/>
          <ac:spMkLst>
            <pc:docMk/>
            <pc:sldMk cId="3869910918" sldId="338"/>
            <ac:spMk id="8" creationId="{907EF6B7-1338-4443-8C46-6A318D952DFD}"/>
          </ac:spMkLst>
        </pc:spChg>
        <pc:spChg chg="del">
          <ac:chgData name="Melissa Ryan" userId="169f3ad4-a1c1-4d4c-bc50-d9e66cb109a9" providerId="ADAL" clId="{56B709A0-9729-4ECB-A346-7E6F69BFF9C4}" dt="2024-02-15T03:01:55.831" v="860"/>
          <ac:spMkLst>
            <pc:docMk/>
            <pc:sldMk cId="3869910918" sldId="338"/>
            <ac:spMk id="10" creationId="{DAAE4CDD-124C-4DCF-9584-B6033B545DD5}"/>
          </ac:spMkLst>
        </pc:spChg>
        <pc:spChg chg="del">
          <ac:chgData name="Melissa Ryan" userId="169f3ad4-a1c1-4d4c-bc50-d9e66cb109a9" providerId="ADAL" clId="{56B709A0-9729-4ECB-A346-7E6F69BFF9C4}" dt="2024-02-15T03:01:55.831" v="860"/>
          <ac:spMkLst>
            <pc:docMk/>
            <pc:sldMk cId="3869910918" sldId="338"/>
            <ac:spMk id="12" creationId="{081E4A58-353D-44AE-B2FC-2A74E2E400F7}"/>
          </ac:spMkLst>
        </pc:spChg>
      </pc:sldChg>
      <pc:sldChg chg="delSp add del setBg delDesignElem">
        <pc:chgData name="Melissa Ryan" userId="169f3ad4-a1c1-4d4c-bc50-d9e66cb109a9" providerId="ADAL" clId="{56B709A0-9729-4ECB-A346-7E6F69BFF9C4}" dt="2024-02-15T03:02:20.797" v="863" actId="2696"/>
        <pc:sldMkLst>
          <pc:docMk/>
          <pc:sldMk cId="177579952" sldId="339"/>
        </pc:sldMkLst>
        <pc:spChg chg="del">
          <ac:chgData name="Melissa Ryan" userId="169f3ad4-a1c1-4d4c-bc50-d9e66cb109a9" providerId="ADAL" clId="{56B709A0-9729-4ECB-A346-7E6F69BFF9C4}" dt="2024-02-15T03:02:11.925" v="862"/>
          <ac:spMkLst>
            <pc:docMk/>
            <pc:sldMk cId="177579952" sldId="339"/>
            <ac:spMk id="8" creationId="{907EF6B7-1338-4443-8C46-6A318D952DFD}"/>
          </ac:spMkLst>
        </pc:spChg>
        <pc:spChg chg="del">
          <ac:chgData name="Melissa Ryan" userId="169f3ad4-a1c1-4d4c-bc50-d9e66cb109a9" providerId="ADAL" clId="{56B709A0-9729-4ECB-A346-7E6F69BFF9C4}" dt="2024-02-15T03:02:11.925" v="862"/>
          <ac:spMkLst>
            <pc:docMk/>
            <pc:sldMk cId="177579952" sldId="339"/>
            <ac:spMk id="10" creationId="{DAAE4CDD-124C-4DCF-9584-B6033B545DD5}"/>
          </ac:spMkLst>
        </pc:spChg>
        <pc:spChg chg="del">
          <ac:chgData name="Melissa Ryan" userId="169f3ad4-a1c1-4d4c-bc50-d9e66cb109a9" providerId="ADAL" clId="{56B709A0-9729-4ECB-A346-7E6F69BFF9C4}" dt="2024-02-15T03:02:11.925" v="862"/>
          <ac:spMkLst>
            <pc:docMk/>
            <pc:sldMk cId="177579952" sldId="339"/>
            <ac:spMk id="12" creationId="{081E4A58-353D-44AE-B2FC-2A74E2E400F7}"/>
          </ac:spMkLst>
        </pc:spChg>
      </pc:sldChg>
      <pc:sldChg chg="addSp modSp add mod">
        <pc:chgData name="Melissa Ryan" userId="169f3ad4-a1c1-4d4c-bc50-d9e66cb109a9" providerId="ADAL" clId="{56B709A0-9729-4ECB-A346-7E6F69BFF9C4}" dt="2024-02-18T23:18:08.134" v="1111" actId="20577"/>
        <pc:sldMkLst>
          <pc:docMk/>
          <pc:sldMk cId="3501918197" sldId="340"/>
        </pc:sldMkLst>
        <pc:spChg chg="mod">
          <ac:chgData name="Melissa Ryan" userId="169f3ad4-a1c1-4d4c-bc50-d9e66cb109a9" providerId="ADAL" clId="{56B709A0-9729-4ECB-A346-7E6F69BFF9C4}" dt="2024-02-18T23:17:06.845" v="1106" actId="208"/>
          <ac:spMkLst>
            <pc:docMk/>
            <pc:sldMk cId="3501918197" sldId="340"/>
            <ac:spMk id="2" creationId="{95991EE9-5114-0489-9C62-EAD00C6626C7}"/>
          </ac:spMkLst>
        </pc:spChg>
        <pc:spChg chg="add mod">
          <ac:chgData name="Melissa Ryan" userId="169f3ad4-a1c1-4d4c-bc50-d9e66cb109a9" providerId="ADAL" clId="{56B709A0-9729-4ECB-A346-7E6F69BFF9C4}" dt="2024-02-18T23:18:08.134" v="1111" actId="20577"/>
          <ac:spMkLst>
            <pc:docMk/>
            <pc:sldMk cId="3501918197" sldId="340"/>
            <ac:spMk id="3" creationId="{A3D4E13B-BC59-78B7-8196-8A93550A3C3F}"/>
          </ac:spMkLst>
        </pc:spChg>
      </pc:sldChg>
      <pc:sldChg chg="delSp add setBg delDesignElem">
        <pc:chgData name="Melissa Ryan" userId="169f3ad4-a1c1-4d4c-bc50-d9e66cb109a9" providerId="ADAL" clId="{56B709A0-9729-4ECB-A346-7E6F69BFF9C4}" dt="2024-02-15T03:05:39.882" v="926"/>
        <pc:sldMkLst>
          <pc:docMk/>
          <pc:sldMk cId="3401336063" sldId="341"/>
        </pc:sldMkLst>
        <pc:spChg chg="del">
          <ac:chgData name="Melissa Ryan" userId="169f3ad4-a1c1-4d4c-bc50-d9e66cb109a9" providerId="ADAL" clId="{56B709A0-9729-4ECB-A346-7E6F69BFF9C4}" dt="2024-02-15T03:05:39.882" v="926"/>
          <ac:spMkLst>
            <pc:docMk/>
            <pc:sldMk cId="3401336063" sldId="341"/>
            <ac:spMk id="29" creationId="{2CB962CF-61A3-4EF9-94F6-7C59B0329524}"/>
          </ac:spMkLst>
        </pc:spChg>
      </pc:sldChg>
      <pc:sldChg chg="add">
        <pc:chgData name="Melissa Ryan" userId="169f3ad4-a1c1-4d4c-bc50-d9e66cb109a9" providerId="ADAL" clId="{56B709A0-9729-4ECB-A346-7E6F69BFF9C4}" dt="2024-02-15T03:05:59.988" v="928"/>
        <pc:sldMkLst>
          <pc:docMk/>
          <pc:sldMk cId="410250213" sldId="342"/>
        </pc:sldMkLst>
      </pc:sldChg>
      <pc:sldChg chg="add">
        <pc:chgData name="Melissa Ryan" userId="169f3ad4-a1c1-4d4c-bc50-d9e66cb109a9" providerId="ADAL" clId="{56B709A0-9729-4ECB-A346-7E6F69BFF9C4}" dt="2024-02-15T03:06:07.665" v="929"/>
        <pc:sldMkLst>
          <pc:docMk/>
          <pc:sldMk cId="1612626881" sldId="343"/>
        </pc:sldMkLst>
      </pc:sldChg>
      <pc:sldChg chg="add">
        <pc:chgData name="Melissa Ryan" userId="169f3ad4-a1c1-4d4c-bc50-d9e66cb109a9" providerId="ADAL" clId="{56B709A0-9729-4ECB-A346-7E6F69BFF9C4}" dt="2024-02-15T03:04:05.785" v="915"/>
        <pc:sldMkLst>
          <pc:docMk/>
          <pc:sldMk cId="1738110496" sldId="344"/>
        </pc:sldMkLst>
      </pc:sldChg>
      <pc:sldChg chg="add">
        <pc:chgData name="Melissa Ryan" userId="169f3ad4-a1c1-4d4c-bc50-d9e66cb109a9" providerId="ADAL" clId="{56B709A0-9729-4ECB-A346-7E6F69BFF9C4}" dt="2024-02-15T03:04:16.102" v="916"/>
        <pc:sldMkLst>
          <pc:docMk/>
          <pc:sldMk cId="1912860194" sldId="345"/>
        </pc:sldMkLst>
      </pc:sldChg>
      <pc:sldChg chg="add">
        <pc:chgData name="Melissa Ryan" userId="169f3ad4-a1c1-4d4c-bc50-d9e66cb109a9" providerId="ADAL" clId="{56B709A0-9729-4ECB-A346-7E6F69BFF9C4}" dt="2024-02-15T03:04:35.966" v="917"/>
        <pc:sldMkLst>
          <pc:docMk/>
          <pc:sldMk cId="2437837865" sldId="349"/>
        </pc:sldMkLst>
      </pc:sldChg>
      <pc:sldChg chg="add">
        <pc:chgData name="Melissa Ryan" userId="169f3ad4-a1c1-4d4c-bc50-d9e66cb109a9" providerId="ADAL" clId="{56B709A0-9729-4ECB-A346-7E6F69BFF9C4}" dt="2024-02-15T03:04:43.231" v="918"/>
        <pc:sldMkLst>
          <pc:docMk/>
          <pc:sldMk cId="921503612" sldId="350"/>
        </pc:sldMkLst>
      </pc:sldChg>
      <pc:sldChg chg="add">
        <pc:chgData name="Melissa Ryan" userId="169f3ad4-a1c1-4d4c-bc50-d9e66cb109a9" providerId="ADAL" clId="{56B709A0-9729-4ECB-A346-7E6F69BFF9C4}" dt="2024-02-15T03:04:50.323" v="919"/>
        <pc:sldMkLst>
          <pc:docMk/>
          <pc:sldMk cId="3029801687" sldId="351"/>
        </pc:sldMkLst>
      </pc:sldChg>
      <pc:sldChg chg="delSp modSp add del mod setBg delDesignElem">
        <pc:chgData name="Melissa Ryan" userId="169f3ad4-a1c1-4d4c-bc50-d9e66cb109a9" providerId="ADAL" clId="{56B709A0-9729-4ECB-A346-7E6F69BFF9C4}" dt="2024-02-20T05:42:18.417" v="2167" actId="2696"/>
        <pc:sldMkLst>
          <pc:docMk/>
          <pc:sldMk cId="3562871978" sldId="352"/>
        </pc:sldMkLst>
        <pc:spChg chg="mod">
          <ac:chgData name="Melissa Ryan" userId="169f3ad4-a1c1-4d4c-bc50-d9e66cb109a9" providerId="ADAL" clId="{56B709A0-9729-4ECB-A346-7E6F69BFF9C4}" dt="2024-02-20T05:26:08.908" v="1820" actId="13926"/>
          <ac:spMkLst>
            <pc:docMk/>
            <pc:sldMk cId="3562871978" sldId="352"/>
            <ac:spMk id="3" creationId="{00A43446-8F3C-B0AE-C073-8101B7EDEBB4}"/>
          </ac:spMkLst>
        </pc:spChg>
        <pc:spChg chg="del">
          <ac:chgData name="Melissa Ryan" userId="169f3ad4-a1c1-4d4c-bc50-d9e66cb109a9" providerId="ADAL" clId="{56B709A0-9729-4ECB-A346-7E6F69BFF9C4}" dt="2024-02-15T03:06:14.533" v="931"/>
          <ac:spMkLst>
            <pc:docMk/>
            <pc:sldMk cId="3562871978" sldId="352"/>
            <ac:spMk id="9" creationId="{3ECBE1F1-D69B-4AFA-ABD5-8E41720EF6DE}"/>
          </ac:spMkLst>
        </pc:spChg>
        <pc:spChg chg="del">
          <ac:chgData name="Melissa Ryan" userId="169f3ad4-a1c1-4d4c-bc50-d9e66cb109a9" providerId="ADAL" clId="{56B709A0-9729-4ECB-A346-7E6F69BFF9C4}" dt="2024-02-15T03:06:14.533" v="931"/>
          <ac:spMkLst>
            <pc:docMk/>
            <pc:sldMk cId="3562871978" sldId="352"/>
            <ac:spMk id="11" creationId="{603A6265-E10C-4B85-9C20-E75FCAF9CC63}"/>
          </ac:spMkLst>
        </pc:spChg>
      </pc:sldChg>
      <pc:sldChg chg="addSp delSp modSp new mod setBg modClrScheme chgLayout">
        <pc:chgData name="Melissa Ryan" userId="169f3ad4-a1c1-4d4c-bc50-d9e66cb109a9" providerId="ADAL" clId="{56B709A0-9729-4ECB-A346-7E6F69BFF9C4}" dt="2024-02-15T03:14:36.391" v="1004" actId="26606"/>
        <pc:sldMkLst>
          <pc:docMk/>
          <pc:sldMk cId="3651909146" sldId="353"/>
        </pc:sldMkLst>
        <pc:spChg chg="add mod">
          <ac:chgData name="Melissa Ryan" userId="169f3ad4-a1c1-4d4c-bc50-d9e66cb109a9" providerId="ADAL" clId="{56B709A0-9729-4ECB-A346-7E6F69BFF9C4}" dt="2024-02-15T03:14:36.391" v="1004" actId="26606"/>
          <ac:spMkLst>
            <pc:docMk/>
            <pc:sldMk cId="3651909146" sldId="353"/>
            <ac:spMk id="2" creationId="{DA07DDD9-AF57-60F5-1AB5-010A5545EBF6}"/>
          </ac:spMkLst>
        </pc:spChg>
        <pc:spChg chg="add mod">
          <ac:chgData name="Melissa Ryan" userId="169f3ad4-a1c1-4d4c-bc50-d9e66cb109a9" providerId="ADAL" clId="{56B709A0-9729-4ECB-A346-7E6F69BFF9C4}" dt="2024-02-15T03:14:36.391" v="1004" actId="26606"/>
          <ac:spMkLst>
            <pc:docMk/>
            <pc:sldMk cId="3651909146" sldId="353"/>
            <ac:spMk id="3" creationId="{C024683F-17AE-9887-E34C-4630171F7AB1}"/>
          </ac:spMkLst>
        </pc:spChg>
        <pc:spChg chg="add del">
          <ac:chgData name="Melissa Ryan" userId="169f3ad4-a1c1-4d4c-bc50-d9e66cb109a9" providerId="ADAL" clId="{56B709A0-9729-4ECB-A346-7E6F69BFF9C4}" dt="2024-02-15T03:14:36.391" v="1004" actId="26606"/>
          <ac:spMkLst>
            <pc:docMk/>
            <pc:sldMk cId="3651909146" sldId="353"/>
            <ac:spMk id="10" creationId="{A3363022-C969-41E9-8EB2-E4C94908C1FA}"/>
          </ac:spMkLst>
        </pc:spChg>
        <pc:spChg chg="add del">
          <ac:chgData name="Melissa Ryan" userId="169f3ad4-a1c1-4d4c-bc50-d9e66cb109a9" providerId="ADAL" clId="{56B709A0-9729-4ECB-A346-7E6F69BFF9C4}" dt="2024-02-15T03:14:36.391" v="1004" actId="26606"/>
          <ac:spMkLst>
            <pc:docMk/>
            <pc:sldMk cId="3651909146" sldId="353"/>
            <ac:spMk id="12" creationId="{8D1AD6B3-BE88-4CEB-BA17-790657CC4729}"/>
          </ac:spMkLst>
        </pc:spChg>
        <pc:spChg chg="add del">
          <ac:chgData name="Melissa Ryan" userId="169f3ad4-a1c1-4d4c-bc50-d9e66cb109a9" providerId="ADAL" clId="{56B709A0-9729-4ECB-A346-7E6F69BFF9C4}" dt="2024-02-15T03:14:33.758" v="1001" actId="26606"/>
          <ac:spMkLst>
            <pc:docMk/>
            <pc:sldMk cId="3651909146" sldId="353"/>
            <ac:spMk id="22" creationId="{19D32F93-50AC-4C46-A5DB-291C60DDB7BD}"/>
          </ac:spMkLst>
        </pc:spChg>
        <pc:spChg chg="add del">
          <ac:chgData name="Melissa Ryan" userId="169f3ad4-a1c1-4d4c-bc50-d9e66cb109a9" providerId="ADAL" clId="{56B709A0-9729-4ECB-A346-7E6F69BFF9C4}" dt="2024-02-15T03:14:33.758" v="1001" actId="26606"/>
          <ac:spMkLst>
            <pc:docMk/>
            <pc:sldMk cId="3651909146" sldId="353"/>
            <ac:spMk id="24" creationId="{B9A1D9BC-1455-4308-9ABD-A3F8EDB67AAF}"/>
          </ac:spMkLst>
        </pc:spChg>
        <pc:spChg chg="add del">
          <ac:chgData name="Melissa Ryan" userId="169f3ad4-a1c1-4d4c-bc50-d9e66cb109a9" providerId="ADAL" clId="{56B709A0-9729-4ECB-A346-7E6F69BFF9C4}" dt="2024-02-15T03:14:33.758" v="1001" actId="26606"/>
          <ac:spMkLst>
            <pc:docMk/>
            <pc:sldMk cId="3651909146" sldId="353"/>
            <ac:spMk id="26" creationId="{827DC2C4-B485-428A-BF4A-472D2967F47F}"/>
          </ac:spMkLst>
        </pc:spChg>
        <pc:spChg chg="add del">
          <ac:chgData name="Melissa Ryan" userId="169f3ad4-a1c1-4d4c-bc50-d9e66cb109a9" providerId="ADAL" clId="{56B709A0-9729-4ECB-A346-7E6F69BFF9C4}" dt="2024-02-15T03:14:33.758" v="1001" actId="26606"/>
          <ac:spMkLst>
            <pc:docMk/>
            <pc:sldMk cId="3651909146" sldId="353"/>
            <ac:spMk id="28" creationId="{4A62647B-1222-407C-8740-5A497612B1F5}"/>
          </ac:spMkLst>
        </pc:spChg>
        <pc:spChg chg="add del">
          <ac:chgData name="Melissa Ryan" userId="169f3ad4-a1c1-4d4c-bc50-d9e66cb109a9" providerId="ADAL" clId="{56B709A0-9729-4ECB-A346-7E6F69BFF9C4}" dt="2024-02-15T03:14:36.383" v="1003" actId="26606"/>
          <ac:spMkLst>
            <pc:docMk/>
            <pc:sldMk cId="3651909146" sldId="353"/>
            <ac:spMk id="30" creationId="{19D32F93-50AC-4C46-A5DB-291C60DDB7BD}"/>
          </ac:spMkLst>
        </pc:spChg>
        <pc:spChg chg="add del">
          <ac:chgData name="Melissa Ryan" userId="169f3ad4-a1c1-4d4c-bc50-d9e66cb109a9" providerId="ADAL" clId="{56B709A0-9729-4ECB-A346-7E6F69BFF9C4}" dt="2024-02-15T03:14:36.383" v="1003" actId="26606"/>
          <ac:spMkLst>
            <pc:docMk/>
            <pc:sldMk cId="3651909146" sldId="353"/>
            <ac:spMk id="31" creationId="{827DC2C4-B485-428A-BF4A-472D2967F47F}"/>
          </ac:spMkLst>
        </pc:spChg>
        <pc:spChg chg="add del">
          <ac:chgData name="Melissa Ryan" userId="169f3ad4-a1c1-4d4c-bc50-d9e66cb109a9" providerId="ADAL" clId="{56B709A0-9729-4ECB-A346-7E6F69BFF9C4}" dt="2024-02-15T03:14:36.383" v="1003" actId="26606"/>
          <ac:spMkLst>
            <pc:docMk/>
            <pc:sldMk cId="3651909146" sldId="353"/>
            <ac:spMk id="32" creationId="{EE04B5EB-F158-4507-90DD-BD23620C7CC9}"/>
          </ac:spMkLst>
        </pc:spChg>
        <pc:spChg chg="add">
          <ac:chgData name="Melissa Ryan" userId="169f3ad4-a1c1-4d4c-bc50-d9e66cb109a9" providerId="ADAL" clId="{56B709A0-9729-4ECB-A346-7E6F69BFF9C4}" dt="2024-02-15T03:14:36.391" v="1004" actId="26606"/>
          <ac:spMkLst>
            <pc:docMk/>
            <pc:sldMk cId="3651909146" sldId="353"/>
            <ac:spMk id="34" creationId="{73C994B4-9721-4148-9EEC-6793CECDE8DD}"/>
          </ac:spMkLst>
        </pc:spChg>
        <pc:spChg chg="add">
          <ac:chgData name="Melissa Ryan" userId="169f3ad4-a1c1-4d4c-bc50-d9e66cb109a9" providerId="ADAL" clId="{56B709A0-9729-4ECB-A346-7E6F69BFF9C4}" dt="2024-02-15T03:14:36.391" v="1004" actId="26606"/>
          <ac:spMkLst>
            <pc:docMk/>
            <pc:sldMk cId="3651909146" sldId="353"/>
            <ac:spMk id="35" creationId="{F9D95E49-763A-4886-B038-82F734740554}"/>
          </ac:spMkLst>
        </pc:spChg>
        <pc:spChg chg="add">
          <ac:chgData name="Melissa Ryan" userId="169f3ad4-a1c1-4d4c-bc50-d9e66cb109a9" providerId="ADAL" clId="{56B709A0-9729-4ECB-A346-7E6F69BFF9C4}" dt="2024-02-15T03:14:36.391" v="1004" actId="26606"/>
          <ac:spMkLst>
            <pc:docMk/>
            <pc:sldMk cId="3651909146" sldId="353"/>
            <ac:spMk id="36" creationId="{541CEA24-8518-4C08-A11E-B7E64FB31F70}"/>
          </ac:spMkLst>
        </pc:spChg>
        <pc:spChg chg="add">
          <ac:chgData name="Melissa Ryan" userId="169f3ad4-a1c1-4d4c-bc50-d9e66cb109a9" providerId="ADAL" clId="{56B709A0-9729-4ECB-A346-7E6F69BFF9C4}" dt="2024-02-15T03:14:36.391" v="1004" actId="26606"/>
          <ac:spMkLst>
            <pc:docMk/>
            <pc:sldMk cId="3651909146" sldId="353"/>
            <ac:spMk id="39" creationId="{4AA74EAB-FD76-4F40-A962-CEADC30542B5}"/>
          </ac:spMkLst>
        </pc:spChg>
        <pc:grpChg chg="add del">
          <ac:chgData name="Melissa Ryan" userId="169f3ad4-a1c1-4d4c-bc50-d9e66cb109a9" providerId="ADAL" clId="{56B709A0-9729-4ECB-A346-7E6F69BFF9C4}" dt="2024-02-15T03:14:36.391" v="1004" actId="26606"/>
          <ac:grpSpMkLst>
            <pc:docMk/>
            <pc:sldMk cId="3651909146" sldId="353"/>
            <ac:grpSpMk id="14" creationId="{89D1390B-7E13-4B4F-9CB2-391063412E54}"/>
          </ac:grpSpMkLst>
        </pc:grpChg>
        <pc:picChg chg="add mod ord">
          <ac:chgData name="Melissa Ryan" userId="169f3ad4-a1c1-4d4c-bc50-d9e66cb109a9" providerId="ADAL" clId="{56B709A0-9729-4ECB-A346-7E6F69BFF9C4}" dt="2024-02-15T03:14:36.391" v="1004" actId="26606"/>
          <ac:picMkLst>
            <pc:docMk/>
            <pc:sldMk cId="3651909146" sldId="353"/>
            <ac:picMk id="7" creationId="{71E2453C-1253-192B-9D5A-CEC076056A89}"/>
          </ac:picMkLst>
        </pc:picChg>
        <pc:cxnChg chg="add">
          <ac:chgData name="Melissa Ryan" userId="169f3ad4-a1c1-4d4c-bc50-d9e66cb109a9" providerId="ADAL" clId="{56B709A0-9729-4ECB-A346-7E6F69BFF9C4}" dt="2024-02-15T03:14:36.391" v="1004" actId="26606"/>
          <ac:cxnSpMkLst>
            <pc:docMk/>
            <pc:sldMk cId="3651909146" sldId="353"/>
            <ac:cxnSpMk id="37" creationId="{5D28AB17-F6FA-4C53-B3E3-D0A39D4A33C0}"/>
          </ac:cxnSpMkLst>
        </pc:cxnChg>
        <pc:cxnChg chg="add">
          <ac:chgData name="Melissa Ryan" userId="169f3ad4-a1c1-4d4c-bc50-d9e66cb109a9" providerId="ADAL" clId="{56B709A0-9729-4ECB-A346-7E6F69BFF9C4}" dt="2024-02-15T03:14:36.391" v="1004" actId="26606"/>
          <ac:cxnSpMkLst>
            <pc:docMk/>
            <pc:sldMk cId="3651909146" sldId="353"/>
            <ac:cxnSpMk id="38" creationId="{3EFADC67-92A1-44FB-8691-D8CD71A21EFA}"/>
          </ac:cxnSpMkLst>
        </pc:cxnChg>
      </pc:sldChg>
      <pc:sldChg chg="modSp new mod">
        <pc:chgData name="Melissa Ryan" userId="169f3ad4-a1c1-4d4c-bc50-d9e66cb109a9" providerId="ADAL" clId="{56B709A0-9729-4ECB-A346-7E6F69BFF9C4}" dt="2024-02-19T02:29:02.966" v="1123" actId="5793"/>
        <pc:sldMkLst>
          <pc:docMk/>
          <pc:sldMk cId="1865610900" sldId="354"/>
        </pc:sldMkLst>
        <pc:spChg chg="mod">
          <ac:chgData name="Melissa Ryan" userId="169f3ad4-a1c1-4d4c-bc50-d9e66cb109a9" providerId="ADAL" clId="{56B709A0-9729-4ECB-A346-7E6F69BFF9C4}" dt="2024-02-19T02:28:40.083" v="1120" actId="20577"/>
          <ac:spMkLst>
            <pc:docMk/>
            <pc:sldMk cId="1865610900" sldId="354"/>
            <ac:spMk id="2" creationId="{5653FDD8-6D9B-F722-EC38-8650349A30C9}"/>
          </ac:spMkLst>
        </pc:spChg>
        <pc:spChg chg="mod">
          <ac:chgData name="Melissa Ryan" userId="169f3ad4-a1c1-4d4c-bc50-d9e66cb109a9" providerId="ADAL" clId="{56B709A0-9729-4ECB-A346-7E6F69BFF9C4}" dt="2024-02-19T02:29:02.966" v="1123" actId="5793"/>
          <ac:spMkLst>
            <pc:docMk/>
            <pc:sldMk cId="1865610900" sldId="354"/>
            <ac:spMk id="3" creationId="{C0D5DD20-7485-9F20-130A-BBAFD9C62E87}"/>
          </ac:spMkLst>
        </pc:spChg>
      </pc:sldChg>
      <pc:sldChg chg="addSp modSp new mod">
        <pc:chgData name="Melissa Ryan" userId="169f3ad4-a1c1-4d4c-bc50-d9e66cb109a9" providerId="ADAL" clId="{56B709A0-9729-4ECB-A346-7E6F69BFF9C4}" dt="2024-02-19T02:32:52.715" v="1158"/>
        <pc:sldMkLst>
          <pc:docMk/>
          <pc:sldMk cId="3748297227" sldId="355"/>
        </pc:sldMkLst>
        <pc:spChg chg="mod">
          <ac:chgData name="Melissa Ryan" userId="169f3ad4-a1c1-4d4c-bc50-d9e66cb109a9" providerId="ADAL" clId="{56B709A0-9729-4ECB-A346-7E6F69BFF9C4}" dt="2024-02-19T02:32:52.715" v="1158"/>
          <ac:spMkLst>
            <pc:docMk/>
            <pc:sldMk cId="3748297227" sldId="355"/>
            <ac:spMk id="2" creationId="{20EAFD12-B364-BC44-0D7D-D516FF91DCFB}"/>
          </ac:spMkLst>
        </pc:spChg>
        <pc:spChg chg="mod">
          <ac:chgData name="Melissa Ryan" userId="169f3ad4-a1c1-4d4c-bc50-d9e66cb109a9" providerId="ADAL" clId="{56B709A0-9729-4ECB-A346-7E6F69BFF9C4}" dt="2024-02-19T02:31:09.641" v="1141" actId="20577"/>
          <ac:spMkLst>
            <pc:docMk/>
            <pc:sldMk cId="3748297227" sldId="355"/>
            <ac:spMk id="3" creationId="{5018BA48-4A86-532C-54B0-533B65D8295B}"/>
          </ac:spMkLst>
        </pc:spChg>
        <pc:picChg chg="add mod">
          <ac:chgData name="Melissa Ryan" userId="169f3ad4-a1c1-4d4c-bc50-d9e66cb109a9" providerId="ADAL" clId="{56B709A0-9729-4ECB-A346-7E6F69BFF9C4}" dt="2024-02-19T02:30:19.748" v="1134" actId="14100"/>
          <ac:picMkLst>
            <pc:docMk/>
            <pc:sldMk cId="3748297227" sldId="355"/>
            <ac:picMk id="5" creationId="{7EA42DC5-511C-D8A6-7791-5C255CE32F0E}"/>
          </ac:picMkLst>
        </pc:picChg>
        <pc:picChg chg="add mod">
          <ac:chgData name="Melissa Ryan" userId="169f3ad4-a1c1-4d4c-bc50-d9e66cb109a9" providerId="ADAL" clId="{56B709A0-9729-4ECB-A346-7E6F69BFF9C4}" dt="2024-02-19T02:29:34.622" v="1128" actId="1076"/>
          <ac:picMkLst>
            <pc:docMk/>
            <pc:sldMk cId="3748297227" sldId="355"/>
            <ac:picMk id="1026" creationId="{527811F5-CEF4-F6D8-4C34-E8C88FC40178}"/>
          </ac:picMkLst>
        </pc:picChg>
      </pc:sldChg>
      <pc:sldChg chg="addSp modSp new mod">
        <pc:chgData name="Melissa Ryan" userId="169f3ad4-a1c1-4d4c-bc50-d9e66cb109a9" providerId="ADAL" clId="{56B709A0-9729-4ECB-A346-7E6F69BFF9C4}" dt="2024-02-19T02:32:54.830" v="1159"/>
        <pc:sldMkLst>
          <pc:docMk/>
          <pc:sldMk cId="2196928258" sldId="356"/>
        </pc:sldMkLst>
        <pc:spChg chg="mod">
          <ac:chgData name="Melissa Ryan" userId="169f3ad4-a1c1-4d4c-bc50-d9e66cb109a9" providerId="ADAL" clId="{56B709A0-9729-4ECB-A346-7E6F69BFF9C4}" dt="2024-02-19T02:32:54.830" v="1159"/>
          <ac:spMkLst>
            <pc:docMk/>
            <pc:sldMk cId="2196928258" sldId="356"/>
            <ac:spMk id="2" creationId="{D29B9578-A416-2054-7EDE-3736206F1B76}"/>
          </ac:spMkLst>
        </pc:spChg>
        <pc:spChg chg="mod">
          <ac:chgData name="Melissa Ryan" userId="169f3ad4-a1c1-4d4c-bc50-d9e66cb109a9" providerId="ADAL" clId="{56B709A0-9729-4ECB-A346-7E6F69BFF9C4}" dt="2024-02-19T02:31:53.835" v="1151"/>
          <ac:spMkLst>
            <pc:docMk/>
            <pc:sldMk cId="2196928258" sldId="356"/>
            <ac:spMk id="3" creationId="{4360E987-E553-19B4-20EB-8A9EB4D0C111}"/>
          </ac:spMkLst>
        </pc:spChg>
        <pc:spChg chg="add">
          <ac:chgData name="Melissa Ryan" userId="169f3ad4-a1c1-4d4c-bc50-d9e66cb109a9" providerId="ADAL" clId="{56B709A0-9729-4ECB-A346-7E6F69BFF9C4}" dt="2024-02-19T02:30:36.095" v="1136"/>
          <ac:spMkLst>
            <pc:docMk/>
            <pc:sldMk cId="2196928258" sldId="356"/>
            <ac:spMk id="4" creationId="{9A94DE21-65CA-72ED-2961-0D7F58761E64}"/>
          </ac:spMkLst>
        </pc:spChg>
        <pc:spChg chg="add">
          <ac:chgData name="Melissa Ryan" userId="169f3ad4-a1c1-4d4c-bc50-d9e66cb109a9" providerId="ADAL" clId="{56B709A0-9729-4ECB-A346-7E6F69BFF9C4}" dt="2024-02-19T02:30:36.095" v="1136"/>
          <ac:spMkLst>
            <pc:docMk/>
            <pc:sldMk cId="2196928258" sldId="356"/>
            <ac:spMk id="5" creationId="{9420B3BF-9B9E-1AE1-F0E0-8AE4AF754334}"/>
          </ac:spMkLst>
        </pc:spChg>
        <pc:spChg chg="add">
          <ac:chgData name="Melissa Ryan" userId="169f3ad4-a1c1-4d4c-bc50-d9e66cb109a9" providerId="ADAL" clId="{56B709A0-9729-4ECB-A346-7E6F69BFF9C4}" dt="2024-02-19T02:30:36.095" v="1136"/>
          <ac:spMkLst>
            <pc:docMk/>
            <pc:sldMk cId="2196928258" sldId="356"/>
            <ac:spMk id="6" creationId="{67A8440E-06F7-4837-C2C3-E1B0778316E7}"/>
          </ac:spMkLst>
        </pc:spChg>
        <pc:picChg chg="add">
          <ac:chgData name="Melissa Ryan" userId="169f3ad4-a1c1-4d4c-bc50-d9e66cb109a9" providerId="ADAL" clId="{56B709A0-9729-4ECB-A346-7E6F69BFF9C4}" dt="2024-02-19T02:31:36.650" v="1146" actId="22"/>
          <ac:picMkLst>
            <pc:docMk/>
            <pc:sldMk cId="2196928258" sldId="356"/>
            <ac:picMk id="8" creationId="{692CA290-C695-0B05-93D0-8823A1814392}"/>
          </ac:picMkLst>
        </pc:picChg>
        <pc:picChg chg="add mod">
          <ac:chgData name="Melissa Ryan" userId="169f3ad4-a1c1-4d4c-bc50-d9e66cb109a9" providerId="ADAL" clId="{56B709A0-9729-4ECB-A346-7E6F69BFF9C4}" dt="2024-02-19T02:32:11.610" v="1153" actId="1076"/>
          <ac:picMkLst>
            <pc:docMk/>
            <pc:sldMk cId="2196928258" sldId="356"/>
            <ac:picMk id="10" creationId="{A44E2C5C-2FD4-2048-E870-EBFDFA3013C7}"/>
          </ac:picMkLst>
        </pc:picChg>
        <pc:picChg chg="add">
          <ac:chgData name="Melissa Ryan" userId="169f3ad4-a1c1-4d4c-bc50-d9e66cb109a9" providerId="ADAL" clId="{56B709A0-9729-4ECB-A346-7E6F69BFF9C4}" dt="2024-02-19T02:30:36.095" v="1136"/>
          <ac:picMkLst>
            <pc:docMk/>
            <pc:sldMk cId="2196928258" sldId="356"/>
            <ac:picMk id="2049" creationId="{7057D3A4-1FDC-F658-0983-494254600E3D}"/>
          </ac:picMkLst>
        </pc:picChg>
        <pc:picChg chg="add">
          <ac:chgData name="Melissa Ryan" userId="169f3ad4-a1c1-4d4c-bc50-d9e66cb109a9" providerId="ADAL" clId="{56B709A0-9729-4ECB-A346-7E6F69BFF9C4}" dt="2024-02-19T02:30:36.095" v="1136"/>
          <ac:picMkLst>
            <pc:docMk/>
            <pc:sldMk cId="2196928258" sldId="356"/>
            <ac:picMk id="2050" creationId="{C99C641E-18D1-B235-70C9-B64A3486FA8F}"/>
          </ac:picMkLst>
        </pc:picChg>
      </pc:sldChg>
      <pc:sldChg chg="addSp modSp new mod">
        <pc:chgData name="Melissa Ryan" userId="169f3ad4-a1c1-4d4c-bc50-d9e66cb109a9" providerId="ADAL" clId="{56B709A0-9729-4ECB-A346-7E6F69BFF9C4}" dt="2024-02-19T02:32:57.137" v="1160"/>
        <pc:sldMkLst>
          <pc:docMk/>
          <pc:sldMk cId="3755895891" sldId="357"/>
        </pc:sldMkLst>
        <pc:spChg chg="mod">
          <ac:chgData name="Melissa Ryan" userId="169f3ad4-a1c1-4d4c-bc50-d9e66cb109a9" providerId="ADAL" clId="{56B709A0-9729-4ECB-A346-7E6F69BFF9C4}" dt="2024-02-19T02:32:57.137" v="1160"/>
          <ac:spMkLst>
            <pc:docMk/>
            <pc:sldMk cId="3755895891" sldId="357"/>
            <ac:spMk id="2" creationId="{9484AB72-4484-E6CE-952B-63926A8FC49F}"/>
          </ac:spMkLst>
        </pc:spChg>
        <pc:spChg chg="mod">
          <ac:chgData name="Melissa Ryan" userId="169f3ad4-a1c1-4d4c-bc50-d9e66cb109a9" providerId="ADAL" clId="{56B709A0-9729-4ECB-A346-7E6F69BFF9C4}" dt="2024-02-19T02:32:26.744" v="1155"/>
          <ac:spMkLst>
            <pc:docMk/>
            <pc:sldMk cId="3755895891" sldId="357"/>
            <ac:spMk id="3" creationId="{59004794-8978-4CDA-7D41-4C91DFF27D08}"/>
          </ac:spMkLst>
        </pc:spChg>
        <pc:picChg chg="add mod">
          <ac:chgData name="Melissa Ryan" userId="169f3ad4-a1c1-4d4c-bc50-d9e66cb109a9" providerId="ADAL" clId="{56B709A0-9729-4ECB-A346-7E6F69BFF9C4}" dt="2024-02-19T02:32:42.767" v="1157" actId="1076"/>
          <ac:picMkLst>
            <pc:docMk/>
            <pc:sldMk cId="3755895891" sldId="357"/>
            <ac:picMk id="5" creationId="{60BE2F05-D1A4-147B-C093-B4BBA26B2C7D}"/>
          </ac:picMkLst>
        </pc:picChg>
      </pc:sldChg>
      <pc:sldChg chg="addSp delSp modSp new mod setBg">
        <pc:chgData name="Melissa Ryan" userId="169f3ad4-a1c1-4d4c-bc50-d9e66cb109a9" providerId="ADAL" clId="{56B709A0-9729-4ECB-A346-7E6F69BFF9C4}" dt="2024-02-19T23:19:17.304" v="1758" actId="26606"/>
        <pc:sldMkLst>
          <pc:docMk/>
          <pc:sldMk cId="4089814500" sldId="358"/>
        </pc:sldMkLst>
        <pc:spChg chg="mod">
          <ac:chgData name="Melissa Ryan" userId="169f3ad4-a1c1-4d4c-bc50-d9e66cb109a9" providerId="ADAL" clId="{56B709A0-9729-4ECB-A346-7E6F69BFF9C4}" dt="2024-02-19T23:19:17.304" v="1758" actId="26606"/>
          <ac:spMkLst>
            <pc:docMk/>
            <pc:sldMk cId="4089814500" sldId="358"/>
            <ac:spMk id="2" creationId="{23241CAE-6A53-0D0A-5364-A94683D298F7}"/>
          </ac:spMkLst>
        </pc:spChg>
        <pc:spChg chg="mod">
          <ac:chgData name="Melissa Ryan" userId="169f3ad4-a1c1-4d4c-bc50-d9e66cb109a9" providerId="ADAL" clId="{56B709A0-9729-4ECB-A346-7E6F69BFF9C4}" dt="2024-02-19T23:19:17.304" v="1758" actId="26606"/>
          <ac:spMkLst>
            <pc:docMk/>
            <pc:sldMk cId="4089814500" sldId="358"/>
            <ac:spMk id="3" creationId="{4BB9C455-46A8-5BFB-2B06-D170DAD37BDE}"/>
          </ac:spMkLst>
        </pc:spChg>
        <pc:spChg chg="add">
          <ac:chgData name="Melissa Ryan" userId="169f3ad4-a1c1-4d4c-bc50-d9e66cb109a9" providerId="ADAL" clId="{56B709A0-9729-4ECB-A346-7E6F69BFF9C4}" dt="2024-02-19T23:19:17.304" v="1758" actId="26606"/>
          <ac:spMkLst>
            <pc:docMk/>
            <pc:sldMk cId="4089814500" sldId="358"/>
            <ac:spMk id="8" creationId="{907EF6B7-1338-4443-8C46-6A318D952DFD}"/>
          </ac:spMkLst>
        </pc:spChg>
        <pc:spChg chg="add">
          <ac:chgData name="Melissa Ryan" userId="169f3ad4-a1c1-4d4c-bc50-d9e66cb109a9" providerId="ADAL" clId="{56B709A0-9729-4ECB-A346-7E6F69BFF9C4}" dt="2024-02-19T23:19:17.304" v="1758" actId="26606"/>
          <ac:spMkLst>
            <pc:docMk/>
            <pc:sldMk cId="4089814500" sldId="358"/>
            <ac:spMk id="10" creationId="{DAAE4CDD-124C-4DCF-9584-B6033B545DD5}"/>
          </ac:spMkLst>
        </pc:spChg>
        <pc:spChg chg="add">
          <ac:chgData name="Melissa Ryan" userId="169f3ad4-a1c1-4d4c-bc50-d9e66cb109a9" providerId="ADAL" clId="{56B709A0-9729-4ECB-A346-7E6F69BFF9C4}" dt="2024-02-19T23:19:17.304" v="1758" actId="26606"/>
          <ac:spMkLst>
            <pc:docMk/>
            <pc:sldMk cId="4089814500" sldId="358"/>
            <ac:spMk id="12" creationId="{081E4A58-353D-44AE-B2FC-2A74E2E400F7}"/>
          </ac:spMkLst>
        </pc:spChg>
        <pc:picChg chg="add del">
          <ac:chgData name="Melissa Ryan" userId="169f3ad4-a1c1-4d4c-bc50-d9e66cb109a9" providerId="ADAL" clId="{56B709A0-9729-4ECB-A346-7E6F69BFF9C4}" dt="2024-02-19T23:16:05.142" v="1500" actId="22"/>
          <ac:picMkLst>
            <pc:docMk/>
            <pc:sldMk cId="4089814500" sldId="358"/>
            <ac:picMk id="5" creationId="{DF144E1F-2630-6ECB-50CF-3C3C75BDD318}"/>
          </ac:picMkLst>
        </pc:picChg>
      </pc:sldChg>
      <pc:sldChg chg="addSp delSp modSp new mod setBg">
        <pc:chgData name="Melissa Ryan" userId="169f3ad4-a1c1-4d4c-bc50-d9e66cb109a9" providerId="ADAL" clId="{56B709A0-9729-4ECB-A346-7E6F69BFF9C4}" dt="2024-02-19T23:20:03.353" v="1768" actId="26606"/>
        <pc:sldMkLst>
          <pc:docMk/>
          <pc:sldMk cId="2560585727" sldId="359"/>
        </pc:sldMkLst>
        <pc:spChg chg="mod">
          <ac:chgData name="Melissa Ryan" userId="169f3ad4-a1c1-4d4c-bc50-d9e66cb109a9" providerId="ADAL" clId="{56B709A0-9729-4ECB-A346-7E6F69BFF9C4}" dt="2024-02-19T23:20:03.353" v="1768" actId="26606"/>
          <ac:spMkLst>
            <pc:docMk/>
            <pc:sldMk cId="2560585727" sldId="359"/>
            <ac:spMk id="2" creationId="{F58763FA-33D0-9E93-67BB-D5642E50C1C6}"/>
          </ac:spMkLst>
        </pc:spChg>
        <pc:spChg chg="del">
          <ac:chgData name="Melissa Ryan" userId="169f3ad4-a1c1-4d4c-bc50-d9e66cb109a9" providerId="ADAL" clId="{56B709A0-9729-4ECB-A346-7E6F69BFF9C4}" dt="2024-02-19T23:16:09.377" v="1502" actId="22"/>
          <ac:spMkLst>
            <pc:docMk/>
            <pc:sldMk cId="2560585727" sldId="359"/>
            <ac:spMk id="3" creationId="{261938C2-80A4-D1F3-8200-4286C56281C8}"/>
          </ac:spMkLst>
        </pc:spChg>
        <pc:picChg chg="add mod ord">
          <ac:chgData name="Melissa Ryan" userId="169f3ad4-a1c1-4d4c-bc50-d9e66cb109a9" providerId="ADAL" clId="{56B709A0-9729-4ECB-A346-7E6F69BFF9C4}" dt="2024-02-19T23:20:03.353" v="1768" actId="26606"/>
          <ac:picMkLst>
            <pc:docMk/>
            <pc:sldMk cId="2560585727" sldId="359"/>
            <ac:picMk id="5" creationId="{0A0FC514-D03C-7664-3F0D-0A3BCACD9B01}"/>
          </ac:picMkLst>
        </pc:picChg>
        <pc:cxnChg chg="add del">
          <ac:chgData name="Melissa Ryan" userId="169f3ad4-a1c1-4d4c-bc50-d9e66cb109a9" providerId="ADAL" clId="{56B709A0-9729-4ECB-A346-7E6F69BFF9C4}" dt="2024-02-19T23:20:03.353" v="1768" actId="26606"/>
          <ac:cxnSpMkLst>
            <pc:docMk/>
            <pc:sldMk cId="2560585727" sldId="359"/>
            <ac:cxnSpMk id="10" creationId="{33193FD5-6A49-7562-EA76-F15D42E15804}"/>
          </ac:cxnSpMkLst>
        </pc:cxnChg>
      </pc:sldChg>
      <pc:sldChg chg="addSp modSp new mod setBg">
        <pc:chgData name="Melissa Ryan" userId="169f3ad4-a1c1-4d4c-bc50-d9e66cb109a9" providerId="ADAL" clId="{56B709A0-9729-4ECB-A346-7E6F69BFF9C4}" dt="2024-02-26T02:07:44.005" v="2343" actId="20577"/>
        <pc:sldMkLst>
          <pc:docMk/>
          <pc:sldMk cId="1649901012" sldId="360"/>
        </pc:sldMkLst>
        <pc:spChg chg="mod">
          <ac:chgData name="Melissa Ryan" userId="169f3ad4-a1c1-4d4c-bc50-d9e66cb109a9" providerId="ADAL" clId="{56B709A0-9729-4ECB-A346-7E6F69BFF9C4}" dt="2024-02-19T23:20:12.266" v="1769" actId="26606"/>
          <ac:spMkLst>
            <pc:docMk/>
            <pc:sldMk cId="1649901012" sldId="360"/>
            <ac:spMk id="2" creationId="{31F2691E-69D1-0258-0688-10D95B8F64C9}"/>
          </ac:spMkLst>
        </pc:spChg>
        <pc:spChg chg="mod">
          <ac:chgData name="Melissa Ryan" userId="169f3ad4-a1c1-4d4c-bc50-d9e66cb109a9" providerId="ADAL" clId="{56B709A0-9729-4ECB-A346-7E6F69BFF9C4}" dt="2024-02-26T02:07:44.005" v="2343" actId="20577"/>
          <ac:spMkLst>
            <pc:docMk/>
            <pc:sldMk cId="1649901012" sldId="360"/>
            <ac:spMk id="3" creationId="{08E63A3F-511C-7154-DC60-0CE052A0725D}"/>
          </ac:spMkLst>
        </pc:spChg>
        <pc:spChg chg="add">
          <ac:chgData name="Melissa Ryan" userId="169f3ad4-a1c1-4d4c-bc50-d9e66cb109a9" providerId="ADAL" clId="{56B709A0-9729-4ECB-A346-7E6F69BFF9C4}" dt="2024-02-19T23:20:12.266" v="1769" actId="26606"/>
          <ac:spMkLst>
            <pc:docMk/>
            <pc:sldMk cId="1649901012" sldId="360"/>
            <ac:spMk id="8" creationId="{1BB867FF-FC45-48F7-8104-F89BE54909F1}"/>
          </ac:spMkLst>
        </pc:spChg>
        <pc:spChg chg="add">
          <ac:chgData name="Melissa Ryan" userId="169f3ad4-a1c1-4d4c-bc50-d9e66cb109a9" providerId="ADAL" clId="{56B709A0-9729-4ECB-A346-7E6F69BFF9C4}" dt="2024-02-19T23:20:12.266" v="1769" actId="26606"/>
          <ac:spMkLst>
            <pc:docMk/>
            <pc:sldMk cId="1649901012" sldId="360"/>
            <ac:spMk id="10" creationId="{8BB56887-D0D5-4F0C-9E19-7247EB83C8B7}"/>
          </ac:spMkLst>
        </pc:spChg>
        <pc:spChg chg="add">
          <ac:chgData name="Melissa Ryan" userId="169f3ad4-a1c1-4d4c-bc50-d9e66cb109a9" providerId="ADAL" clId="{56B709A0-9729-4ECB-A346-7E6F69BFF9C4}" dt="2024-02-19T23:20:12.266" v="1769" actId="26606"/>
          <ac:spMkLst>
            <pc:docMk/>
            <pc:sldMk cId="1649901012" sldId="360"/>
            <ac:spMk id="12" creationId="{081E4A58-353D-44AE-B2FC-2A74E2E400F7}"/>
          </ac:spMkLst>
        </pc:spChg>
      </pc:sldChg>
      <pc:sldChg chg="modSp new mod">
        <pc:chgData name="Melissa Ryan" userId="169f3ad4-a1c1-4d4c-bc50-d9e66cb109a9" providerId="ADAL" clId="{56B709A0-9729-4ECB-A346-7E6F69BFF9C4}" dt="2024-02-20T05:42:31.221" v="2168" actId="207"/>
        <pc:sldMkLst>
          <pc:docMk/>
          <pc:sldMk cId="3422787813" sldId="361"/>
        </pc:sldMkLst>
        <pc:spChg chg="mod">
          <ac:chgData name="Melissa Ryan" userId="169f3ad4-a1c1-4d4c-bc50-d9e66cb109a9" providerId="ADAL" clId="{56B709A0-9729-4ECB-A346-7E6F69BFF9C4}" dt="2024-02-20T05:26:24.993" v="1845" actId="20577"/>
          <ac:spMkLst>
            <pc:docMk/>
            <pc:sldMk cId="3422787813" sldId="361"/>
            <ac:spMk id="2" creationId="{5393F685-D70A-FA36-4BE4-85D8593B1FD1}"/>
          </ac:spMkLst>
        </pc:spChg>
        <pc:spChg chg="mod">
          <ac:chgData name="Melissa Ryan" userId="169f3ad4-a1c1-4d4c-bc50-d9e66cb109a9" providerId="ADAL" clId="{56B709A0-9729-4ECB-A346-7E6F69BFF9C4}" dt="2024-02-20T05:42:31.221" v="2168" actId="207"/>
          <ac:spMkLst>
            <pc:docMk/>
            <pc:sldMk cId="3422787813" sldId="361"/>
            <ac:spMk id="3" creationId="{D6B40832-D97D-9D73-DFD9-BB27096500AD}"/>
          </ac:spMkLst>
        </pc:spChg>
      </pc:sldChg>
      <pc:sldChg chg="addSp delSp modSp new mod">
        <pc:chgData name="Melissa Ryan" userId="169f3ad4-a1c1-4d4c-bc50-d9e66cb109a9" providerId="ADAL" clId="{56B709A0-9729-4ECB-A346-7E6F69BFF9C4}" dt="2024-02-20T05:42:11.952" v="2166" actId="207"/>
        <pc:sldMkLst>
          <pc:docMk/>
          <pc:sldMk cId="3885155325" sldId="362"/>
        </pc:sldMkLst>
        <pc:spChg chg="mod">
          <ac:chgData name="Melissa Ryan" userId="169f3ad4-a1c1-4d4c-bc50-d9e66cb109a9" providerId="ADAL" clId="{56B709A0-9729-4ECB-A346-7E6F69BFF9C4}" dt="2024-02-20T05:27:11.819" v="1892" actId="20577"/>
          <ac:spMkLst>
            <pc:docMk/>
            <pc:sldMk cId="3885155325" sldId="362"/>
            <ac:spMk id="2" creationId="{FFF747CE-13D0-849A-5FCD-E46A0F3E3C86}"/>
          </ac:spMkLst>
        </pc:spChg>
        <pc:spChg chg="mod">
          <ac:chgData name="Melissa Ryan" userId="169f3ad4-a1c1-4d4c-bc50-d9e66cb109a9" providerId="ADAL" clId="{56B709A0-9729-4ECB-A346-7E6F69BFF9C4}" dt="2024-02-20T05:38:20.795" v="1919" actId="5793"/>
          <ac:spMkLst>
            <pc:docMk/>
            <pc:sldMk cId="3885155325" sldId="362"/>
            <ac:spMk id="3" creationId="{6D5ED547-164D-81C1-7A81-170C8A0F796D}"/>
          </ac:spMkLst>
        </pc:spChg>
        <pc:spChg chg="add mod">
          <ac:chgData name="Melissa Ryan" userId="169f3ad4-a1c1-4d4c-bc50-d9e66cb109a9" providerId="ADAL" clId="{56B709A0-9729-4ECB-A346-7E6F69BFF9C4}" dt="2024-02-20T05:42:11.952" v="2166" actId="207"/>
          <ac:spMkLst>
            <pc:docMk/>
            <pc:sldMk cId="3885155325" sldId="362"/>
            <ac:spMk id="8" creationId="{BFF02011-54F9-DDB0-8C2E-4D289C444114}"/>
          </ac:spMkLst>
        </pc:spChg>
        <pc:picChg chg="add del mod">
          <ac:chgData name="Melissa Ryan" userId="169f3ad4-a1c1-4d4c-bc50-d9e66cb109a9" providerId="ADAL" clId="{56B709A0-9729-4ECB-A346-7E6F69BFF9C4}" dt="2024-02-20T05:28:23.957" v="1906" actId="478"/>
          <ac:picMkLst>
            <pc:docMk/>
            <pc:sldMk cId="3885155325" sldId="362"/>
            <ac:picMk id="5" creationId="{7B7C5154-C454-AD8E-45AF-C82022246AC9}"/>
          </ac:picMkLst>
        </pc:picChg>
        <pc:picChg chg="add mod">
          <ac:chgData name="Melissa Ryan" userId="169f3ad4-a1c1-4d4c-bc50-d9e66cb109a9" providerId="ADAL" clId="{56B709A0-9729-4ECB-A346-7E6F69BFF9C4}" dt="2024-02-20T05:28:46.409" v="1909" actId="1076"/>
          <ac:picMkLst>
            <pc:docMk/>
            <pc:sldMk cId="3885155325" sldId="362"/>
            <ac:picMk id="7" creationId="{8121438C-5F8B-3BB8-7FAD-FBC2DC642FD8}"/>
          </ac:picMkLst>
        </pc:picChg>
      </pc:sldChg>
      <pc:sldChg chg="addSp modSp new mod">
        <pc:chgData name="Melissa Ryan" userId="169f3ad4-a1c1-4d4c-bc50-d9e66cb109a9" providerId="ADAL" clId="{56B709A0-9729-4ECB-A346-7E6F69BFF9C4}" dt="2024-02-22T03:17:31.428" v="2342" actId="14100"/>
        <pc:sldMkLst>
          <pc:docMk/>
          <pc:sldMk cId="2873973641" sldId="363"/>
        </pc:sldMkLst>
        <pc:spChg chg="mod">
          <ac:chgData name="Melissa Ryan" userId="169f3ad4-a1c1-4d4c-bc50-d9e66cb109a9" providerId="ADAL" clId="{56B709A0-9729-4ECB-A346-7E6F69BFF9C4}" dt="2024-02-22T03:17:31.428" v="2342" actId="14100"/>
          <ac:spMkLst>
            <pc:docMk/>
            <pc:sldMk cId="2873973641" sldId="363"/>
            <ac:spMk id="2" creationId="{2EF20EE0-A402-3D75-D32A-1A46DE44C22C}"/>
          </ac:spMkLst>
        </pc:spChg>
        <pc:spChg chg="mod">
          <ac:chgData name="Melissa Ryan" userId="169f3ad4-a1c1-4d4c-bc50-d9e66cb109a9" providerId="ADAL" clId="{56B709A0-9729-4ECB-A346-7E6F69BFF9C4}" dt="2024-02-22T03:17:25.307" v="2341" actId="27636"/>
          <ac:spMkLst>
            <pc:docMk/>
            <pc:sldMk cId="2873973641" sldId="363"/>
            <ac:spMk id="3" creationId="{5AE93BD3-017C-CC43-3CE0-9AC0B1202890}"/>
          </ac:spMkLst>
        </pc:spChg>
        <pc:picChg chg="add mod">
          <ac:chgData name="Melissa Ryan" userId="169f3ad4-a1c1-4d4c-bc50-d9e66cb109a9" providerId="ADAL" clId="{56B709A0-9729-4ECB-A346-7E6F69BFF9C4}" dt="2024-02-22T03:16:38.287" v="2313" actId="1076"/>
          <ac:picMkLst>
            <pc:docMk/>
            <pc:sldMk cId="2873973641" sldId="363"/>
            <ac:picMk id="5" creationId="{985A7548-68E8-00A2-F035-B77D2C0645A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8955B-C326-4177-ABCA-13914B5043D2}" type="datetimeFigureOut">
              <a:rPr lang="en-AU" smtClean="0"/>
              <a:t>26/02/2024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DEBC8-5EDB-49A2-AA6B-4B4EA33E80F2}" type="slidenum">
              <a:rPr lang="en-AU" smtClean="0"/>
              <a:t>‹#›</a:t>
            </a:fld>
            <a:endParaRPr lang="en-AU"/>
          </a:p>
        </p:txBody>
      </p:sp>
    </p:spTree>
    <p:extLst>
      <p:ext uri="{BB962C8B-B14F-4D97-AF65-F5344CB8AC3E}">
        <p14:creationId xmlns:p14="http://schemas.microsoft.com/office/powerpoint/2010/main" val="163971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primary contact does not pop up this is due to how the relationships are set up. If there is a child option, this means there is a number entered in the child's history which there shouldn’t be and the relationship is incorrect.</a:t>
            </a:r>
            <a:endParaRPr lang="en-AU" dirty="0"/>
          </a:p>
        </p:txBody>
      </p:sp>
      <p:sp>
        <p:nvSpPr>
          <p:cNvPr id="4" name="Slide Number Placeholder 3"/>
          <p:cNvSpPr>
            <a:spLocks noGrp="1"/>
          </p:cNvSpPr>
          <p:nvPr>
            <p:ph type="sldNum" sz="quarter" idx="5"/>
          </p:nvPr>
        </p:nvSpPr>
        <p:spPr/>
        <p:txBody>
          <a:bodyPr/>
          <a:lstStyle/>
          <a:p>
            <a:fld id="{84583C0C-10D8-4DFD-92FF-74EA31691F3C}" type="slidenum">
              <a:rPr lang="en-AU" smtClean="0"/>
              <a:t>3</a:t>
            </a:fld>
            <a:endParaRPr lang="en-AU"/>
          </a:p>
        </p:txBody>
      </p:sp>
    </p:spTree>
    <p:extLst>
      <p:ext uri="{BB962C8B-B14F-4D97-AF65-F5344CB8AC3E}">
        <p14:creationId xmlns:p14="http://schemas.microsoft.com/office/powerpoint/2010/main" val="348941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comes from the user profile – so ensure no private details are listed </a:t>
            </a:r>
            <a:r>
              <a:rPr lang="en-US" dirty="0" err="1"/>
              <a:t>eg</a:t>
            </a:r>
            <a:r>
              <a:rPr lang="en-US" dirty="0"/>
              <a:t> private mobile – and private email.</a:t>
            </a:r>
            <a:endParaRPr lang="en-AU" dirty="0"/>
          </a:p>
        </p:txBody>
      </p:sp>
      <p:sp>
        <p:nvSpPr>
          <p:cNvPr id="4" name="Slide Number Placeholder 3"/>
          <p:cNvSpPr>
            <a:spLocks noGrp="1"/>
          </p:cNvSpPr>
          <p:nvPr>
            <p:ph type="sldNum" sz="quarter" idx="5"/>
          </p:nvPr>
        </p:nvSpPr>
        <p:spPr/>
        <p:txBody>
          <a:bodyPr/>
          <a:lstStyle/>
          <a:p>
            <a:fld id="{84583C0C-10D8-4DFD-92FF-74EA31691F3C}" type="slidenum">
              <a:rPr lang="en-AU" smtClean="0"/>
              <a:t>13</a:t>
            </a:fld>
            <a:endParaRPr lang="en-AU"/>
          </a:p>
        </p:txBody>
      </p:sp>
    </p:spTree>
    <p:extLst>
      <p:ext uri="{BB962C8B-B14F-4D97-AF65-F5344CB8AC3E}">
        <p14:creationId xmlns:p14="http://schemas.microsoft.com/office/powerpoint/2010/main" val="104598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consideration think about part time staff and emails/contact to private emails if not monitored regularly. </a:t>
            </a:r>
            <a:r>
              <a:rPr lang="en-US" dirty="0" err="1"/>
              <a:t>Eg</a:t>
            </a:r>
            <a:r>
              <a:rPr lang="en-US" dirty="0"/>
              <a:t> for LSL. AL, </a:t>
            </a:r>
            <a:r>
              <a:rPr lang="en-US" dirty="0" err="1"/>
              <a:t>etc</a:t>
            </a:r>
            <a:endParaRPr lang="en-AU" dirty="0"/>
          </a:p>
        </p:txBody>
      </p:sp>
      <p:sp>
        <p:nvSpPr>
          <p:cNvPr id="4" name="Slide Number Placeholder 3"/>
          <p:cNvSpPr>
            <a:spLocks noGrp="1"/>
          </p:cNvSpPr>
          <p:nvPr>
            <p:ph type="sldNum" sz="quarter" idx="5"/>
          </p:nvPr>
        </p:nvSpPr>
        <p:spPr/>
        <p:txBody>
          <a:bodyPr/>
          <a:lstStyle/>
          <a:p>
            <a:fld id="{84583C0C-10D8-4DFD-92FF-74EA31691F3C}" type="slidenum">
              <a:rPr lang="en-AU" smtClean="0"/>
              <a:t>14</a:t>
            </a:fld>
            <a:endParaRPr lang="en-AU"/>
          </a:p>
        </p:txBody>
      </p:sp>
    </p:spTree>
    <p:extLst>
      <p:ext uri="{BB962C8B-B14F-4D97-AF65-F5344CB8AC3E}">
        <p14:creationId xmlns:p14="http://schemas.microsoft.com/office/powerpoint/2010/main" val="247027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the appointment will prepopulate with the client details of the history you are accessing the appointments allocation from.</a:t>
            </a:r>
            <a:endParaRPr lang="en-AU" dirty="0"/>
          </a:p>
        </p:txBody>
      </p:sp>
      <p:sp>
        <p:nvSpPr>
          <p:cNvPr id="4" name="Slide Number Placeholder 3"/>
          <p:cNvSpPr>
            <a:spLocks noGrp="1"/>
          </p:cNvSpPr>
          <p:nvPr>
            <p:ph type="sldNum" sz="quarter" idx="5"/>
          </p:nvPr>
        </p:nvSpPr>
        <p:spPr/>
        <p:txBody>
          <a:bodyPr/>
          <a:lstStyle/>
          <a:p>
            <a:fld id="{84583C0C-10D8-4DFD-92FF-74EA31691F3C}" type="slidenum">
              <a:rPr lang="en-AU" smtClean="0"/>
              <a:t>15</a:t>
            </a:fld>
            <a:endParaRPr lang="en-AU"/>
          </a:p>
        </p:txBody>
      </p:sp>
    </p:spTree>
    <p:extLst>
      <p:ext uri="{BB962C8B-B14F-4D97-AF65-F5344CB8AC3E}">
        <p14:creationId xmlns:p14="http://schemas.microsoft.com/office/powerpoint/2010/main" val="310953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15B7-F1FA-F4D5-4433-C312C040D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BC4B0A9-F405-1B03-FD85-11DD978A9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702C432-4D68-C8D9-92A3-F5402AE52E02}"/>
              </a:ext>
            </a:extLst>
          </p:cNvPr>
          <p:cNvSpPr>
            <a:spLocks noGrp="1"/>
          </p:cNvSpPr>
          <p:nvPr>
            <p:ph type="dt" sz="half" idx="10"/>
          </p:nvPr>
        </p:nvSpPr>
        <p:spPr/>
        <p:txBody>
          <a:bodyPr/>
          <a:lstStyle/>
          <a:p>
            <a:fld id="{1FB2D3B4-285F-43EA-BBAC-841AD14D39F0}" type="datetimeFigureOut">
              <a:rPr lang="en-AU" smtClean="0"/>
              <a:t>26/02/2024</a:t>
            </a:fld>
            <a:endParaRPr lang="en-AU"/>
          </a:p>
        </p:txBody>
      </p:sp>
      <p:sp>
        <p:nvSpPr>
          <p:cNvPr id="5" name="Footer Placeholder 4">
            <a:extLst>
              <a:ext uri="{FF2B5EF4-FFF2-40B4-BE49-F238E27FC236}">
                <a16:creationId xmlns:a16="http://schemas.microsoft.com/office/drawing/2014/main" id="{D1F71ECB-0C86-6B39-0C95-62F1F8AB08D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262874B-1274-2D27-F6F3-1E046A6552CA}"/>
              </a:ext>
            </a:extLst>
          </p:cNvPr>
          <p:cNvSpPr>
            <a:spLocks noGrp="1"/>
          </p:cNvSpPr>
          <p:nvPr>
            <p:ph type="sldNum" sz="quarter" idx="12"/>
          </p:nvPr>
        </p:nvSpPr>
        <p:spPr/>
        <p:txBody>
          <a:bodyPr/>
          <a:lstStyle/>
          <a:p>
            <a:fld id="{93FE7F99-26A0-4DF6-9709-46B58789739E}" type="slidenum">
              <a:rPr lang="en-AU" smtClean="0"/>
              <a:t>‹#›</a:t>
            </a:fld>
            <a:endParaRPr lang="en-AU"/>
          </a:p>
        </p:txBody>
      </p:sp>
    </p:spTree>
    <p:extLst>
      <p:ext uri="{BB962C8B-B14F-4D97-AF65-F5344CB8AC3E}">
        <p14:creationId xmlns:p14="http://schemas.microsoft.com/office/powerpoint/2010/main" val="383758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1B0E-41D0-E0D2-A38D-820E4FEAB94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E8ADD46-40A4-7AF7-45DA-68A94A3729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D291897-8136-0020-2A50-ED150FD5A1B6}"/>
              </a:ext>
            </a:extLst>
          </p:cNvPr>
          <p:cNvSpPr>
            <a:spLocks noGrp="1"/>
          </p:cNvSpPr>
          <p:nvPr>
            <p:ph type="dt" sz="half" idx="10"/>
          </p:nvPr>
        </p:nvSpPr>
        <p:spPr/>
        <p:txBody>
          <a:bodyPr/>
          <a:lstStyle/>
          <a:p>
            <a:fld id="{1FB2D3B4-285F-43EA-BBAC-841AD14D39F0}" type="datetimeFigureOut">
              <a:rPr lang="en-AU" smtClean="0"/>
              <a:t>26/02/2024</a:t>
            </a:fld>
            <a:endParaRPr lang="en-AU"/>
          </a:p>
        </p:txBody>
      </p:sp>
      <p:sp>
        <p:nvSpPr>
          <p:cNvPr id="5" name="Footer Placeholder 4">
            <a:extLst>
              <a:ext uri="{FF2B5EF4-FFF2-40B4-BE49-F238E27FC236}">
                <a16:creationId xmlns:a16="http://schemas.microsoft.com/office/drawing/2014/main" id="{8AFD6B64-008D-417F-2049-45037DC4AC5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039D786-6E7D-C29B-7D1B-85D115E37E7D}"/>
              </a:ext>
            </a:extLst>
          </p:cNvPr>
          <p:cNvSpPr>
            <a:spLocks noGrp="1"/>
          </p:cNvSpPr>
          <p:nvPr>
            <p:ph type="sldNum" sz="quarter" idx="12"/>
          </p:nvPr>
        </p:nvSpPr>
        <p:spPr/>
        <p:txBody>
          <a:bodyPr/>
          <a:lstStyle/>
          <a:p>
            <a:fld id="{93FE7F99-26A0-4DF6-9709-46B58789739E}" type="slidenum">
              <a:rPr lang="en-AU" smtClean="0"/>
              <a:t>‹#›</a:t>
            </a:fld>
            <a:endParaRPr lang="en-AU"/>
          </a:p>
        </p:txBody>
      </p:sp>
    </p:spTree>
    <p:extLst>
      <p:ext uri="{BB962C8B-B14F-4D97-AF65-F5344CB8AC3E}">
        <p14:creationId xmlns:p14="http://schemas.microsoft.com/office/powerpoint/2010/main" val="75065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AEC7DF-E161-D7B4-760C-5ADB62A4BF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1B33ACE-4D18-029B-992B-9F2932450B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E7DFD29-AF7A-5406-C619-2A261D72F02E}"/>
              </a:ext>
            </a:extLst>
          </p:cNvPr>
          <p:cNvSpPr>
            <a:spLocks noGrp="1"/>
          </p:cNvSpPr>
          <p:nvPr>
            <p:ph type="dt" sz="half" idx="10"/>
          </p:nvPr>
        </p:nvSpPr>
        <p:spPr/>
        <p:txBody>
          <a:bodyPr/>
          <a:lstStyle/>
          <a:p>
            <a:fld id="{1FB2D3B4-285F-43EA-BBAC-841AD14D39F0}" type="datetimeFigureOut">
              <a:rPr lang="en-AU" smtClean="0"/>
              <a:t>26/02/2024</a:t>
            </a:fld>
            <a:endParaRPr lang="en-AU"/>
          </a:p>
        </p:txBody>
      </p:sp>
      <p:sp>
        <p:nvSpPr>
          <p:cNvPr id="5" name="Footer Placeholder 4">
            <a:extLst>
              <a:ext uri="{FF2B5EF4-FFF2-40B4-BE49-F238E27FC236}">
                <a16:creationId xmlns:a16="http://schemas.microsoft.com/office/drawing/2014/main" id="{9298B6CF-399D-37BB-E6FE-4B245E2A7D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D5F622-FA6D-F79B-2A9B-EEAB2496DA77}"/>
              </a:ext>
            </a:extLst>
          </p:cNvPr>
          <p:cNvSpPr>
            <a:spLocks noGrp="1"/>
          </p:cNvSpPr>
          <p:nvPr>
            <p:ph type="sldNum" sz="quarter" idx="12"/>
          </p:nvPr>
        </p:nvSpPr>
        <p:spPr/>
        <p:txBody>
          <a:bodyPr/>
          <a:lstStyle/>
          <a:p>
            <a:fld id="{93FE7F99-26A0-4DF6-9709-46B58789739E}" type="slidenum">
              <a:rPr lang="en-AU" smtClean="0"/>
              <a:t>‹#›</a:t>
            </a:fld>
            <a:endParaRPr lang="en-AU"/>
          </a:p>
        </p:txBody>
      </p:sp>
    </p:spTree>
    <p:extLst>
      <p:ext uri="{BB962C8B-B14F-4D97-AF65-F5344CB8AC3E}">
        <p14:creationId xmlns:p14="http://schemas.microsoft.com/office/powerpoint/2010/main" val="203411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C2F98-030D-363C-81FB-7D4700F39D4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99286E5-955F-58A1-C712-CE9D6D37D3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A5F9B0B-51BE-4268-1AA8-F67A4A5CBDAC}"/>
              </a:ext>
            </a:extLst>
          </p:cNvPr>
          <p:cNvSpPr>
            <a:spLocks noGrp="1"/>
          </p:cNvSpPr>
          <p:nvPr>
            <p:ph type="dt" sz="half" idx="10"/>
          </p:nvPr>
        </p:nvSpPr>
        <p:spPr/>
        <p:txBody>
          <a:bodyPr/>
          <a:lstStyle/>
          <a:p>
            <a:fld id="{1FB2D3B4-285F-43EA-BBAC-841AD14D39F0}" type="datetimeFigureOut">
              <a:rPr lang="en-AU" smtClean="0"/>
              <a:t>26/02/2024</a:t>
            </a:fld>
            <a:endParaRPr lang="en-AU"/>
          </a:p>
        </p:txBody>
      </p:sp>
      <p:sp>
        <p:nvSpPr>
          <p:cNvPr id="5" name="Footer Placeholder 4">
            <a:extLst>
              <a:ext uri="{FF2B5EF4-FFF2-40B4-BE49-F238E27FC236}">
                <a16:creationId xmlns:a16="http://schemas.microsoft.com/office/drawing/2014/main" id="{1A5B68A6-4EF6-10EA-0D75-3663654428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2FE355-2D1D-4C21-8430-3596D195AE75}"/>
              </a:ext>
            </a:extLst>
          </p:cNvPr>
          <p:cNvSpPr>
            <a:spLocks noGrp="1"/>
          </p:cNvSpPr>
          <p:nvPr>
            <p:ph type="sldNum" sz="quarter" idx="12"/>
          </p:nvPr>
        </p:nvSpPr>
        <p:spPr/>
        <p:txBody>
          <a:bodyPr/>
          <a:lstStyle/>
          <a:p>
            <a:fld id="{93FE7F99-26A0-4DF6-9709-46B58789739E}" type="slidenum">
              <a:rPr lang="en-AU" smtClean="0"/>
              <a:t>‹#›</a:t>
            </a:fld>
            <a:endParaRPr lang="en-AU"/>
          </a:p>
        </p:txBody>
      </p:sp>
    </p:spTree>
    <p:extLst>
      <p:ext uri="{BB962C8B-B14F-4D97-AF65-F5344CB8AC3E}">
        <p14:creationId xmlns:p14="http://schemas.microsoft.com/office/powerpoint/2010/main" val="218208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C642-3F8C-6CB3-FA4D-4D92D069C2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0493517-7D5A-01AD-CBC8-714930FE54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E9F197-CE84-29D8-A0F6-084A890D1C9A}"/>
              </a:ext>
            </a:extLst>
          </p:cNvPr>
          <p:cNvSpPr>
            <a:spLocks noGrp="1"/>
          </p:cNvSpPr>
          <p:nvPr>
            <p:ph type="dt" sz="half" idx="10"/>
          </p:nvPr>
        </p:nvSpPr>
        <p:spPr/>
        <p:txBody>
          <a:bodyPr/>
          <a:lstStyle/>
          <a:p>
            <a:fld id="{1FB2D3B4-285F-43EA-BBAC-841AD14D39F0}" type="datetimeFigureOut">
              <a:rPr lang="en-AU" smtClean="0"/>
              <a:t>26/02/2024</a:t>
            </a:fld>
            <a:endParaRPr lang="en-AU"/>
          </a:p>
        </p:txBody>
      </p:sp>
      <p:sp>
        <p:nvSpPr>
          <p:cNvPr id="5" name="Footer Placeholder 4">
            <a:extLst>
              <a:ext uri="{FF2B5EF4-FFF2-40B4-BE49-F238E27FC236}">
                <a16:creationId xmlns:a16="http://schemas.microsoft.com/office/drawing/2014/main" id="{7FE62942-20E5-FB89-8A3B-3BA92064121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F54FB26-6E15-273A-44C7-FFAE5BA33790}"/>
              </a:ext>
            </a:extLst>
          </p:cNvPr>
          <p:cNvSpPr>
            <a:spLocks noGrp="1"/>
          </p:cNvSpPr>
          <p:nvPr>
            <p:ph type="sldNum" sz="quarter" idx="12"/>
          </p:nvPr>
        </p:nvSpPr>
        <p:spPr/>
        <p:txBody>
          <a:bodyPr/>
          <a:lstStyle/>
          <a:p>
            <a:fld id="{93FE7F99-26A0-4DF6-9709-46B58789739E}" type="slidenum">
              <a:rPr lang="en-AU" smtClean="0"/>
              <a:t>‹#›</a:t>
            </a:fld>
            <a:endParaRPr lang="en-AU"/>
          </a:p>
        </p:txBody>
      </p:sp>
    </p:spTree>
    <p:extLst>
      <p:ext uri="{BB962C8B-B14F-4D97-AF65-F5344CB8AC3E}">
        <p14:creationId xmlns:p14="http://schemas.microsoft.com/office/powerpoint/2010/main" val="280109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2805-5B1B-C5CD-17E5-8838F6786E8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908F665-0A48-0FD4-3F22-D796656F1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C240BF7-E1D1-60C9-61F6-58ADC307BD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0717211-9E86-1A58-10A0-40041E128A57}"/>
              </a:ext>
            </a:extLst>
          </p:cNvPr>
          <p:cNvSpPr>
            <a:spLocks noGrp="1"/>
          </p:cNvSpPr>
          <p:nvPr>
            <p:ph type="dt" sz="half" idx="10"/>
          </p:nvPr>
        </p:nvSpPr>
        <p:spPr/>
        <p:txBody>
          <a:bodyPr/>
          <a:lstStyle/>
          <a:p>
            <a:fld id="{1FB2D3B4-285F-43EA-BBAC-841AD14D39F0}" type="datetimeFigureOut">
              <a:rPr lang="en-AU" smtClean="0"/>
              <a:t>26/02/2024</a:t>
            </a:fld>
            <a:endParaRPr lang="en-AU"/>
          </a:p>
        </p:txBody>
      </p:sp>
      <p:sp>
        <p:nvSpPr>
          <p:cNvPr id="6" name="Footer Placeholder 5">
            <a:extLst>
              <a:ext uri="{FF2B5EF4-FFF2-40B4-BE49-F238E27FC236}">
                <a16:creationId xmlns:a16="http://schemas.microsoft.com/office/drawing/2014/main" id="{C31C5DD8-1B59-50C4-FC09-F17B2259521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1F70F02-6842-60E0-0313-620E8058366D}"/>
              </a:ext>
            </a:extLst>
          </p:cNvPr>
          <p:cNvSpPr>
            <a:spLocks noGrp="1"/>
          </p:cNvSpPr>
          <p:nvPr>
            <p:ph type="sldNum" sz="quarter" idx="12"/>
          </p:nvPr>
        </p:nvSpPr>
        <p:spPr/>
        <p:txBody>
          <a:bodyPr/>
          <a:lstStyle/>
          <a:p>
            <a:fld id="{93FE7F99-26A0-4DF6-9709-46B58789739E}" type="slidenum">
              <a:rPr lang="en-AU" smtClean="0"/>
              <a:t>‹#›</a:t>
            </a:fld>
            <a:endParaRPr lang="en-AU"/>
          </a:p>
        </p:txBody>
      </p:sp>
    </p:spTree>
    <p:extLst>
      <p:ext uri="{BB962C8B-B14F-4D97-AF65-F5344CB8AC3E}">
        <p14:creationId xmlns:p14="http://schemas.microsoft.com/office/powerpoint/2010/main" val="186738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EEC4-1700-68BC-6F3E-DBD26B36647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10BB886-C746-2309-801A-919E4C7D1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EAB33D-1207-F166-F70C-C4A44A1D3D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FA91EAE-77A8-B902-5686-3385CCE82F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D53CB5-65C3-68E8-5610-843D4130E8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3D460F1-96CB-7287-172F-E6414DE82752}"/>
              </a:ext>
            </a:extLst>
          </p:cNvPr>
          <p:cNvSpPr>
            <a:spLocks noGrp="1"/>
          </p:cNvSpPr>
          <p:nvPr>
            <p:ph type="dt" sz="half" idx="10"/>
          </p:nvPr>
        </p:nvSpPr>
        <p:spPr/>
        <p:txBody>
          <a:bodyPr/>
          <a:lstStyle/>
          <a:p>
            <a:fld id="{1FB2D3B4-285F-43EA-BBAC-841AD14D39F0}" type="datetimeFigureOut">
              <a:rPr lang="en-AU" smtClean="0"/>
              <a:t>26/02/2024</a:t>
            </a:fld>
            <a:endParaRPr lang="en-AU"/>
          </a:p>
        </p:txBody>
      </p:sp>
      <p:sp>
        <p:nvSpPr>
          <p:cNvPr id="8" name="Footer Placeholder 7">
            <a:extLst>
              <a:ext uri="{FF2B5EF4-FFF2-40B4-BE49-F238E27FC236}">
                <a16:creationId xmlns:a16="http://schemas.microsoft.com/office/drawing/2014/main" id="{1F44AB01-B29E-9AEA-1ACB-3FFFDC8BC33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9A0A8BB-64E8-D473-FAA0-F698A8CDA0B3}"/>
              </a:ext>
            </a:extLst>
          </p:cNvPr>
          <p:cNvSpPr>
            <a:spLocks noGrp="1"/>
          </p:cNvSpPr>
          <p:nvPr>
            <p:ph type="sldNum" sz="quarter" idx="12"/>
          </p:nvPr>
        </p:nvSpPr>
        <p:spPr/>
        <p:txBody>
          <a:bodyPr/>
          <a:lstStyle/>
          <a:p>
            <a:fld id="{93FE7F99-26A0-4DF6-9709-46B58789739E}" type="slidenum">
              <a:rPr lang="en-AU" smtClean="0"/>
              <a:t>‹#›</a:t>
            </a:fld>
            <a:endParaRPr lang="en-AU"/>
          </a:p>
        </p:txBody>
      </p:sp>
    </p:spTree>
    <p:extLst>
      <p:ext uri="{BB962C8B-B14F-4D97-AF65-F5344CB8AC3E}">
        <p14:creationId xmlns:p14="http://schemas.microsoft.com/office/powerpoint/2010/main" val="292742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40E3-461F-B5C9-5E08-9D55370A699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A06B883-175E-14F0-C521-F0BE63316BD1}"/>
              </a:ext>
            </a:extLst>
          </p:cNvPr>
          <p:cNvSpPr>
            <a:spLocks noGrp="1"/>
          </p:cNvSpPr>
          <p:nvPr>
            <p:ph type="dt" sz="half" idx="10"/>
          </p:nvPr>
        </p:nvSpPr>
        <p:spPr/>
        <p:txBody>
          <a:bodyPr/>
          <a:lstStyle/>
          <a:p>
            <a:fld id="{1FB2D3B4-285F-43EA-BBAC-841AD14D39F0}" type="datetimeFigureOut">
              <a:rPr lang="en-AU" smtClean="0"/>
              <a:t>26/02/2024</a:t>
            </a:fld>
            <a:endParaRPr lang="en-AU"/>
          </a:p>
        </p:txBody>
      </p:sp>
      <p:sp>
        <p:nvSpPr>
          <p:cNvPr id="4" name="Footer Placeholder 3">
            <a:extLst>
              <a:ext uri="{FF2B5EF4-FFF2-40B4-BE49-F238E27FC236}">
                <a16:creationId xmlns:a16="http://schemas.microsoft.com/office/drawing/2014/main" id="{B7779D86-46D3-6142-5CDD-97D93D63BF7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3A54DDB-9B56-3921-1095-75AF4074D146}"/>
              </a:ext>
            </a:extLst>
          </p:cNvPr>
          <p:cNvSpPr>
            <a:spLocks noGrp="1"/>
          </p:cNvSpPr>
          <p:nvPr>
            <p:ph type="sldNum" sz="quarter" idx="12"/>
          </p:nvPr>
        </p:nvSpPr>
        <p:spPr/>
        <p:txBody>
          <a:bodyPr/>
          <a:lstStyle/>
          <a:p>
            <a:fld id="{93FE7F99-26A0-4DF6-9709-46B58789739E}" type="slidenum">
              <a:rPr lang="en-AU" smtClean="0"/>
              <a:t>‹#›</a:t>
            </a:fld>
            <a:endParaRPr lang="en-AU"/>
          </a:p>
        </p:txBody>
      </p:sp>
    </p:spTree>
    <p:extLst>
      <p:ext uri="{BB962C8B-B14F-4D97-AF65-F5344CB8AC3E}">
        <p14:creationId xmlns:p14="http://schemas.microsoft.com/office/powerpoint/2010/main" val="387184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11F3B0-3100-6AC4-18F9-C4DA36414749}"/>
              </a:ext>
            </a:extLst>
          </p:cNvPr>
          <p:cNvSpPr>
            <a:spLocks noGrp="1"/>
          </p:cNvSpPr>
          <p:nvPr>
            <p:ph type="dt" sz="half" idx="10"/>
          </p:nvPr>
        </p:nvSpPr>
        <p:spPr/>
        <p:txBody>
          <a:bodyPr/>
          <a:lstStyle/>
          <a:p>
            <a:fld id="{1FB2D3B4-285F-43EA-BBAC-841AD14D39F0}" type="datetimeFigureOut">
              <a:rPr lang="en-AU" smtClean="0"/>
              <a:t>26/02/2024</a:t>
            </a:fld>
            <a:endParaRPr lang="en-AU"/>
          </a:p>
        </p:txBody>
      </p:sp>
      <p:sp>
        <p:nvSpPr>
          <p:cNvPr id="3" name="Footer Placeholder 2">
            <a:extLst>
              <a:ext uri="{FF2B5EF4-FFF2-40B4-BE49-F238E27FC236}">
                <a16:creationId xmlns:a16="http://schemas.microsoft.com/office/drawing/2014/main" id="{ABDD9AC6-5DC5-6559-AA01-1A00893E3BF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DCA5EAE-03F2-EE24-5C34-4E3ACECE2899}"/>
              </a:ext>
            </a:extLst>
          </p:cNvPr>
          <p:cNvSpPr>
            <a:spLocks noGrp="1"/>
          </p:cNvSpPr>
          <p:nvPr>
            <p:ph type="sldNum" sz="quarter" idx="12"/>
          </p:nvPr>
        </p:nvSpPr>
        <p:spPr/>
        <p:txBody>
          <a:bodyPr/>
          <a:lstStyle/>
          <a:p>
            <a:fld id="{93FE7F99-26A0-4DF6-9709-46B58789739E}" type="slidenum">
              <a:rPr lang="en-AU" smtClean="0"/>
              <a:t>‹#›</a:t>
            </a:fld>
            <a:endParaRPr lang="en-AU"/>
          </a:p>
        </p:txBody>
      </p:sp>
    </p:spTree>
    <p:extLst>
      <p:ext uri="{BB962C8B-B14F-4D97-AF65-F5344CB8AC3E}">
        <p14:creationId xmlns:p14="http://schemas.microsoft.com/office/powerpoint/2010/main" val="16235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CCAE-EC5C-CE63-7E04-B39537AF6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A8519CB-D9BA-6047-9862-479B040346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EA1A67F-A479-09D6-F305-24EE85B86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FDBCD-DDF6-96DF-3723-4803BC97001D}"/>
              </a:ext>
            </a:extLst>
          </p:cNvPr>
          <p:cNvSpPr>
            <a:spLocks noGrp="1"/>
          </p:cNvSpPr>
          <p:nvPr>
            <p:ph type="dt" sz="half" idx="10"/>
          </p:nvPr>
        </p:nvSpPr>
        <p:spPr/>
        <p:txBody>
          <a:bodyPr/>
          <a:lstStyle/>
          <a:p>
            <a:fld id="{1FB2D3B4-285F-43EA-BBAC-841AD14D39F0}" type="datetimeFigureOut">
              <a:rPr lang="en-AU" smtClean="0"/>
              <a:t>26/02/2024</a:t>
            </a:fld>
            <a:endParaRPr lang="en-AU"/>
          </a:p>
        </p:txBody>
      </p:sp>
      <p:sp>
        <p:nvSpPr>
          <p:cNvPr id="6" name="Footer Placeholder 5">
            <a:extLst>
              <a:ext uri="{FF2B5EF4-FFF2-40B4-BE49-F238E27FC236}">
                <a16:creationId xmlns:a16="http://schemas.microsoft.com/office/drawing/2014/main" id="{60F49875-1FF3-E575-7778-934A7F8AB1C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9BDB5CD-01EF-2979-C77B-E3047BDE697B}"/>
              </a:ext>
            </a:extLst>
          </p:cNvPr>
          <p:cNvSpPr>
            <a:spLocks noGrp="1"/>
          </p:cNvSpPr>
          <p:nvPr>
            <p:ph type="sldNum" sz="quarter" idx="12"/>
          </p:nvPr>
        </p:nvSpPr>
        <p:spPr/>
        <p:txBody>
          <a:bodyPr/>
          <a:lstStyle/>
          <a:p>
            <a:fld id="{93FE7F99-26A0-4DF6-9709-46B58789739E}" type="slidenum">
              <a:rPr lang="en-AU" smtClean="0"/>
              <a:t>‹#›</a:t>
            </a:fld>
            <a:endParaRPr lang="en-AU"/>
          </a:p>
        </p:txBody>
      </p:sp>
    </p:spTree>
    <p:extLst>
      <p:ext uri="{BB962C8B-B14F-4D97-AF65-F5344CB8AC3E}">
        <p14:creationId xmlns:p14="http://schemas.microsoft.com/office/powerpoint/2010/main" val="68569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76F6-3D74-61EA-8BFC-C5AF70B09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AF34C93-8BB6-C6A2-EAC6-69B7322C47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3EEC14E-9E7E-D6C4-2A65-2E841472E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26A35-BDB7-BB43-8FB9-2359E16FA360}"/>
              </a:ext>
            </a:extLst>
          </p:cNvPr>
          <p:cNvSpPr>
            <a:spLocks noGrp="1"/>
          </p:cNvSpPr>
          <p:nvPr>
            <p:ph type="dt" sz="half" idx="10"/>
          </p:nvPr>
        </p:nvSpPr>
        <p:spPr/>
        <p:txBody>
          <a:bodyPr/>
          <a:lstStyle/>
          <a:p>
            <a:fld id="{1FB2D3B4-285F-43EA-BBAC-841AD14D39F0}" type="datetimeFigureOut">
              <a:rPr lang="en-AU" smtClean="0"/>
              <a:t>26/02/2024</a:t>
            </a:fld>
            <a:endParaRPr lang="en-AU"/>
          </a:p>
        </p:txBody>
      </p:sp>
      <p:sp>
        <p:nvSpPr>
          <p:cNvPr id="6" name="Footer Placeholder 5">
            <a:extLst>
              <a:ext uri="{FF2B5EF4-FFF2-40B4-BE49-F238E27FC236}">
                <a16:creationId xmlns:a16="http://schemas.microsoft.com/office/drawing/2014/main" id="{63E84993-97F4-5A63-6063-6C1FA9E98E0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6ED2EFD-42D2-E3EC-32F3-0207DCA21752}"/>
              </a:ext>
            </a:extLst>
          </p:cNvPr>
          <p:cNvSpPr>
            <a:spLocks noGrp="1"/>
          </p:cNvSpPr>
          <p:nvPr>
            <p:ph type="sldNum" sz="quarter" idx="12"/>
          </p:nvPr>
        </p:nvSpPr>
        <p:spPr/>
        <p:txBody>
          <a:bodyPr/>
          <a:lstStyle/>
          <a:p>
            <a:fld id="{93FE7F99-26A0-4DF6-9709-46B58789739E}" type="slidenum">
              <a:rPr lang="en-AU" smtClean="0"/>
              <a:t>‹#›</a:t>
            </a:fld>
            <a:endParaRPr lang="en-AU"/>
          </a:p>
        </p:txBody>
      </p:sp>
    </p:spTree>
    <p:extLst>
      <p:ext uri="{BB962C8B-B14F-4D97-AF65-F5344CB8AC3E}">
        <p14:creationId xmlns:p14="http://schemas.microsoft.com/office/powerpoint/2010/main" val="42195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AAC8A-79B4-43BA-BA01-2EA90F6C90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6723C48-AACF-595D-1408-E21BD2946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158C47-3117-7F16-5459-6CAA93419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2D3B4-285F-43EA-BBAC-841AD14D39F0}" type="datetimeFigureOut">
              <a:rPr lang="en-AU" smtClean="0"/>
              <a:t>26/02/2024</a:t>
            </a:fld>
            <a:endParaRPr lang="en-AU"/>
          </a:p>
        </p:txBody>
      </p:sp>
      <p:sp>
        <p:nvSpPr>
          <p:cNvPr id="5" name="Footer Placeholder 4">
            <a:extLst>
              <a:ext uri="{FF2B5EF4-FFF2-40B4-BE49-F238E27FC236}">
                <a16:creationId xmlns:a16="http://schemas.microsoft.com/office/drawing/2014/main" id="{5D27C3C6-4DA2-BD64-7530-13740F4498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E90EF57-0233-BF07-2778-830BE3BB5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E7F99-26A0-4DF6-9709-46B58789739E}" type="slidenum">
              <a:rPr lang="en-AU" smtClean="0"/>
              <a:t>‹#›</a:t>
            </a:fld>
            <a:endParaRPr lang="en-AU"/>
          </a:p>
        </p:txBody>
      </p:sp>
    </p:spTree>
    <p:extLst>
      <p:ext uri="{BB962C8B-B14F-4D97-AF65-F5344CB8AC3E}">
        <p14:creationId xmlns:p14="http://schemas.microsoft.com/office/powerpoint/2010/main" val="215025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classic.austlii.edu.au/au/legis/vic/consol_act/cwasa2005218/s3.html#department" TargetMode="External"/><Relationship Id="rId3" Type="http://schemas.openxmlformats.org/officeDocument/2006/relationships/hyperlink" Target="https://classic.austlii.edu.au/au/legis/vic/consol_act/cwasa2005218/s3.html#municipal_district" TargetMode="External"/><Relationship Id="rId7" Type="http://schemas.openxmlformats.org/officeDocument/2006/relationships/hyperlink" Target="https://classic.austlii.edu.au/au/legis/vic/consol_act/cwasa2005218/s46a.html#secretary" TargetMode="External"/><Relationship Id="rId2" Type="http://schemas.openxmlformats.org/officeDocument/2006/relationships/hyperlink" Target="https://classic.austlii.edu.au/au/legis/vic/consol_act/cwasa2005218/s3.html#council" TargetMode="External"/><Relationship Id="rId1" Type="http://schemas.openxmlformats.org/officeDocument/2006/relationships/slideLayout" Target="../slideLayouts/slideLayout2.xml"/><Relationship Id="rId6" Type="http://schemas.openxmlformats.org/officeDocument/2006/relationships/hyperlink" Target="https://classic.austlii.edu.au/au/legis/vic/consol_act/cwasa2005218/s3.html#midwife" TargetMode="External"/><Relationship Id="rId5" Type="http://schemas.openxmlformats.org/officeDocument/2006/relationships/hyperlink" Target="https://classic.austlii.edu.au/au/legis/vic/consol_act/cwasa2005218/s3.html#nurse" TargetMode="External"/><Relationship Id="rId4" Type="http://schemas.openxmlformats.org/officeDocument/2006/relationships/hyperlink" Target="https://classic.austlii.edu.au/au/legis/vic/consol_act/cwasa2005218/s3.html#maternal_and_child_health_centr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health.vic.gov.au/maternal-child-health/child-development-information-system?rid=23052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hmrc.gov.au/rgms-character-cou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643468" y="643467"/>
            <a:ext cx="4620584" cy="4567137"/>
          </a:xfrm>
        </p:spPr>
        <p:txBody>
          <a:bodyPr>
            <a:normAutofit/>
          </a:bodyPr>
          <a:lstStyle/>
          <a:p>
            <a:pPr algn="l"/>
            <a:br>
              <a:rPr lang="en-US" sz="3100" dirty="0">
                <a:latin typeface="+mn-lt"/>
                <a:ea typeface="+mn-ea"/>
                <a:cs typeface="+mn-cs"/>
              </a:rPr>
            </a:br>
            <a:br>
              <a:rPr lang="en-US" sz="3100" dirty="0">
                <a:latin typeface="+mn-lt"/>
                <a:ea typeface="+mn-ea"/>
                <a:cs typeface="+mn-cs"/>
              </a:rPr>
            </a:br>
            <a:r>
              <a:rPr lang="en-US" sz="3100" dirty="0">
                <a:latin typeface="+mn-lt"/>
                <a:ea typeface="+mn-ea"/>
                <a:cs typeface="+mn-cs"/>
              </a:rPr>
              <a:t>Child Development Information System (CDIS)</a:t>
            </a:r>
            <a:br>
              <a:rPr lang="en-US" sz="3100" dirty="0">
                <a:latin typeface="+mn-lt"/>
                <a:ea typeface="+mn-ea"/>
                <a:cs typeface="+mn-cs"/>
              </a:rPr>
            </a:br>
            <a:br>
              <a:rPr lang="en-US" sz="3100" dirty="0">
                <a:latin typeface="+mn-lt"/>
                <a:ea typeface="+mn-ea"/>
                <a:cs typeface="+mn-cs"/>
              </a:rPr>
            </a:br>
            <a:br>
              <a:rPr lang="en-US" sz="3100" dirty="0">
                <a:latin typeface="+mn-lt"/>
                <a:ea typeface="+mn-ea"/>
                <a:cs typeface="+mn-cs"/>
              </a:rPr>
            </a:br>
            <a:r>
              <a:rPr lang="en-US" sz="3100" dirty="0"/>
              <a:t>CDIS Admin Users Group</a:t>
            </a:r>
            <a:br>
              <a:rPr lang="en-US" sz="3100" dirty="0"/>
            </a:br>
            <a:br>
              <a:rPr lang="en-US" sz="3100" dirty="0"/>
            </a:br>
            <a:endParaRPr lang="en-AU" sz="3100" dirty="0">
              <a:ln w="0"/>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643467" y="5054885"/>
            <a:ext cx="4620584" cy="998293"/>
          </a:xfrm>
        </p:spPr>
        <p:txBody>
          <a:bodyPr>
            <a:normAutofit fontScale="92500" lnSpcReduction="10000"/>
          </a:bodyPr>
          <a:lstStyle/>
          <a:p>
            <a:pPr algn="l"/>
            <a:r>
              <a:rPr lang="en-US" sz="2000" dirty="0"/>
              <a:t>Tuesday 20</a:t>
            </a:r>
            <a:r>
              <a:rPr lang="en-US" sz="2000" baseline="30000" dirty="0"/>
              <a:t>th</a:t>
            </a:r>
            <a:r>
              <a:rPr lang="en-US" sz="2000" dirty="0"/>
              <a:t> February 2024</a:t>
            </a:r>
          </a:p>
          <a:p>
            <a:pPr algn="l"/>
            <a:r>
              <a:rPr lang="en-US" sz="2000" dirty="0"/>
              <a:t>11 – 12pm</a:t>
            </a:r>
            <a:br>
              <a:rPr lang="en-US" sz="2000" dirty="0">
                <a:highlight>
                  <a:srgbClr val="FFFF00"/>
                </a:highlight>
              </a:rPr>
            </a:br>
            <a:endParaRPr lang="en-AU" sz="2000" dirty="0"/>
          </a:p>
        </p:txBody>
      </p:sp>
      <p:pic>
        <p:nvPicPr>
          <p:cNvPr id="5" name="Picture 4">
            <a:extLst>
              <a:ext uri="{FF2B5EF4-FFF2-40B4-BE49-F238E27FC236}">
                <a16:creationId xmlns:a16="http://schemas.microsoft.com/office/drawing/2014/main" id="{672C8BE0-F683-4B9A-21F1-E920FA7A0ED2}"/>
              </a:ext>
            </a:extLst>
          </p:cNvPr>
          <p:cNvPicPr>
            <a:picLocks noChangeAspect="1"/>
          </p:cNvPicPr>
          <p:nvPr/>
        </p:nvPicPr>
        <p:blipFill rotWithShape="1">
          <a:blip r:embed="rId2"/>
          <a:srcRect l="19995" r="1479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1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BCEB-D380-BB90-6EE8-0352943A0A58}"/>
              </a:ext>
            </a:extLst>
          </p:cNvPr>
          <p:cNvSpPr>
            <a:spLocks noGrp="1"/>
          </p:cNvSpPr>
          <p:nvPr>
            <p:ph type="title"/>
          </p:nvPr>
        </p:nvSpPr>
        <p:spPr>
          <a:xfrm>
            <a:off x="630936" y="640080"/>
            <a:ext cx="4818888" cy="1481328"/>
          </a:xfrm>
        </p:spPr>
        <p:txBody>
          <a:bodyPr anchor="b">
            <a:normAutofit/>
          </a:bodyPr>
          <a:lstStyle/>
          <a:p>
            <a:r>
              <a:rPr lang="en-US" sz="4200"/>
              <a:t>Correct way to record a DNA – best practice</a:t>
            </a:r>
            <a:endParaRPr lang="en-AU" sz="4200"/>
          </a:p>
        </p:txBody>
      </p:sp>
      <p:sp>
        <p:nvSpPr>
          <p:cNvPr id="3" name="Content Placeholder 2">
            <a:extLst>
              <a:ext uri="{FF2B5EF4-FFF2-40B4-BE49-F238E27FC236}">
                <a16:creationId xmlns:a16="http://schemas.microsoft.com/office/drawing/2014/main" id="{1A9006A1-77EB-9D89-F54E-E6D57439B4F2}"/>
              </a:ext>
            </a:extLst>
          </p:cNvPr>
          <p:cNvSpPr>
            <a:spLocks noGrp="1"/>
          </p:cNvSpPr>
          <p:nvPr>
            <p:ph idx="1"/>
          </p:nvPr>
        </p:nvSpPr>
        <p:spPr>
          <a:xfrm>
            <a:off x="630936" y="2642616"/>
            <a:ext cx="4818888" cy="3538728"/>
          </a:xfrm>
        </p:spPr>
        <p:txBody>
          <a:bodyPr anchor="t">
            <a:normAutofit/>
          </a:bodyPr>
          <a:lstStyle/>
          <a:p>
            <a:r>
              <a:rPr lang="en-US" sz="1800" dirty="0"/>
              <a:t>The correct way to complete a DNA for a client  is from the CDIS calendar</a:t>
            </a:r>
          </a:p>
          <a:p>
            <a:r>
              <a:rPr lang="en-US" sz="1800" dirty="0"/>
              <a:t>This ensures a note is written to the client’s file, the DNA is reportable in the DNA Report, and enables re-booking the cancelled appointment.</a:t>
            </a:r>
          </a:p>
          <a:p>
            <a:pPr marL="0" indent="0">
              <a:buNone/>
            </a:pPr>
            <a:endParaRPr lang="en-US" sz="1800" dirty="0"/>
          </a:p>
          <a:p>
            <a:pPr marL="0" indent="0">
              <a:buNone/>
            </a:pPr>
            <a:r>
              <a:rPr lang="en-US" sz="1800" dirty="0"/>
              <a:t>From within the CDIS Calendar:</a:t>
            </a:r>
          </a:p>
          <a:p>
            <a:r>
              <a:rPr lang="en-US" sz="1800" dirty="0"/>
              <a:t>Select the client that did not attended and right click on the appointment/</a:t>
            </a:r>
          </a:p>
          <a:p>
            <a:r>
              <a:rPr lang="en-US" sz="1800" dirty="0"/>
              <a:t>Click on Edit to open the appointment</a:t>
            </a:r>
            <a:endParaRPr lang="en-US" sz="1400" dirty="0"/>
          </a:p>
        </p:txBody>
      </p:sp>
      <p:pic>
        <p:nvPicPr>
          <p:cNvPr id="7" name="Picture 6">
            <a:extLst>
              <a:ext uri="{FF2B5EF4-FFF2-40B4-BE49-F238E27FC236}">
                <a16:creationId xmlns:a16="http://schemas.microsoft.com/office/drawing/2014/main" id="{87645542-0D44-8F10-2E57-676FFDE1D740}"/>
              </a:ext>
            </a:extLst>
          </p:cNvPr>
          <p:cNvPicPr>
            <a:picLocks noChangeAspect="1"/>
          </p:cNvPicPr>
          <p:nvPr/>
        </p:nvPicPr>
        <p:blipFill>
          <a:blip r:embed="rId2"/>
          <a:stretch>
            <a:fillRect/>
          </a:stretch>
        </p:blipFill>
        <p:spPr>
          <a:xfrm>
            <a:off x="6715312" y="640080"/>
            <a:ext cx="4226439" cy="5577840"/>
          </a:xfrm>
          <a:prstGeom prst="rect">
            <a:avLst/>
          </a:prstGeom>
        </p:spPr>
      </p:pic>
    </p:spTree>
    <p:extLst>
      <p:ext uri="{BB962C8B-B14F-4D97-AF65-F5344CB8AC3E}">
        <p14:creationId xmlns:p14="http://schemas.microsoft.com/office/powerpoint/2010/main" val="173811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2095-779A-A3A1-ED91-2C29E80C7ABE}"/>
              </a:ext>
            </a:extLst>
          </p:cNvPr>
          <p:cNvSpPr>
            <a:spLocks noGrp="1"/>
          </p:cNvSpPr>
          <p:nvPr>
            <p:ph type="title"/>
          </p:nvPr>
        </p:nvSpPr>
        <p:spPr/>
        <p:txBody>
          <a:bodyPr/>
          <a:lstStyle/>
          <a:p>
            <a:r>
              <a:rPr lang="en-US" dirty="0"/>
              <a:t>Correct way to record a DNA – best practice</a:t>
            </a:r>
            <a:endParaRPr lang="en-AU" dirty="0"/>
          </a:p>
        </p:txBody>
      </p:sp>
      <p:sp>
        <p:nvSpPr>
          <p:cNvPr id="3" name="Content Placeholder 2">
            <a:extLst>
              <a:ext uri="{FF2B5EF4-FFF2-40B4-BE49-F238E27FC236}">
                <a16:creationId xmlns:a16="http://schemas.microsoft.com/office/drawing/2014/main" id="{3D09799F-0F1A-9C5F-2F15-6CC0403622AB}"/>
              </a:ext>
            </a:extLst>
          </p:cNvPr>
          <p:cNvSpPr>
            <a:spLocks noGrp="1"/>
          </p:cNvSpPr>
          <p:nvPr>
            <p:ph idx="1"/>
          </p:nvPr>
        </p:nvSpPr>
        <p:spPr>
          <a:xfrm>
            <a:off x="838200" y="1825625"/>
            <a:ext cx="10515600" cy="4864424"/>
          </a:xfrm>
        </p:spPr>
        <p:txBody>
          <a:bodyPr>
            <a:normAutofit fontScale="92500" lnSpcReduction="20000"/>
          </a:bodyPr>
          <a:lstStyle/>
          <a:p>
            <a:endParaRPr lang="en-US" dirty="0"/>
          </a:p>
          <a:p>
            <a:endParaRPr lang="en-AU" dirty="0"/>
          </a:p>
          <a:p>
            <a:endParaRPr lang="en-AU" dirty="0"/>
          </a:p>
          <a:p>
            <a:endParaRPr lang="en-AU" dirty="0"/>
          </a:p>
          <a:p>
            <a:pPr marL="0" indent="0">
              <a:buNone/>
            </a:pPr>
            <a:endParaRPr lang="en-AU" dirty="0"/>
          </a:p>
          <a:p>
            <a:r>
              <a:rPr lang="en-US" sz="1800" dirty="0"/>
              <a:t>Click the ‘Cancel’ radio button*, and select a </a:t>
            </a:r>
            <a:r>
              <a:rPr lang="en-US" sz="1800" u="sng" dirty="0"/>
              <a:t>Reason</a:t>
            </a:r>
            <a:r>
              <a:rPr lang="en-US" sz="1800" dirty="0"/>
              <a:t> from the drop-down list</a:t>
            </a:r>
          </a:p>
          <a:p>
            <a:r>
              <a:rPr lang="en-US" sz="1800" dirty="0"/>
              <a:t>Click the checkbox ’Record Did not Attend’ and select a </a:t>
            </a:r>
            <a:r>
              <a:rPr lang="en-US" sz="1800" u="sng" dirty="0"/>
              <a:t>DNA type </a:t>
            </a:r>
            <a:r>
              <a:rPr lang="en-US" sz="1800" dirty="0"/>
              <a:t>from the drop-down list</a:t>
            </a:r>
          </a:p>
          <a:p>
            <a:pPr marL="0" indent="0">
              <a:buNone/>
            </a:pPr>
            <a:r>
              <a:rPr lang="en-AU" sz="1800" dirty="0">
                <a:effectLst/>
                <a:ea typeface="Calibri" panose="020F0502020204030204" pitchFamily="34" charset="0"/>
                <a:cs typeface="Times New Roman" panose="02020603050405020304" pitchFamily="18" charset="0"/>
              </a:rPr>
              <a:t>	*You must click ‘Cancel’ to remove the appointment from the calendar and allow rebooking of the missed 	KAS appointment </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Fill </a:t>
            </a:r>
            <a:r>
              <a:rPr lang="en-AU" sz="1800" dirty="0">
                <a:latin typeface="Calibri" panose="020F0502020204030204" pitchFamily="34" charset="0"/>
                <a:ea typeface="Calibri" panose="020F0502020204030204" pitchFamily="34" charset="0"/>
                <a:cs typeface="Times New Roman" panose="02020603050405020304" pitchFamily="18" charset="0"/>
              </a:rPr>
              <a:t>in the two remaining mandatory radio buttons and enter a comment before clicking Save.</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This will ensure CDIS records the DNA, both in the client’s Service History (on the client’s summary page) AND in the client’s history / notes (shown below).</a:t>
            </a:r>
          </a:p>
          <a:p>
            <a:endParaRPr lang="en-AU" sz="1800" dirty="0">
              <a:latin typeface="Calibri" panose="020F0502020204030204" pitchFamily="34" charset="0"/>
              <a:ea typeface="Calibri" panose="020F0502020204030204" pitchFamily="34" charset="0"/>
              <a:cs typeface="Times New Roman" panose="02020603050405020304" pitchFamily="18" charset="0"/>
            </a:endParaRP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The DNA will also then be reportable via the DNA Report making it easier to run a report and track DNAs.</a:t>
            </a:r>
          </a:p>
          <a:p>
            <a:endParaRPr lang="en-AU" dirty="0"/>
          </a:p>
        </p:txBody>
      </p:sp>
      <p:pic>
        <p:nvPicPr>
          <p:cNvPr id="7" name="Picture 6">
            <a:extLst>
              <a:ext uri="{FF2B5EF4-FFF2-40B4-BE49-F238E27FC236}">
                <a16:creationId xmlns:a16="http://schemas.microsoft.com/office/drawing/2014/main" id="{C9BF2C56-2026-DF0C-980A-E18A83C56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31" y="1293744"/>
            <a:ext cx="3992988" cy="2397526"/>
          </a:xfrm>
          <a:prstGeom prst="rect">
            <a:avLst/>
          </a:prstGeom>
        </p:spPr>
      </p:pic>
      <p:pic>
        <p:nvPicPr>
          <p:cNvPr id="8" name="Picture 7">
            <a:extLst>
              <a:ext uri="{FF2B5EF4-FFF2-40B4-BE49-F238E27FC236}">
                <a16:creationId xmlns:a16="http://schemas.microsoft.com/office/drawing/2014/main" id="{D6580315-4746-5949-A84E-AD6247D04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0245" y="5743857"/>
            <a:ext cx="5731510" cy="443230"/>
          </a:xfrm>
          <a:prstGeom prst="rect">
            <a:avLst/>
          </a:prstGeom>
        </p:spPr>
      </p:pic>
    </p:spTree>
    <p:extLst>
      <p:ext uri="{BB962C8B-B14F-4D97-AF65-F5344CB8AC3E}">
        <p14:creationId xmlns:p14="http://schemas.microsoft.com/office/powerpoint/2010/main" val="191286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EAE0-100E-019A-67E2-0B1CA349F002}"/>
              </a:ext>
            </a:extLst>
          </p:cNvPr>
          <p:cNvSpPr>
            <a:spLocks noGrp="1"/>
          </p:cNvSpPr>
          <p:nvPr>
            <p:ph type="ctrTitle"/>
          </p:nvPr>
        </p:nvSpPr>
        <p:spPr>
          <a:xfrm>
            <a:off x="1039402" y="590394"/>
            <a:ext cx="10113196" cy="1197204"/>
          </a:xfrm>
        </p:spPr>
        <p:txBody>
          <a:bodyPr>
            <a:normAutofit/>
          </a:bodyPr>
          <a:lstStyle/>
          <a:p>
            <a:r>
              <a:rPr lang="en-US" dirty="0"/>
              <a:t>Adding Email to Signature Block</a:t>
            </a:r>
            <a:endParaRPr lang="en-AU" dirty="0"/>
          </a:p>
        </p:txBody>
      </p:sp>
      <p:sp>
        <p:nvSpPr>
          <p:cNvPr id="3" name="Subtitle 2">
            <a:extLst>
              <a:ext uri="{FF2B5EF4-FFF2-40B4-BE49-F238E27FC236}">
                <a16:creationId xmlns:a16="http://schemas.microsoft.com/office/drawing/2014/main" id="{04336CBA-725D-9A58-BC8B-A1B3E1322E39}"/>
              </a:ext>
            </a:extLst>
          </p:cNvPr>
          <p:cNvSpPr>
            <a:spLocks noGrp="1"/>
          </p:cNvSpPr>
          <p:nvPr>
            <p:ph type="subTitle" idx="1"/>
          </p:nvPr>
        </p:nvSpPr>
        <p:spPr>
          <a:xfrm>
            <a:off x="914400" y="1875934"/>
            <a:ext cx="10582382" cy="4590854"/>
          </a:xfrm>
        </p:spPr>
        <p:txBody>
          <a:bodyPr>
            <a:normAutofit fontScale="92500"/>
          </a:bodyPr>
          <a:lstStyle/>
          <a:p>
            <a:pPr algn="l"/>
            <a:r>
              <a:rPr lang="en-AU" b="1" dirty="0">
                <a:solidFill>
                  <a:srgbClr val="FF0000"/>
                </a:solidFill>
                <a:effectLst/>
                <a:latin typeface="Calibri" panose="020F0502020204030204" pitchFamily="34" charset="0"/>
                <a:ea typeface="Calibri" panose="020F0502020204030204" pitchFamily="34" charset="0"/>
              </a:rPr>
              <a:t>This must be authorised at </a:t>
            </a:r>
            <a:r>
              <a:rPr lang="en-AU" b="1" dirty="0">
                <a:solidFill>
                  <a:srgbClr val="FF0000"/>
                </a:solidFill>
                <a:latin typeface="Calibri" panose="020F0502020204030204" pitchFamily="34" charset="0"/>
                <a:ea typeface="Calibri" panose="020F0502020204030204" pitchFamily="34" charset="0"/>
              </a:rPr>
              <a:t>Management Level as it impacts all letter and referral templates for your </a:t>
            </a:r>
            <a:r>
              <a:rPr lang="en-AU" sz="2400" b="1" dirty="0">
                <a:solidFill>
                  <a:srgbClr val="FF0000"/>
                </a:solidFill>
                <a:latin typeface="Calibri" panose="020F0502020204030204" pitchFamily="34" charset="0"/>
                <a:ea typeface="Calibri" panose="020F0502020204030204" pitchFamily="34" charset="0"/>
              </a:rPr>
              <a:t>service for all users.</a:t>
            </a:r>
            <a:endParaRPr lang="en-AU" b="1" dirty="0">
              <a:solidFill>
                <a:srgbClr val="FF0000"/>
              </a:solidFill>
              <a:latin typeface="Calibri" panose="020F0502020204030204" pitchFamily="34" charset="0"/>
              <a:ea typeface="Calibri" panose="020F0502020204030204" pitchFamily="34" charset="0"/>
            </a:endParaRPr>
          </a:p>
          <a:p>
            <a:pPr algn="l"/>
            <a:endParaRPr lang="en-AU" dirty="0">
              <a:effectLst/>
              <a:latin typeface="Calibri" panose="020F0502020204030204" pitchFamily="34" charset="0"/>
              <a:ea typeface="Calibri" panose="020F0502020204030204" pitchFamily="34" charset="0"/>
            </a:endParaRPr>
          </a:p>
          <a:p>
            <a:pPr algn="l"/>
            <a:r>
              <a:rPr lang="en-AU" dirty="0">
                <a:effectLst/>
                <a:latin typeface="Calibri" panose="020F0502020204030204" pitchFamily="34" charset="0"/>
                <a:ea typeface="Calibri" panose="020F0502020204030204" pitchFamily="34" charset="0"/>
              </a:rPr>
              <a:t>Your Signature Block can be changed by either:</a:t>
            </a:r>
          </a:p>
          <a:p>
            <a:pPr marL="342900" lvl="0" indent="-342900" algn="l">
              <a:buFont typeface="+mj-lt"/>
              <a:buAutoNum type="arabicParenR"/>
            </a:pPr>
            <a:r>
              <a:rPr lang="en-AU" dirty="0">
                <a:effectLst/>
                <a:latin typeface="Calibri" panose="020F0502020204030204" pitchFamily="34" charset="0"/>
                <a:ea typeface="Times New Roman" panose="02020603050405020304" pitchFamily="18" charset="0"/>
              </a:rPr>
              <a:t>Emailing CDIS Support for some or complete assistance:</a:t>
            </a:r>
          </a:p>
          <a:p>
            <a:pPr marL="800100" lvl="1" indent="-342900" algn="l">
              <a:buFont typeface="Arial" panose="020B0604020202020204" pitchFamily="34" charset="0"/>
              <a:buChar char="•"/>
            </a:pPr>
            <a:r>
              <a:rPr lang="en-AU" dirty="0">
                <a:effectLst/>
                <a:latin typeface="Calibri" panose="020F0502020204030204" pitchFamily="34" charset="0"/>
                <a:ea typeface="Times New Roman" panose="02020603050405020304" pitchFamily="18" charset="0"/>
              </a:rPr>
              <a:t>You may have someone in your MCH service with the role ‘System Admin-Council’. </a:t>
            </a:r>
            <a:r>
              <a:rPr lang="en-AU" dirty="0">
                <a:latin typeface="Calibri" panose="020F0502020204030204" pitchFamily="34" charset="0"/>
                <a:ea typeface="Times New Roman" panose="02020603050405020304" pitchFamily="18" charset="0"/>
              </a:rPr>
              <a:t>They can investigate your current layout (steps 1-4 below) and make changes (following all the steps below).</a:t>
            </a:r>
          </a:p>
          <a:p>
            <a:pPr marL="800100" lvl="1" indent="-342900" algn="l">
              <a:buFont typeface="Arial" panose="020B0604020202020204" pitchFamily="34" charset="0"/>
              <a:buChar char="•"/>
            </a:pPr>
            <a:r>
              <a:rPr lang="en-AU" dirty="0">
                <a:effectLst/>
                <a:latin typeface="Calibri" panose="020F0502020204030204" pitchFamily="34" charset="0"/>
                <a:ea typeface="Times New Roman" panose="02020603050405020304" pitchFamily="18" charset="0"/>
              </a:rPr>
              <a:t>If you require </a:t>
            </a:r>
            <a:r>
              <a:rPr lang="en-AU" dirty="0">
                <a:latin typeface="Calibri" panose="020F0502020204030204" pitchFamily="34" charset="0"/>
                <a:ea typeface="Times New Roman" panose="02020603050405020304" pitchFamily="18" charset="0"/>
              </a:rPr>
              <a:t>CDIS Support</a:t>
            </a:r>
            <a:r>
              <a:rPr lang="en-AU" dirty="0">
                <a:effectLst/>
                <a:latin typeface="Calibri" panose="020F0502020204030204" pitchFamily="34" charset="0"/>
                <a:ea typeface="Times New Roman" panose="02020603050405020304" pitchFamily="18" charset="0"/>
              </a:rPr>
              <a:t> to help, send an email requesting </a:t>
            </a:r>
            <a:r>
              <a:rPr lang="en-AU" dirty="0">
                <a:latin typeface="Calibri" panose="020F0502020204030204" pitchFamily="34" charset="0"/>
                <a:ea typeface="Times New Roman" panose="02020603050405020304" pitchFamily="18" charset="0"/>
              </a:rPr>
              <a:t>they send </a:t>
            </a:r>
            <a:r>
              <a:rPr lang="en-AU" dirty="0">
                <a:effectLst/>
                <a:latin typeface="Calibri" panose="020F0502020204030204" pitchFamily="34" charset="0"/>
                <a:ea typeface="Times New Roman" panose="02020603050405020304" pitchFamily="18" charset="0"/>
              </a:rPr>
              <a:t>your current signature layout for review, and/or update them with the information and order you wish for your layout.</a:t>
            </a:r>
          </a:p>
          <a:p>
            <a:pPr marL="342900" lvl="0" indent="-342900">
              <a:buFont typeface="+mj-lt"/>
              <a:buAutoNum type="arabicParenR"/>
            </a:pPr>
            <a:endParaRPr lang="en-AU" dirty="0">
              <a:effectLst/>
              <a:latin typeface="Calibri" panose="020F0502020204030204" pitchFamily="34" charset="0"/>
              <a:ea typeface="Calibri" panose="020F0502020204030204" pitchFamily="34" charset="0"/>
            </a:endParaRPr>
          </a:p>
          <a:p>
            <a:pPr marL="342900" lvl="0" indent="-342900" algn="l">
              <a:buFont typeface="+mj-lt"/>
              <a:buAutoNum type="arabicParenR"/>
            </a:pPr>
            <a:r>
              <a:rPr lang="en-AU" dirty="0">
                <a:effectLst/>
                <a:latin typeface="Calibri" panose="020F0502020204030204" pitchFamily="34" charset="0"/>
                <a:ea typeface="Times New Roman" panose="02020603050405020304" pitchFamily="18" charset="0"/>
              </a:rPr>
              <a:t>If you have a CDIS user with a role ‘System Admin – Council’ they can follow the instructions below to update your signature with email.</a:t>
            </a:r>
            <a:endParaRPr lang="en-AU" dirty="0">
              <a:effectLst/>
              <a:latin typeface="Calibri" panose="020F0502020204030204" pitchFamily="34" charset="0"/>
              <a:ea typeface="Calibri" panose="020F0502020204030204" pitchFamily="34" charset="0"/>
            </a:endParaRPr>
          </a:p>
          <a:p>
            <a:pPr algn="l"/>
            <a:endParaRPr lang="en-AU" dirty="0"/>
          </a:p>
        </p:txBody>
      </p:sp>
    </p:spTree>
    <p:extLst>
      <p:ext uri="{BB962C8B-B14F-4D97-AF65-F5344CB8AC3E}">
        <p14:creationId xmlns:p14="http://schemas.microsoft.com/office/powerpoint/2010/main" val="243783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EA06-9214-CB89-4FF2-D279E3E981AD}"/>
              </a:ext>
            </a:extLst>
          </p:cNvPr>
          <p:cNvSpPr>
            <a:spLocks noGrp="1"/>
          </p:cNvSpPr>
          <p:nvPr>
            <p:ph type="title"/>
          </p:nvPr>
        </p:nvSpPr>
        <p:spPr/>
        <p:txBody>
          <a:bodyPr/>
          <a:lstStyle/>
          <a:p>
            <a:r>
              <a:rPr lang="en-US" dirty="0"/>
              <a:t>Adding Email to Signature block</a:t>
            </a:r>
            <a:endParaRPr lang="en-AU" dirty="0"/>
          </a:p>
        </p:txBody>
      </p:sp>
      <p:sp>
        <p:nvSpPr>
          <p:cNvPr id="3" name="Content Placeholder 2">
            <a:extLst>
              <a:ext uri="{FF2B5EF4-FFF2-40B4-BE49-F238E27FC236}">
                <a16:creationId xmlns:a16="http://schemas.microsoft.com/office/drawing/2014/main" id="{6A911FBE-D031-DB41-F8AE-AD2BB7F08C13}"/>
              </a:ext>
            </a:extLst>
          </p:cNvPr>
          <p:cNvSpPr>
            <a:spLocks noGrp="1"/>
          </p:cNvSpPr>
          <p:nvPr>
            <p:ph idx="1"/>
          </p:nvPr>
        </p:nvSpPr>
        <p:spPr/>
        <p:txBody>
          <a:bodyPr>
            <a:normAutofit fontScale="85000" lnSpcReduction="20000"/>
          </a:bodyPr>
          <a:lstStyle/>
          <a:p>
            <a:pPr marL="0" indent="0">
              <a:buNone/>
            </a:pPr>
            <a:r>
              <a:rPr lang="en-AU" b="1" dirty="0">
                <a:solidFill>
                  <a:srgbClr val="FF0000"/>
                </a:solidFill>
                <a:effectLst/>
                <a:latin typeface="Calibri" panose="020F0502020204030204" pitchFamily="34" charset="0"/>
                <a:ea typeface="Calibri" panose="020F0502020204030204" pitchFamily="34" charset="0"/>
              </a:rPr>
              <a:t>This must be authorised at </a:t>
            </a:r>
            <a:r>
              <a:rPr lang="en-AU" b="1" dirty="0">
                <a:solidFill>
                  <a:srgbClr val="FF0000"/>
                </a:solidFill>
                <a:latin typeface="Calibri" panose="020F0502020204030204" pitchFamily="34" charset="0"/>
                <a:ea typeface="Calibri" panose="020F0502020204030204" pitchFamily="34" charset="0"/>
              </a:rPr>
              <a:t>Management Level as it impacts all letter and referral templates for your </a:t>
            </a:r>
            <a:r>
              <a:rPr lang="en-AU" sz="2800" b="1" dirty="0">
                <a:solidFill>
                  <a:srgbClr val="FF0000"/>
                </a:solidFill>
                <a:latin typeface="Calibri" panose="020F0502020204030204" pitchFamily="34" charset="0"/>
                <a:ea typeface="Calibri" panose="020F0502020204030204" pitchFamily="34" charset="0"/>
              </a:rPr>
              <a:t>service for all users.</a:t>
            </a:r>
            <a:r>
              <a:rPr lang="en-AU" b="1" dirty="0">
                <a:solidFill>
                  <a:srgbClr val="FF0000"/>
                </a:solidFill>
                <a:latin typeface="Calibri" panose="020F0502020204030204" pitchFamily="34" charset="0"/>
                <a:ea typeface="Calibri" panose="020F0502020204030204" pitchFamily="34" charset="0"/>
              </a:rPr>
              <a:t> </a:t>
            </a:r>
          </a:p>
          <a:p>
            <a:pPr marL="0" indent="0">
              <a:buNone/>
            </a:pPr>
            <a:endParaRPr lang="en-AU" b="1" dirty="0">
              <a:solidFill>
                <a:srgbClr val="FF0000"/>
              </a:solidFill>
              <a:latin typeface="Calibri" panose="020F0502020204030204" pitchFamily="34" charset="0"/>
              <a:ea typeface="Calibri" panose="020F0502020204030204" pitchFamily="34" charset="0"/>
            </a:endParaRPr>
          </a:p>
          <a:p>
            <a:pPr marL="514350" indent="-514350">
              <a:buFont typeface="+mj-lt"/>
              <a:buAutoNum type="arabicPeriod"/>
            </a:pPr>
            <a:r>
              <a:rPr lang="en-US" dirty="0"/>
              <a:t>Log into CDIS</a:t>
            </a:r>
          </a:p>
          <a:p>
            <a:pPr marL="514350" indent="-514350">
              <a:buFont typeface="+mj-lt"/>
              <a:buAutoNum type="arabicPeriod"/>
            </a:pPr>
            <a:r>
              <a:rPr lang="en-US" dirty="0"/>
              <a:t>Accept the log in agreement</a:t>
            </a:r>
          </a:p>
          <a:p>
            <a:pPr marL="514350" indent="-514350">
              <a:buFont typeface="+mj-lt"/>
              <a:buAutoNum type="arabicPeriod"/>
            </a:pPr>
            <a:r>
              <a:rPr lang="en-US" dirty="0"/>
              <a:t>Navigate to the Administration</a:t>
            </a:r>
            <a:r>
              <a:rPr lang="en-AU" dirty="0">
                <a:effectLst/>
                <a:latin typeface="Calibri" panose="020F0502020204030204" pitchFamily="34" charset="0"/>
                <a:ea typeface="Calibri" panose="020F0502020204030204" pitchFamily="34" charset="0"/>
              </a:rPr>
              <a:t>&gt; Settings Parameters</a:t>
            </a:r>
          </a:p>
          <a:p>
            <a:pPr marL="514350" indent="-514350">
              <a:buFont typeface="+mj-lt"/>
              <a:buAutoNum type="arabicPeriod"/>
            </a:pPr>
            <a:r>
              <a:rPr lang="en-AU" dirty="0"/>
              <a:t>Scroll to the section Signature Block</a:t>
            </a:r>
          </a:p>
          <a:p>
            <a:pPr marL="514350" indent="-514350">
              <a:buFont typeface="+mj-lt"/>
              <a:buAutoNum type="arabicPeriod"/>
            </a:pPr>
            <a:r>
              <a:rPr lang="en-AU" dirty="0"/>
              <a:t>Update the Text in the white area, with any of the fields listed on the right-hand side, spelled the same way, ensuring you include the square brackets. Tip: Copy &amp; paste to avoid error. </a:t>
            </a:r>
          </a:p>
          <a:p>
            <a:pPr marL="514350" indent="-514350">
              <a:buFont typeface="+mj-lt"/>
              <a:buAutoNum type="arabicPeriod"/>
            </a:pPr>
            <a:r>
              <a:rPr lang="en-AU" dirty="0"/>
              <a:t>See next slide for example</a:t>
            </a:r>
          </a:p>
          <a:p>
            <a:pPr marL="514350" indent="-514350">
              <a:buFont typeface="+mj-lt"/>
              <a:buAutoNum type="arabicPeriod"/>
            </a:pPr>
            <a:r>
              <a:rPr lang="en-AU" dirty="0"/>
              <a:t>Scroll down and click save</a:t>
            </a:r>
          </a:p>
        </p:txBody>
      </p:sp>
    </p:spTree>
    <p:extLst>
      <p:ext uri="{BB962C8B-B14F-4D97-AF65-F5344CB8AC3E}">
        <p14:creationId xmlns:p14="http://schemas.microsoft.com/office/powerpoint/2010/main" val="921503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7458-C52A-5A82-4621-591B4340741D}"/>
              </a:ext>
            </a:extLst>
          </p:cNvPr>
          <p:cNvSpPr>
            <a:spLocks noGrp="1"/>
          </p:cNvSpPr>
          <p:nvPr>
            <p:ph type="title"/>
          </p:nvPr>
        </p:nvSpPr>
        <p:spPr>
          <a:xfrm>
            <a:off x="838200" y="365126"/>
            <a:ext cx="10515600" cy="1096030"/>
          </a:xfrm>
        </p:spPr>
        <p:txBody>
          <a:bodyPr/>
          <a:lstStyle/>
          <a:p>
            <a:r>
              <a:rPr lang="en-US" dirty="0"/>
              <a:t>Adding Email to Signature block</a:t>
            </a:r>
            <a:endParaRPr lang="en-AU" dirty="0"/>
          </a:p>
        </p:txBody>
      </p:sp>
      <p:sp>
        <p:nvSpPr>
          <p:cNvPr id="3" name="Content Placeholder 2">
            <a:extLst>
              <a:ext uri="{FF2B5EF4-FFF2-40B4-BE49-F238E27FC236}">
                <a16:creationId xmlns:a16="http://schemas.microsoft.com/office/drawing/2014/main" id="{31E056D3-7ADB-B773-1014-1C816AC6B980}"/>
              </a:ext>
            </a:extLst>
          </p:cNvPr>
          <p:cNvSpPr>
            <a:spLocks noGrp="1"/>
          </p:cNvSpPr>
          <p:nvPr>
            <p:ph idx="1"/>
          </p:nvPr>
        </p:nvSpPr>
        <p:spPr>
          <a:xfrm>
            <a:off x="838200" y="1461156"/>
            <a:ext cx="10515600" cy="5031718"/>
          </a:xfrm>
        </p:spPr>
        <p:txBody>
          <a:bodyPr>
            <a:normAutofit fontScale="92500" lnSpcReduction="20000"/>
          </a:bodyPr>
          <a:lstStyle/>
          <a:p>
            <a:r>
              <a:rPr lang="en-US" dirty="0"/>
              <a:t>Example: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AU" sz="2400" b="1" dirty="0">
                <a:solidFill>
                  <a:srgbClr val="FF0000"/>
                </a:solidFill>
                <a:effectLst/>
                <a:latin typeface="Calibri" panose="020F0502020204030204" pitchFamily="34" charset="0"/>
                <a:ea typeface="Calibri" panose="020F0502020204030204" pitchFamily="34" charset="0"/>
              </a:rPr>
              <a:t>This must be authorised at </a:t>
            </a:r>
            <a:r>
              <a:rPr lang="en-AU" sz="2400" b="1" dirty="0">
                <a:solidFill>
                  <a:srgbClr val="FF0000"/>
                </a:solidFill>
                <a:latin typeface="Calibri" panose="020F0502020204030204" pitchFamily="34" charset="0"/>
                <a:ea typeface="Calibri" panose="020F0502020204030204" pitchFamily="34" charset="0"/>
              </a:rPr>
              <a:t>Management Level as it impacts all letter and referral templates for your service for all users.</a:t>
            </a:r>
          </a:p>
          <a:p>
            <a:r>
              <a:rPr lang="en-AU" sz="2200" b="1" dirty="0">
                <a:solidFill>
                  <a:srgbClr val="FF0000"/>
                </a:solidFill>
                <a:effectLst/>
                <a:latin typeface="Calibri" panose="020F0502020204030204" pitchFamily="34" charset="0"/>
                <a:ea typeface="Calibri" panose="020F0502020204030204" pitchFamily="34" charset="0"/>
              </a:rPr>
              <a:t>NB: </a:t>
            </a:r>
            <a:r>
              <a:rPr lang="en-AU" sz="2200" b="1" dirty="0">
                <a:effectLst/>
                <a:latin typeface="Calibri" panose="020F0502020204030204" pitchFamily="34" charset="0"/>
                <a:ea typeface="Calibri" panose="020F0502020204030204" pitchFamily="34" charset="0"/>
              </a:rPr>
              <a:t>Do not update other fields, even if you see MAV email addresses. These are all managed at a state-wide level and have been changed to required details managed by The Department. Changing these may cause local issues.</a:t>
            </a:r>
            <a:endParaRPr lang="en-AU" sz="2200" dirty="0">
              <a:effectLst/>
              <a:latin typeface="Calibri" panose="020F0502020204030204" pitchFamily="34" charset="0"/>
              <a:ea typeface="Calibri" panose="020F0502020204030204" pitchFamily="34" charset="0"/>
            </a:endParaRPr>
          </a:p>
          <a:p>
            <a:r>
              <a:rPr lang="en-AU" sz="2200" b="1" dirty="0">
                <a:solidFill>
                  <a:srgbClr val="FF0000"/>
                </a:solidFill>
                <a:effectLst/>
                <a:latin typeface="Calibri" panose="020F0502020204030204" pitchFamily="34" charset="0"/>
                <a:ea typeface="Calibri" panose="020F0502020204030204" pitchFamily="34" charset="0"/>
              </a:rPr>
              <a:t>NB: </a:t>
            </a:r>
            <a:r>
              <a:rPr lang="en-AU" sz="2200" b="1" dirty="0">
                <a:effectLst/>
                <a:latin typeface="Calibri" panose="020F0502020204030204" pitchFamily="34" charset="0"/>
                <a:ea typeface="Calibri" panose="020F0502020204030204" pitchFamily="34" charset="0"/>
              </a:rPr>
              <a:t>This could take 24 hours to replicate across the system and be available for all users</a:t>
            </a:r>
          </a:p>
        </p:txBody>
      </p:sp>
      <p:pic>
        <p:nvPicPr>
          <p:cNvPr id="6" name="Picture 5">
            <a:extLst>
              <a:ext uri="{FF2B5EF4-FFF2-40B4-BE49-F238E27FC236}">
                <a16:creationId xmlns:a16="http://schemas.microsoft.com/office/drawing/2014/main" id="{83505F2A-27BE-B85C-8085-E34C4696A976}"/>
              </a:ext>
            </a:extLst>
          </p:cNvPr>
          <p:cNvPicPr>
            <a:picLocks noChangeAspect="1"/>
          </p:cNvPicPr>
          <p:nvPr/>
        </p:nvPicPr>
        <p:blipFill rotWithShape="1">
          <a:blip r:embed="rId3"/>
          <a:srcRect r="11703"/>
          <a:stretch/>
        </p:blipFill>
        <p:spPr>
          <a:xfrm>
            <a:off x="3203671" y="1461156"/>
            <a:ext cx="5235118" cy="3144962"/>
          </a:xfrm>
          <a:prstGeom prst="rect">
            <a:avLst/>
          </a:prstGeom>
        </p:spPr>
      </p:pic>
    </p:spTree>
    <p:extLst>
      <p:ext uri="{BB962C8B-B14F-4D97-AF65-F5344CB8AC3E}">
        <p14:creationId xmlns:p14="http://schemas.microsoft.com/office/powerpoint/2010/main" val="3029801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9151-F128-C29E-0728-483839574CB9}"/>
              </a:ext>
            </a:extLst>
          </p:cNvPr>
          <p:cNvSpPr>
            <a:spLocks noGrp="1"/>
          </p:cNvSpPr>
          <p:nvPr>
            <p:ph type="title"/>
          </p:nvPr>
        </p:nvSpPr>
        <p:spPr>
          <a:xfrm>
            <a:off x="838200" y="556337"/>
            <a:ext cx="10340083" cy="1107707"/>
          </a:xfrm>
        </p:spPr>
        <p:txBody>
          <a:bodyPr>
            <a:normAutofit/>
          </a:bodyPr>
          <a:lstStyle/>
          <a:p>
            <a:r>
              <a:rPr lang="en-US" sz="4000" dirty="0"/>
              <a:t>Appointments Allocations Function/Screen</a:t>
            </a:r>
            <a:endParaRPr lang="en-AU" sz="4000" dirty="0"/>
          </a:p>
        </p:txBody>
      </p:sp>
      <p:sp>
        <p:nvSpPr>
          <p:cNvPr id="3" name="Content Placeholder 2">
            <a:extLst>
              <a:ext uri="{FF2B5EF4-FFF2-40B4-BE49-F238E27FC236}">
                <a16:creationId xmlns:a16="http://schemas.microsoft.com/office/drawing/2014/main" id="{DA263E6A-56DB-2447-F153-D70042958CF9}"/>
              </a:ext>
            </a:extLst>
          </p:cNvPr>
          <p:cNvSpPr>
            <a:spLocks noGrp="1"/>
          </p:cNvSpPr>
          <p:nvPr>
            <p:ph idx="1"/>
          </p:nvPr>
        </p:nvSpPr>
        <p:spPr>
          <a:xfrm>
            <a:off x="838200" y="1582221"/>
            <a:ext cx="10545566" cy="5044610"/>
          </a:xfrm>
        </p:spPr>
        <p:txBody>
          <a:bodyPr>
            <a:normAutofit/>
          </a:bodyPr>
          <a:lstStyle/>
          <a:p>
            <a:pPr marL="514350" indent="-514350">
              <a:buFont typeface="+mj-lt"/>
              <a:buAutoNum type="arabicPeriod"/>
            </a:pPr>
            <a:r>
              <a:rPr lang="en-US" sz="2000" dirty="0"/>
              <a:t>From Childs History</a:t>
            </a:r>
          </a:p>
          <a:p>
            <a:pPr marL="514350" indent="-514350">
              <a:buFont typeface="+mj-lt"/>
              <a:buAutoNum type="arabicPeriod"/>
            </a:pPr>
            <a:r>
              <a:rPr lang="en-US" sz="2000" dirty="0"/>
              <a:t>Select Client Details – Appointment Allocation </a:t>
            </a:r>
          </a:p>
          <a:p>
            <a:pPr marL="457200" indent="-457200">
              <a:buFont typeface="+mj-lt"/>
              <a:buAutoNum type="arabicPeriod"/>
            </a:pPr>
            <a:endParaRPr lang="en-US" sz="2000" dirty="0"/>
          </a:p>
          <a:p>
            <a:pPr marL="457200" indent="-457200">
              <a:buFont typeface="+mj-lt"/>
              <a:buAutoNum type="arabicPeriod"/>
            </a:pPr>
            <a:endParaRPr lang="en-US" sz="2000" dirty="0"/>
          </a:p>
          <a:p>
            <a:pPr marL="514350" indent="-51435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r>
              <a:rPr lang="en-US" sz="2000" dirty="0"/>
              <a:t>3. Select client current sites/offices or all sites/office – see yellow highlight below</a:t>
            </a:r>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0" indent="0">
              <a:buNone/>
            </a:pPr>
            <a:endParaRPr lang="en-US" sz="2000" dirty="0"/>
          </a:p>
          <a:p>
            <a:endParaRPr lang="en-AU" sz="2000" dirty="0"/>
          </a:p>
        </p:txBody>
      </p:sp>
      <p:pic>
        <p:nvPicPr>
          <p:cNvPr id="5" name="Picture 4">
            <a:extLst>
              <a:ext uri="{FF2B5EF4-FFF2-40B4-BE49-F238E27FC236}">
                <a16:creationId xmlns:a16="http://schemas.microsoft.com/office/drawing/2014/main" id="{CBE4A6EE-EBE5-54F3-86C6-82ED1ED0AA92}"/>
              </a:ext>
            </a:extLst>
          </p:cNvPr>
          <p:cNvPicPr>
            <a:picLocks noChangeAspect="1"/>
          </p:cNvPicPr>
          <p:nvPr/>
        </p:nvPicPr>
        <p:blipFill>
          <a:blip r:embed="rId3"/>
          <a:stretch>
            <a:fillRect/>
          </a:stretch>
        </p:blipFill>
        <p:spPr>
          <a:xfrm>
            <a:off x="2956553" y="2433805"/>
            <a:ext cx="5293624" cy="1429278"/>
          </a:xfrm>
          <a:prstGeom prst="rect">
            <a:avLst/>
          </a:prstGeom>
        </p:spPr>
      </p:pic>
      <p:pic>
        <p:nvPicPr>
          <p:cNvPr id="9" name="Picture 8">
            <a:extLst>
              <a:ext uri="{FF2B5EF4-FFF2-40B4-BE49-F238E27FC236}">
                <a16:creationId xmlns:a16="http://schemas.microsoft.com/office/drawing/2014/main" id="{8518715C-4E36-6B1D-B50C-72A0CA65B395}"/>
              </a:ext>
            </a:extLst>
          </p:cNvPr>
          <p:cNvPicPr>
            <a:picLocks noChangeAspect="1"/>
          </p:cNvPicPr>
          <p:nvPr/>
        </p:nvPicPr>
        <p:blipFill>
          <a:blip r:embed="rId4"/>
          <a:stretch>
            <a:fillRect/>
          </a:stretch>
        </p:blipFill>
        <p:spPr>
          <a:xfrm>
            <a:off x="442056" y="4441014"/>
            <a:ext cx="9256749" cy="2301402"/>
          </a:xfrm>
          <a:prstGeom prst="rect">
            <a:avLst/>
          </a:prstGeom>
        </p:spPr>
      </p:pic>
      <p:sp>
        <p:nvSpPr>
          <p:cNvPr id="10" name="Oval 9">
            <a:extLst>
              <a:ext uri="{FF2B5EF4-FFF2-40B4-BE49-F238E27FC236}">
                <a16:creationId xmlns:a16="http://schemas.microsoft.com/office/drawing/2014/main" id="{6AD82F0F-AA63-3204-A36C-D5B088FFD290}"/>
              </a:ext>
            </a:extLst>
          </p:cNvPr>
          <p:cNvSpPr/>
          <p:nvPr/>
        </p:nvSpPr>
        <p:spPr>
          <a:xfrm>
            <a:off x="10140862" y="4720575"/>
            <a:ext cx="1520307" cy="173159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7030A0"/>
                </a:solidFill>
              </a:rPr>
              <a:t>Show appts will display booked appts.</a:t>
            </a:r>
            <a:endParaRPr lang="en-AU" dirty="0">
              <a:solidFill>
                <a:srgbClr val="7030A0"/>
              </a:solidFill>
            </a:endParaRPr>
          </a:p>
        </p:txBody>
      </p:sp>
    </p:spTree>
    <p:extLst>
      <p:ext uri="{BB962C8B-B14F-4D97-AF65-F5344CB8AC3E}">
        <p14:creationId xmlns:p14="http://schemas.microsoft.com/office/powerpoint/2010/main" val="3401336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1EE9-5114-0489-9C62-EAD00C6626C7}"/>
              </a:ext>
            </a:extLst>
          </p:cNvPr>
          <p:cNvSpPr>
            <a:spLocks noGrp="1"/>
          </p:cNvSpPr>
          <p:nvPr>
            <p:ph type="title"/>
          </p:nvPr>
        </p:nvSpPr>
        <p:spPr>
          <a:xfrm>
            <a:off x="838200" y="365125"/>
            <a:ext cx="10515600" cy="939693"/>
          </a:xfrm>
        </p:spPr>
        <p:txBody>
          <a:bodyPr/>
          <a:lstStyle/>
          <a:p>
            <a:r>
              <a:rPr lang="en-US" dirty="0"/>
              <a:t>Appointments Allocation Function/Screen</a:t>
            </a:r>
            <a:endParaRPr lang="en-AU" dirty="0"/>
          </a:p>
        </p:txBody>
      </p:sp>
      <p:sp>
        <p:nvSpPr>
          <p:cNvPr id="7" name="Content Placeholder 6">
            <a:extLst>
              <a:ext uri="{FF2B5EF4-FFF2-40B4-BE49-F238E27FC236}">
                <a16:creationId xmlns:a16="http://schemas.microsoft.com/office/drawing/2014/main" id="{9CC347D2-A193-BC13-AB2B-B428B14E46C5}"/>
              </a:ext>
            </a:extLst>
          </p:cNvPr>
          <p:cNvSpPr>
            <a:spLocks noGrp="1"/>
          </p:cNvSpPr>
          <p:nvPr>
            <p:ph idx="1"/>
          </p:nvPr>
        </p:nvSpPr>
        <p:spPr>
          <a:xfrm>
            <a:off x="838200" y="1376736"/>
            <a:ext cx="10515600" cy="5481263"/>
          </a:xfrm>
        </p:spPr>
        <p:txBody>
          <a:bodyPr>
            <a:normAutofit/>
          </a:bodyPr>
          <a:lstStyle/>
          <a:p>
            <a:r>
              <a:rPr lang="en-US" dirty="0"/>
              <a:t>See selected site and tick show appointments</a:t>
            </a:r>
          </a:p>
          <a:p>
            <a:endParaRPr lang="en-US" dirty="0"/>
          </a:p>
          <a:p>
            <a:endParaRPr lang="en-US" dirty="0"/>
          </a:p>
          <a:p>
            <a:endParaRPr lang="en-US" dirty="0"/>
          </a:p>
          <a:p>
            <a:endParaRPr lang="en-US" dirty="0"/>
          </a:p>
          <a:p>
            <a:r>
              <a:rPr lang="en-US" dirty="0"/>
              <a:t>Click on site </a:t>
            </a:r>
            <a:r>
              <a:rPr lang="en-US" dirty="0" err="1"/>
              <a:t>eg</a:t>
            </a:r>
            <a:r>
              <a:rPr lang="en-US" dirty="0"/>
              <a:t> Bridge Road, then a schedule calendar window will pop up.</a:t>
            </a:r>
          </a:p>
          <a:p>
            <a:r>
              <a:rPr lang="en-US" dirty="0"/>
              <a:t>Select your date</a:t>
            </a:r>
          </a:p>
          <a:p>
            <a:pPr marL="0" indent="0">
              <a:buNone/>
            </a:pPr>
            <a:endParaRPr lang="en-US" dirty="0"/>
          </a:p>
          <a:p>
            <a:endParaRPr lang="en-US" dirty="0"/>
          </a:p>
          <a:p>
            <a:endParaRPr lang="en-AU" dirty="0"/>
          </a:p>
        </p:txBody>
      </p:sp>
      <p:pic>
        <p:nvPicPr>
          <p:cNvPr id="13" name="Picture 12">
            <a:extLst>
              <a:ext uri="{FF2B5EF4-FFF2-40B4-BE49-F238E27FC236}">
                <a16:creationId xmlns:a16="http://schemas.microsoft.com/office/drawing/2014/main" id="{5912CE8A-972D-7CFB-5C20-A3AC0C82876E}"/>
              </a:ext>
            </a:extLst>
          </p:cNvPr>
          <p:cNvPicPr>
            <a:picLocks noChangeAspect="1"/>
          </p:cNvPicPr>
          <p:nvPr/>
        </p:nvPicPr>
        <p:blipFill>
          <a:blip r:embed="rId2"/>
          <a:stretch>
            <a:fillRect/>
          </a:stretch>
        </p:blipFill>
        <p:spPr>
          <a:xfrm>
            <a:off x="1212350" y="2027217"/>
            <a:ext cx="8671389" cy="1659799"/>
          </a:xfrm>
          <a:prstGeom prst="rect">
            <a:avLst/>
          </a:prstGeom>
        </p:spPr>
      </p:pic>
      <p:pic>
        <p:nvPicPr>
          <p:cNvPr id="15" name="Picture 14">
            <a:extLst>
              <a:ext uri="{FF2B5EF4-FFF2-40B4-BE49-F238E27FC236}">
                <a16:creationId xmlns:a16="http://schemas.microsoft.com/office/drawing/2014/main" id="{CF55DF2B-FF6F-00B3-9595-585A4ABE13FA}"/>
              </a:ext>
            </a:extLst>
          </p:cNvPr>
          <p:cNvPicPr>
            <a:picLocks noChangeAspect="1"/>
          </p:cNvPicPr>
          <p:nvPr/>
        </p:nvPicPr>
        <p:blipFill>
          <a:blip r:embed="rId3"/>
          <a:stretch>
            <a:fillRect/>
          </a:stretch>
        </p:blipFill>
        <p:spPr>
          <a:xfrm>
            <a:off x="4289743" y="4633645"/>
            <a:ext cx="6159075" cy="2068729"/>
          </a:xfrm>
          <a:prstGeom prst="rect">
            <a:avLst/>
          </a:prstGeom>
        </p:spPr>
      </p:pic>
      <p:sp>
        <p:nvSpPr>
          <p:cNvPr id="3" name="Oval 2">
            <a:extLst>
              <a:ext uri="{FF2B5EF4-FFF2-40B4-BE49-F238E27FC236}">
                <a16:creationId xmlns:a16="http://schemas.microsoft.com/office/drawing/2014/main" id="{A3D4E13B-BC59-78B7-8196-8A93550A3C3F}"/>
              </a:ext>
            </a:extLst>
          </p:cNvPr>
          <p:cNvSpPr/>
          <p:nvPr/>
        </p:nvSpPr>
        <p:spPr>
          <a:xfrm>
            <a:off x="10093912" y="1464816"/>
            <a:ext cx="1837676" cy="1964184"/>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Important:</a:t>
            </a:r>
          </a:p>
          <a:p>
            <a:pPr algn="ctr"/>
            <a:r>
              <a:rPr lang="en-US" sz="1400" dirty="0">
                <a:solidFill>
                  <a:srgbClr val="FF0000"/>
                </a:solidFill>
              </a:rPr>
              <a:t>Make sure you are booking into a centre Calander</a:t>
            </a:r>
            <a:endParaRPr lang="en-AU" sz="1400" dirty="0">
              <a:solidFill>
                <a:srgbClr val="FF0000"/>
              </a:solidFill>
            </a:endParaRPr>
          </a:p>
        </p:txBody>
      </p:sp>
    </p:spTree>
    <p:extLst>
      <p:ext uri="{BB962C8B-B14F-4D97-AF65-F5344CB8AC3E}">
        <p14:creationId xmlns:p14="http://schemas.microsoft.com/office/powerpoint/2010/main" val="3501918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39B9-3B18-677B-470E-A0E8EC066681}"/>
              </a:ext>
            </a:extLst>
          </p:cNvPr>
          <p:cNvSpPr>
            <a:spLocks noGrp="1"/>
          </p:cNvSpPr>
          <p:nvPr>
            <p:ph type="title"/>
          </p:nvPr>
        </p:nvSpPr>
        <p:spPr>
          <a:xfrm>
            <a:off x="838200" y="365126"/>
            <a:ext cx="10515600" cy="1021886"/>
          </a:xfrm>
        </p:spPr>
        <p:txBody>
          <a:bodyPr/>
          <a:lstStyle/>
          <a:p>
            <a:r>
              <a:rPr lang="en-US" dirty="0"/>
              <a:t>Appointments Allocation Function/Screen</a:t>
            </a:r>
            <a:endParaRPr lang="en-AU" dirty="0"/>
          </a:p>
        </p:txBody>
      </p:sp>
      <p:sp>
        <p:nvSpPr>
          <p:cNvPr id="3" name="Content Placeholder 2">
            <a:extLst>
              <a:ext uri="{FF2B5EF4-FFF2-40B4-BE49-F238E27FC236}">
                <a16:creationId xmlns:a16="http://schemas.microsoft.com/office/drawing/2014/main" id="{8A4A74CB-D1DB-5903-0D37-01BB8C11618B}"/>
              </a:ext>
            </a:extLst>
          </p:cNvPr>
          <p:cNvSpPr>
            <a:spLocks noGrp="1"/>
          </p:cNvSpPr>
          <p:nvPr>
            <p:ph idx="1"/>
          </p:nvPr>
        </p:nvSpPr>
        <p:spPr>
          <a:xfrm>
            <a:off x="838200" y="1582220"/>
            <a:ext cx="10515600" cy="4594743"/>
          </a:xfrm>
        </p:spPr>
        <p:txBody>
          <a:bodyPr/>
          <a:lstStyle/>
          <a:p>
            <a:r>
              <a:rPr lang="en-US" dirty="0"/>
              <a:t>Select your time </a:t>
            </a:r>
          </a:p>
          <a:p>
            <a:r>
              <a:rPr lang="en-US" dirty="0"/>
              <a:t>Right click for new client appointment option</a:t>
            </a:r>
          </a:p>
          <a:p>
            <a:endParaRPr lang="en-US" dirty="0"/>
          </a:p>
          <a:p>
            <a:endParaRPr lang="en-US" dirty="0"/>
          </a:p>
          <a:p>
            <a:endParaRPr lang="en-US" dirty="0"/>
          </a:p>
          <a:p>
            <a:r>
              <a:rPr lang="en-AU" dirty="0"/>
              <a:t>Scheduled appointment pops up </a:t>
            </a:r>
          </a:p>
          <a:p>
            <a:pPr marL="0" indent="0">
              <a:buNone/>
            </a:pPr>
            <a:r>
              <a:rPr lang="en-AU" dirty="0"/>
              <a:t>with prepopulated client details.</a:t>
            </a:r>
          </a:p>
          <a:p>
            <a:r>
              <a:rPr lang="en-AU" dirty="0"/>
              <a:t>Add appointment type and </a:t>
            </a:r>
          </a:p>
          <a:p>
            <a:pPr marL="0" indent="0">
              <a:buNone/>
            </a:pPr>
            <a:r>
              <a:rPr lang="en-AU" dirty="0"/>
              <a:t>any other details to make appointment</a:t>
            </a:r>
          </a:p>
          <a:p>
            <a:endParaRPr lang="en-AU" dirty="0"/>
          </a:p>
          <a:p>
            <a:endParaRPr lang="en-AU" dirty="0"/>
          </a:p>
          <a:p>
            <a:endParaRPr lang="en-AU" dirty="0"/>
          </a:p>
        </p:txBody>
      </p:sp>
      <p:pic>
        <p:nvPicPr>
          <p:cNvPr id="5" name="Picture 4">
            <a:extLst>
              <a:ext uri="{FF2B5EF4-FFF2-40B4-BE49-F238E27FC236}">
                <a16:creationId xmlns:a16="http://schemas.microsoft.com/office/drawing/2014/main" id="{5BE5EA08-8BE9-B5C0-13CC-B69CD0F1A81B}"/>
              </a:ext>
            </a:extLst>
          </p:cNvPr>
          <p:cNvPicPr>
            <a:picLocks noChangeAspect="1"/>
          </p:cNvPicPr>
          <p:nvPr/>
        </p:nvPicPr>
        <p:blipFill>
          <a:blip r:embed="rId2"/>
          <a:stretch>
            <a:fillRect/>
          </a:stretch>
        </p:blipFill>
        <p:spPr>
          <a:xfrm>
            <a:off x="2172177" y="2547190"/>
            <a:ext cx="2530452" cy="1410782"/>
          </a:xfrm>
          <a:prstGeom prst="rect">
            <a:avLst/>
          </a:prstGeom>
        </p:spPr>
      </p:pic>
      <p:pic>
        <p:nvPicPr>
          <p:cNvPr id="7" name="Picture 6">
            <a:extLst>
              <a:ext uri="{FF2B5EF4-FFF2-40B4-BE49-F238E27FC236}">
                <a16:creationId xmlns:a16="http://schemas.microsoft.com/office/drawing/2014/main" id="{8A9A4F59-B3DD-82E4-0C19-B48A3309649F}"/>
              </a:ext>
            </a:extLst>
          </p:cNvPr>
          <p:cNvPicPr>
            <a:picLocks noChangeAspect="1"/>
          </p:cNvPicPr>
          <p:nvPr/>
        </p:nvPicPr>
        <p:blipFill>
          <a:blip r:embed="rId3"/>
          <a:stretch>
            <a:fillRect/>
          </a:stretch>
        </p:blipFill>
        <p:spPr>
          <a:xfrm>
            <a:off x="6956895" y="2916126"/>
            <a:ext cx="3956550" cy="3084442"/>
          </a:xfrm>
          <a:prstGeom prst="rect">
            <a:avLst/>
          </a:prstGeom>
        </p:spPr>
      </p:pic>
    </p:spTree>
    <p:extLst>
      <p:ext uri="{BB962C8B-B14F-4D97-AF65-F5344CB8AC3E}">
        <p14:creationId xmlns:p14="http://schemas.microsoft.com/office/powerpoint/2010/main" val="410250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908C-2668-F5DF-4AD2-0885F14CF004}"/>
              </a:ext>
            </a:extLst>
          </p:cNvPr>
          <p:cNvSpPr>
            <a:spLocks noGrp="1"/>
          </p:cNvSpPr>
          <p:nvPr>
            <p:ph type="title"/>
          </p:nvPr>
        </p:nvSpPr>
        <p:spPr>
          <a:xfrm>
            <a:off x="838200" y="365125"/>
            <a:ext cx="10515600" cy="929419"/>
          </a:xfrm>
        </p:spPr>
        <p:txBody>
          <a:bodyPr/>
          <a:lstStyle/>
          <a:p>
            <a:r>
              <a:rPr lang="en-US" dirty="0"/>
              <a:t>Appointments Allocation Function/Screen</a:t>
            </a:r>
            <a:endParaRPr lang="en-AU" dirty="0">
              <a:solidFill>
                <a:srgbClr val="FF0000"/>
              </a:solidFill>
            </a:endParaRPr>
          </a:p>
        </p:txBody>
      </p:sp>
      <p:pic>
        <p:nvPicPr>
          <p:cNvPr id="5" name="Content Placeholder 4">
            <a:extLst>
              <a:ext uri="{FF2B5EF4-FFF2-40B4-BE49-F238E27FC236}">
                <a16:creationId xmlns:a16="http://schemas.microsoft.com/office/drawing/2014/main" id="{012A69E3-7038-61A7-E152-A71DC66623F6}"/>
              </a:ext>
            </a:extLst>
          </p:cNvPr>
          <p:cNvPicPr>
            <a:picLocks noGrp="1" noChangeAspect="1"/>
          </p:cNvPicPr>
          <p:nvPr>
            <p:ph idx="1"/>
          </p:nvPr>
        </p:nvPicPr>
        <p:blipFill>
          <a:blip r:embed="rId2"/>
          <a:stretch>
            <a:fillRect/>
          </a:stretch>
        </p:blipFill>
        <p:spPr>
          <a:xfrm>
            <a:off x="838200" y="1403441"/>
            <a:ext cx="10515600" cy="1832263"/>
          </a:xfrm>
        </p:spPr>
      </p:pic>
      <p:pic>
        <p:nvPicPr>
          <p:cNvPr id="9" name="Picture 8">
            <a:extLst>
              <a:ext uri="{FF2B5EF4-FFF2-40B4-BE49-F238E27FC236}">
                <a16:creationId xmlns:a16="http://schemas.microsoft.com/office/drawing/2014/main" id="{084A8AC4-6A1D-950E-62A4-6D0360A1E258}"/>
              </a:ext>
            </a:extLst>
          </p:cNvPr>
          <p:cNvPicPr>
            <a:picLocks noChangeAspect="1"/>
          </p:cNvPicPr>
          <p:nvPr/>
        </p:nvPicPr>
        <p:blipFill>
          <a:blip r:embed="rId3"/>
          <a:stretch>
            <a:fillRect/>
          </a:stretch>
        </p:blipFill>
        <p:spPr>
          <a:xfrm>
            <a:off x="3263460" y="3264368"/>
            <a:ext cx="6959626" cy="3416648"/>
          </a:xfrm>
          <a:prstGeom prst="rect">
            <a:avLst/>
          </a:prstGeom>
        </p:spPr>
      </p:pic>
      <p:sp>
        <p:nvSpPr>
          <p:cNvPr id="10" name="Oval 9">
            <a:extLst>
              <a:ext uri="{FF2B5EF4-FFF2-40B4-BE49-F238E27FC236}">
                <a16:creationId xmlns:a16="http://schemas.microsoft.com/office/drawing/2014/main" id="{A48FF433-8946-C80D-E727-035EAAFE7BB3}"/>
              </a:ext>
            </a:extLst>
          </p:cNvPr>
          <p:cNvSpPr/>
          <p:nvPr/>
        </p:nvSpPr>
        <p:spPr>
          <a:xfrm>
            <a:off x="287677" y="3914454"/>
            <a:ext cx="2291136" cy="211647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Appointment recorded in Consults and in calendar</a:t>
            </a:r>
            <a:endParaRPr lang="en-AU" dirty="0"/>
          </a:p>
        </p:txBody>
      </p:sp>
    </p:spTree>
    <p:extLst>
      <p:ext uri="{BB962C8B-B14F-4D97-AF65-F5344CB8AC3E}">
        <p14:creationId xmlns:p14="http://schemas.microsoft.com/office/powerpoint/2010/main" val="161262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41CAE-6A53-0D0A-5364-A94683D298F7}"/>
              </a:ext>
            </a:extLst>
          </p:cNvPr>
          <p:cNvSpPr>
            <a:spLocks noGrp="1"/>
          </p:cNvSpPr>
          <p:nvPr>
            <p:ph type="title"/>
          </p:nvPr>
        </p:nvSpPr>
        <p:spPr>
          <a:xfrm>
            <a:off x="686834" y="1153572"/>
            <a:ext cx="3200400" cy="4461163"/>
          </a:xfrm>
        </p:spPr>
        <p:txBody>
          <a:bodyPr>
            <a:normAutofit/>
          </a:bodyPr>
          <a:lstStyle/>
          <a:p>
            <a:r>
              <a:rPr lang="en-US" cap="none" spc="0">
                <a:solidFill>
                  <a:srgbClr val="FFFFFF"/>
                </a:solidFill>
              </a:rPr>
              <a:t>CDIS Upgrade: Add multiple sites to User Accounts</a:t>
            </a:r>
            <a:br>
              <a:rPr lang="en-US" cap="none" spc="0">
                <a:solidFill>
                  <a:srgbClr val="FFFFFF"/>
                </a:solidFill>
              </a:rPr>
            </a:br>
            <a:endParaRPr lang="en-AU">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BB9C455-46A8-5BFB-2B06-D170DAD37BDE}"/>
              </a:ext>
            </a:extLst>
          </p:cNvPr>
          <p:cNvSpPr>
            <a:spLocks noGrp="1"/>
          </p:cNvSpPr>
          <p:nvPr>
            <p:ph idx="1"/>
          </p:nvPr>
        </p:nvSpPr>
        <p:spPr>
          <a:xfrm>
            <a:off x="4447308" y="591344"/>
            <a:ext cx="6906491" cy="5585619"/>
          </a:xfrm>
        </p:spPr>
        <p:txBody>
          <a:bodyPr anchor="ctr">
            <a:normAutofit/>
          </a:bodyPr>
          <a:lstStyle/>
          <a:p>
            <a:r>
              <a:rPr lang="en-US" dirty="0"/>
              <a:t>With the new upgrade you can now add or remove multiple sites to a user account.</a:t>
            </a:r>
          </a:p>
          <a:p>
            <a:r>
              <a:rPr lang="en-US" dirty="0"/>
              <a:t>From within the Employee Administration – select employee or add new employee</a:t>
            </a:r>
          </a:p>
          <a:p>
            <a:r>
              <a:rPr lang="en-US" dirty="0"/>
              <a:t>Add MCH service or it should be added</a:t>
            </a:r>
          </a:p>
          <a:p>
            <a:r>
              <a:rPr lang="en-US" dirty="0"/>
              <a:t>Select add site</a:t>
            </a:r>
          </a:p>
          <a:p>
            <a:r>
              <a:rPr lang="en-US" dirty="0"/>
              <a:t>Select all is now an option or select sites required.</a:t>
            </a:r>
          </a:p>
          <a:p>
            <a:endParaRPr lang="en-US" dirty="0"/>
          </a:p>
          <a:p>
            <a:r>
              <a:rPr lang="en-US" dirty="0"/>
              <a:t>See next page</a:t>
            </a:r>
          </a:p>
          <a:p>
            <a:endParaRPr lang="en-AU" dirty="0"/>
          </a:p>
        </p:txBody>
      </p:sp>
    </p:spTree>
    <p:extLst>
      <p:ext uri="{BB962C8B-B14F-4D97-AF65-F5344CB8AC3E}">
        <p14:creationId xmlns:p14="http://schemas.microsoft.com/office/powerpoint/2010/main" val="4089814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C91E66-260D-4952-B4F6-958AF6324999}"/>
              </a:ext>
            </a:extLst>
          </p:cNvPr>
          <p:cNvSpPr/>
          <p:nvPr/>
        </p:nvSpPr>
        <p:spPr>
          <a:xfrm>
            <a:off x="6094855" y="1261331"/>
            <a:ext cx="3497565" cy="3002662"/>
          </a:xfrm>
          <a:prstGeom prst="rect">
            <a:avLst/>
          </a:prstGeom>
        </p:spPr>
        <p:txBody>
          <a:bodyPr vert="horz" lIns="91440" tIns="45720" rIns="91440" bIns="45720" rtlCol="0" anchor="b">
            <a:normAutofit/>
          </a:bodyPr>
          <a:lstStyle/>
          <a:p>
            <a:pPr>
              <a:spcBef>
                <a:spcPct val="0"/>
              </a:spcBef>
              <a:spcAft>
                <a:spcPts val="600"/>
              </a:spcAft>
            </a:pPr>
            <a:endParaRPr lang="en-US" sz="4400" kern="1200" dirty="0">
              <a:solidFill>
                <a:schemeClr val="accent1"/>
              </a:solidFill>
              <a:latin typeface="+mj-lt"/>
              <a:ea typeface="+mj-ea"/>
              <a:cs typeface="+mj-cs"/>
            </a:endParaRPr>
          </a:p>
        </p:txBody>
      </p:sp>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541029124"/>
              </p:ext>
            </p:extLst>
          </p:nvPr>
        </p:nvGraphicFramePr>
        <p:xfrm>
          <a:off x="1238250" y="287678"/>
          <a:ext cx="9767937" cy="6396254"/>
        </p:xfrm>
        <a:graphic>
          <a:graphicData uri="http://schemas.openxmlformats.org/drawingml/2006/table">
            <a:tbl>
              <a:tblPr firstRow="1" bandRow="1">
                <a:noFill/>
                <a:tableStyleId>{8EC20E35-A176-4012-BC5E-935CFFF8708E}</a:tableStyleId>
              </a:tblPr>
              <a:tblGrid>
                <a:gridCol w="9767937">
                  <a:extLst>
                    <a:ext uri="{9D8B030D-6E8A-4147-A177-3AD203B41FA5}">
                      <a16:colId xmlns:a16="http://schemas.microsoft.com/office/drawing/2014/main" val="1087752378"/>
                    </a:ext>
                  </a:extLst>
                </a:gridCol>
              </a:tblGrid>
              <a:tr h="659218">
                <a:tc>
                  <a:txBody>
                    <a:bodyPr/>
                    <a:lstStyle/>
                    <a:p>
                      <a:pPr>
                        <a:spcBef>
                          <a:spcPct val="0"/>
                        </a:spcBef>
                        <a:spcAft>
                          <a:spcPts val="600"/>
                        </a:spcAft>
                      </a:pPr>
                      <a:r>
                        <a:rPr lang="en-US" sz="2900" b="1" kern="1200" cap="none" spc="0">
                          <a:solidFill>
                            <a:schemeClr val="tx1"/>
                          </a:solidFill>
                          <a:latin typeface="+mn-lt"/>
                          <a:ea typeface="+mn-ea"/>
                          <a:cs typeface="+mn-cs"/>
                        </a:rPr>
                        <a:t>Contents</a:t>
                      </a:r>
                    </a:p>
                  </a:txBody>
                  <a:tcPr marL="114598" marR="279781" marT="32743" marB="24556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949789130"/>
                  </a:ext>
                </a:extLst>
              </a:tr>
              <a:tr h="1789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Tips &amp; Tricks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Appointment Reminders – SMS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SMS Tips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Refresh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Attachments</a:t>
                      </a: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01426461"/>
                  </a:ext>
                </a:extLst>
              </a:tr>
              <a:tr h="757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Correct way to record DNA</a:t>
                      </a:r>
                      <a:endParaRPr lang="en-AU" sz="2200" cap="none" spc="0" dirty="0">
                        <a:solidFill>
                          <a:schemeClr val="tx1"/>
                        </a:solidFill>
                      </a:endParaRP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5266040"/>
                  </a:ext>
                </a:extLst>
              </a:tr>
              <a:tr h="868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Adding Email to Signature Block</a:t>
                      </a:r>
                      <a:endParaRPr lang="en-AU" sz="2200" cap="none" spc="0" dirty="0">
                        <a:solidFill>
                          <a:schemeClr val="tx1"/>
                        </a:solidFill>
                      </a:endParaRP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14043133"/>
                  </a:ext>
                </a:extLst>
              </a:tr>
              <a:tr h="868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Appointments Allocations function/Screen</a:t>
                      </a: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214255681"/>
                  </a:ext>
                </a:extLst>
              </a:tr>
              <a:tr h="561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CDIS Upgrade: Add multiple sites to User Accounts</a:t>
                      </a: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09694280"/>
                  </a:ext>
                </a:extLst>
              </a:tr>
              <a:tr h="561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Q&amp;A</a:t>
                      </a:r>
                      <a:endParaRPr lang="en-AU" sz="2200" cap="none" spc="0" dirty="0">
                        <a:solidFill>
                          <a:schemeClr val="tx1"/>
                        </a:solidFill>
                      </a:endParaRP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188300373"/>
                  </a:ext>
                </a:extLst>
              </a:tr>
            </a:tbl>
          </a:graphicData>
        </a:graphic>
      </p:graphicFrame>
    </p:spTree>
    <p:extLst>
      <p:ext uri="{BB962C8B-B14F-4D97-AF65-F5344CB8AC3E}">
        <p14:creationId xmlns:p14="http://schemas.microsoft.com/office/powerpoint/2010/main" val="373503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63FA-33D0-9E93-67BB-D5642E50C1C6}"/>
              </a:ext>
            </a:extLst>
          </p:cNvPr>
          <p:cNvSpPr>
            <a:spLocks noGrp="1"/>
          </p:cNvSpPr>
          <p:nvPr>
            <p:ph type="title"/>
          </p:nvPr>
        </p:nvSpPr>
        <p:spPr/>
        <p:txBody>
          <a:bodyPr/>
          <a:lstStyle/>
          <a:p>
            <a:r>
              <a:rPr lang="en-US" sz="4400" cap="none" spc="0">
                <a:solidFill>
                  <a:schemeClr val="tx1"/>
                </a:solidFill>
              </a:rPr>
              <a:t>CDIS Upgrade: Add multiple sites to User Accounts</a:t>
            </a:r>
            <a:endParaRPr lang="en-AU" dirty="0"/>
          </a:p>
        </p:txBody>
      </p:sp>
      <p:pic>
        <p:nvPicPr>
          <p:cNvPr id="5" name="Content Placeholder 4">
            <a:extLst>
              <a:ext uri="{FF2B5EF4-FFF2-40B4-BE49-F238E27FC236}">
                <a16:creationId xmlns:a16="http://schemas.microsoft.com/office/drawing/2014/main" id="{0A0FC514-D03C-7664-3F0D-0A3BCACD9B01}"/>
              </a:ext>
            </a:extLst>
          </p:cNvPr>
          <p:cNvPicPr>
            <a:picLocks noGrp="1" noChangeAspect="1"/>
          </p:cNvPicPr>
          <p:nvPr>
            <p:ph idx="1"/>
          </p:nvPr>
        </p:nvPicPr>
        <p:blipFill>
          <a:blip r:embed="rId2"/>
          <a:stretch>
            <a:fillRect/>
          </a:stretch>
        </p:blipFill>
        <p:spPr>
          <a:xfrm>
            <a:off x="892624" y="2000286"/>
            <a:ext cx="10406751" cy="4351338"/>
          </a:xfrm>
        </p:spPr>
      </p:pic>
    </p:spTree>
    <p:extLst>
      <p:ext uri="{BB962C8B-B14F-4D97-AF65-F5344CB8AC3E}">
        <p14:creationId xmlns:p14="http://schemas.microsoft.com/office/powerpoint/2010/main" val="2560585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F2691E-69D1-0258-0688-10D95B8F64C9}"/>
              </a:ext>
            </a:extLst>
          </p:cNvPr>
          <p:cNvSpPr>
            <a:spLocks noGrp="1"/>
          </p:cNvSpPr>
          <p:nvPr>
            <p:ph type="title"/>
          </p:nvPr>
        </p:nvSpPr>
        <p:spPr>
          <a:xfrm>
            <a:off x="838200" y="365125"/>
            <a:ext cx="10515600" cy="1325563"/>
          </a:xfrm>
        </p:spPr>
        <p:txBody>
          <a:bodyPr>
            <a:normAutofit/>
          </a:bodyPr>
          <a:lstStyle/>
          <a:p>
            <a:r>
              <a:rPr lang="en-US" cap="none" spc="0" dirty="0"/>
              <a:t>CDIS Upgrade: Add multiple sites to User Accounts</a:t>
            </a:r>
            <a:endParaRPr lang="en-AU"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8E63A3F-511C-7154-DC60-0CE052A0725D}"/>
              </a:ext>
            </a:extLst>
          </p:cNvPr>
          <p:cNvSpPr>
            <a:spLocks noGrp="1"/>
          </p:cNvSpPr>
          <p:nvPr>
            <p:ph idx="1"/>
          </p:nvPr>
        </p:nvSpPr>
        <p:spPr>
          <a:xfrm>
            <a:off x="838200" y="1825625"/>
            <a:ext cx="10515600" cy="4351338"/>
          </a:xfrm>
        </p:spPr>
        <p:txBody>
          <a:bodyPr>
            <a:normAutofit/>
          </a:bodyPr>
          <a:lstStyle/>
          <a:p>
            <a:r>
              <a:rPr lang="en-US" dirty="0"/>
              <a:t>CDIS update document with step by step how to add multiple or remove multiple sites coming soon.</a:t>
            </a:r>
          </a:p>
          <a:p>
            <a:endParaRPr lang="en-US" dirty="0"/>
          </a:p>
          <a:p>
            <a:r>
              <a:rPr lang="en-US" dirty="0"/>
              <a:t>Please note:</a:t>
            </a:r>
          </a:p>
          <a:p>
            <a:pPr marL="0" indent="0">
              <a:buNone/>
            </a:pPr>
            <a:r>
              <a:rPr lang="en-AU" b="1" dirty="0">
                <a:effectLst/>
                <a:latin typeface="Arial" panose="020B0604020202020204" pitchFamily="34" charset="0"/>
                <a:ea typeface="Arial" panose="020B0604020202020204" pitchFamily="34" charset="0"/>
              </a:rPr>
              <a:t>It may take up to 24 hours for the Site list (and respective permissions) to update, either in the User’s Employee Screen within Employee Administration, and/or their own Sites list on the Calendar (Home Page).</a:t>
            </a:r>
            <a:endParaRPr lang="en-AU" dirty="0">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1649901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F685-D70A-FA36-4BE4-85D8593B1FD1}"/>
              </a:ext>
            </a:extLst>
          </p:cNvPr>
          <p:cNvSpPr>
            <a:spLocks noGrp="1"/>
          </p:cNvSpPr>
          <p:nvPr>
            <p:ph type="title"/>
          </p:nvPr>
        </p:nvSpPr>
        <p:spPr/>
        <p:txBody>
          <a:bodyPr/>
          <a:lstStyle/>
          <a:p>
            <a:r>
              <a:rPr lang="en-US" dirty="0"/>
              <a:t>Birth Notice Process</a:t>
            </a:r>
            <a:endParaRPr lang="en-AU" dirty="0"/>
          </a:p>
        </p:txBody>
      </p:sp>
      <p:sp>
        <p:nvSpPr>
          <p:cNvPr id="3" name="Content Placeholder 2">
            <a:extLst>
              <a:ext uri="{FF2B5EF4-FFF2-40B4-BE49-F238E27FC236}">
                <a16:creationId xmlns:a16="http://schemas.microsoft.com/office/drawing/2014/main" id="{D6B40832-D97D-9D73-DFD9-BB27096500AD}"/>
              </a:ext>
            </a:extLst>
          </p:cNvPr>
          <p:cNvSpPr>
            <a:spLocks noGrp="1"/>
          </p:cNvSpPr>
          <p:nvPr>
            <p:ph idx="1"/>
          </p:nvPr>
        </p:nvSpPr>
        <p:spPr>
          <a:xfrm>
            <a:off x="838200" y="1535836"/>
            <a:ext cx="10515600" cy="5131293"/>
          </a:xfrm>
        </p:spPr>
        <p:txBody>
          <a:bodyPr>
            <a:normAutofit/>
          </a:bodyPr>
          <a:lstStyle/>
          <a:p>
            <a:pPr marL="0" indent="0">
              <a:buNone/>
            </a:pPr>
            <a:r>
              <a:rPr lang="en-AU" sz="2800" b="1" dirty="0">
                <a:solidFill>
                  <a:srgbClr val="000000"/>
                </a:solidFill>
                <a:effectLst/>
                <a:latin typeface="Times New Roman" panose="02020603050405020304" pitchFamily="18" charset="0"/>
              </a:rPr>
              <a:t>CHILD WELLBEING AND SAFETY ACT 2005 - SECT 45</a:t>
            </a:r>
            <a:endParaRPr lang="en-AU" sz="2800" b="1" dirty="0">
              <a:effectLst/>
              <a:latin typeface="Calibri" panose="020F0502020204030204" pitchFamily="34" charset="0"/>
            </a:endParaRPr>
          </a:p>
          <a:p>
            <a:pPr marL="0" indent="0">
              <a:buNone/>
            </a:pPr>
            <a:r>
              <a:rPr lang="en-AU" sz="2800" b="1" dirty="0">
                <a:solidFill>
                  <a:srgbClr val="FF0000"/>
                </a:solidFill>
                <a:effectLst/>
                <a:latin typeface="Times New Roman" panose="02020603050405020304" pitchFamily="18" charset="0"/>
                <a:ea typeface="Calibri" panose="020F0502020204030204" pitchFamily="34" charset="0"/>
              </a:rPr>
              <a:t>What must be done once notice is received?</a:t>
            </a:r>
            <a:endParaRPr lang="en-AU" sz="2800" dirty="0">
              <a:solidFill>
                <a:srgbClr val="FF0000"/>
              </a:solidFill>
              <a:effectLst/>
              <a:latin typeface="Calibri" panose="020F0502020204030204" pitchFamily="34" charset="0"/>
              <a:ea typeface="Calibri" panose="020F0502020204030204" pitchFamily="34" charset="0"/>
            </a:endParaRPr>
          </a:p>
          <a:p>
            <a:pPr marL="0" indent="0">
              <a:buNone/>
            </a:pPr>
            <a:r>
              <a:rPr lang="en-AU" sz="2800" dirty="0">
                <a:solidFill>
                  <a:srgbClr val="000000"/>
                </a:solidFill>
                <a:effectLst/>
                <a:latin typeface="Times New Roman" panose="02020603050405020304" pitchFamily="18" charset="0"/>
                <a:ea typeface="Calibri" panose="020F0502020204030204" pitchFamily="34" charset="0"/>
              </a:rPr>
              <a:t>On receipt of the birth notice the Chief Executive Officer of a </a:t>
            </a:r>
            <a:r>
              <a:rPr lang="en-AU" sz="2800" u="sng" dirty="0">
                <a:solidFill>
                  <a:srgbClr val="000000"/>
                </a:solidFill>
                <a:effectLst/>
                <a:latin typeface="Times New Roman" panose="02020603050405020304" pitchFamily="18" charset="0"/>
                <a:ea typeface="Calibri" panose="020F0502020204030204" pitchFamily="34" charset="0"/>
                <a:hlinkClick r:id="rId2"/>
              </a:rPr>
              <a:t>council</a:t>
            </a:r>
            <a:r>
              <a:rPr lang="en-AU" sz="2800" dirty="0">
                <a:solidFill>
                  <a:srgbClr val="000000"/>
                </a:solidFill>
                <a:effectLst/>
                <a:latin typeface="Times New Roman" panose="02020603050405020304" pitchFamily="18" charset="0"/>
                <a:ea typeface="Calibri" panose="020F0502020204030204" pitchFamily="34" charset="0"/>
              </a:rPr>
              <a:t> must, as soon as practicable, send a copy of the notice—</a:t>
            </a:r>
            <a:endParaRPr lang="en-AU" sz="2800" dirty="0">
              <a:effectLst/>
              <a:latin typeface="Calibri" panose="020F0502020204030204" pitchFamily="34" charset="0"/>
              <a:ea typeface="Calibri" panose="020F0502020204030204" pitchFamily="34" charset="0"/>
            </a:endParaRPr>
          </a:p>
          <a:p>
            <a:pPr marL="0" indent="0">
              <a:buNone/>
            </a:pPr>
            <a:r>
              <a:rPr lang="en-AU" sz="2800" dirty="0">
                <a:solidFill>
                  <a:srgbClr val="000000"/>
                </a:solidFill>
                <a:effectLst/>
                <a:latin typeface="Times New Roman" panose="02020603050405020304" pitchFamily="18" charset="0"/>
                <a:ea typeface="Calibri" panose="020F0502020204030204" pitchFamily="34" charset="0"/>
              </a:rPr>
              <a:t>        (a)     if in the </a:t>
            </a:r>
            <a:r>
              <a:rPr lang="en-AU" sz="2800" u="sng" dirty="0">
                <a:solidFill>
                  <a:srgbClr val="0000FF"/>
                </a:solidFill>
                <a:effectLst/>
                <a:latin typeface="Times New Roman" panose="02020603050405020304" pitchFamily="18" charset="0"/>
                <a:ea typeface="Calibri" panose="020F0502020204030204" pitchFamily="34" charset="0"/>
                <a:hlinkClick r:id="rId3"/>
              </a:rPr>
              <a:t>municipal district</a:t>
            </a:r>
            <a:r>
              <a:rPr lang="en-AU" sz="2800" dirty="0">
                <a:solidFill>
                  <a:srgbClr val="000000"/>
                </a:solidFill>
                <a:effectLst/>
                <a:latin typeface="Times New Roman" panose="02020603050405020304" pitchFamily="18" charset="0"/>
                <a:ea typeface="Calibri" panose="020F0502020204030204" pitchFamily="34" charset="0"/>
              </a:rPr>
              <a:t> of the </a:t>
            </a:r>
            <a:r>
              <a:rPr lang="en-AU" sz="2800" u="sng" dirty="0">
                <a:solidFill>
                  <a:srgbClr val="0000FF"/>
                </a:solidFill>
                <a:effectLst/>
                <a:latin typeface="Times New Roman" panose="02020603050405020304" pitchFamily="18" charset="0"/>
                <a:ea typeface="Calibri" panose="020F0502020204030204" pitchFamily="34" charset="0"/>
                <a:hlinkClick r:id="rId2"/>
              </a:rPr>
              <a:t>council</a:t>
            </a:r>
            <a:r>
              <a:rPr lang="en-AU" sz="2800" dirty="0">
                <a:solidFill>
                  <a:srgbClr val="000000"/>
                </a:solidFill>
                <a:effectLst/>
                <a:latin typeface="Times New Roman" panose="02020603050405020304" pitchFamily="18" charset="0"/>
                <a:ea typeface="Calibri" panose="020F0502020204030204" pitchFamily="34" charset="0"/>
              </a:rPr>
              <a:t> there is a </a:t>
            </a:r>
            <a:r>
              <a:rPr lang="en-AU" sz="2800" u="sng" dirty="0">
                <a:solidFill>
                  <a:srgbClr val="0000FF"/>
                </a:solidFill>
                <a:effectLst/>
                <a:latin typeface="Times New Roman" panose="02020603050405020304" pitchFamily="18" charset="0"/>
                <a:ea typeface="Calibri" panose="020F0502020204030204" pitchFamily="34" charset="0"/>
                <a:hlinkClick r:id="rId4"/>
              </a:rPr>
              <a:t>Maternal and</a:t>
            </a:r>
            <a:r>
              <a:rPr lang="en-AU" sz="2800" dirty="0">
                <a:solidFill>
                  <a:srgbClr val="000000"/>
                </a:solidFill>
                <a:effectLst/>
                <a:latin typeface="Times New Roman" panose="02020603050405020304" pitchFamily="18" charset="0"/>
                <a:ea typeface="Calibri" panose="020F0502020204030204" pitchFamily="34" charset="0"/>
              </a:rPr>
              <a:t> </a:t>
            </a:r>
            <a:r>
              <a:rPr lang="en-AU" sz="2800" u="sng" dirty="0">
                <a:solidFill>
                  <a:srgbClr val="0000FF"/>
                </a:solidFill>
                <a:effectLst/>
                <a:latin typeface="Times New Roman" panose="02020603050405020304" pitchFamily="18" charset="0"/>
                <a:ea typeface="Calibri" panose="020F0502020204030204" pitchFamily="34" charset="0"/>
                <a:hlinkClick r:id="rId4"/>
              </a:rPr>
              <a:t>Child Health Centre</a:t>
            </a:r>
            <a:r>
              <a:rPr lang="en-AU" sz="2800" dirty="0">
                <a:solidFill>
                  <a:srgbClr val="000000"/>
                </a:solidFill>
                <a:effectLst/>
                <a:latin typeface="Times New Roman" panose="02020603050405020304" pitchFamily="18" charset="0"/>
                <a:ea typeface="Calibri" panose="020F0502020204030204" pitchFamily="34" charset="0"/>
              </a:rPr>
              <a:t> under the control of and subsidised by the </a:t>
            </a:r>
            <a:r>
              <a:rPr lang="en-AU" sz="2800" u="sng" dirty="0">
                <a:solidFill>
                  <a:srgbClr val="0000FF"/>
                </a:solidFill>
                <a:effectLst/>
                <a:latin typeface="Times New Roman" panose="02020603050405020304" pitchFamily="18" charset="0"/>
                <a:ea typeface="Calibri" panose="020F0502020204030204" pitchFamily="34" charset="0"/>
                <a:hlinkClick r:id="rId2"/>
              </a:rPr>
              <a:t>council</a:t>
            </a:r>
            <a:r>
              <a:rPr lang="en-AU" sz="2800" dirty="0">
                <a:solidFill>
                  <a:srgbClr val="000000"/>
                </a:solidFill>
                <a:effectLst/>
                <a:latin typeface="Times New Roman" panose="02020603050405020304" pitchFamily="18" charset="0"/>
                <a:ea typeface="Calibri" panose="020F0502020204030204" pitchFamily="34" charset="0"/>
              </a:rPr>
              <a:t>, to the </a:t>
            </a:r>
            <a:r>
              <a:rPr lang="en-AU" sz="2800" u="sng" dirty="0">
                <a:solidFill>
                  <a:srgbClr val="0000FF"/>
                </a:solidFill>
                <a:effectLst/>
                <a:latin typeface="Times New Roman" panose="02020603050405020304" pitchFamily="18" charset="0"/>
                <a:ea typeface="Calibri" panose="020F0502020204030204" pitchFamily="34" charset="0"/>
                <a:hlinkClick r:id="rId5"/>
              </a:rPr>
              <a:t>nurse</a:t>
            </a:r>
            <a:r>
              <a:rPr lang="en-AU" sz="2800" dirty="0">
                <a:solidFill>
                  <a:srgbClr val="000000"/>
                </a:solidFill>
                <a:effectLst/>
                <a:latin typeface="Times New Roman" panose="02020603050405020304" pitchFamily="18" charset="0"/>
                <a:ea typeface="Calibri" panose="020F0502020204030204" pitchFamily="34" charset="0"/>
              </a:rPr>
              <a:t> or </a:t>
            </a:r>
            <a:r>
              <a:rPr lang="en-AU" sz="2800" u="sng" dirty="0">
                <a:solidFill>
                  <a:srgbClr val="0000FF"/>
                </a:solidFill>
                <a:effectLst/>
                <a:latin typeface="Times New Roman" panose="02020603050405020304" pitchFamily="18" charset="0"/>
                <a:ea typeface="Calibri" panose="020F0502020204030204" pitchFamily="34" charset="0"/>
                <a:hlinkClick r:id="rId6"/>
              </a:rPr>
              <a:t>midwife</a:t>
            </a:r>
            <a:r>
              <a:rPr lang="en-AU" sz="2800" dirty="0">
                <a:solidFill>
                  <a:srgbClr val="000000"/>
                </a:solidFill>
                <a:effectLst/>
                <a:latin typeface="Times New Roman" panose="02020603050405020304" pitchFamily="18" charset="0"/>
                <a:ea typeface="Calibri" panose="020F0502020204030204" pitchFamily="34" charset="0"/>
              </a:rPr>
              <a:t> </a:t>
            </a:r>
            <a:r>
              <a:rPr lang="en-AU" sz="2800" u="sng" dirty="0">
                <a:solidFill>
                  <a:srgbClr val="000000"/>
                </a:solidFill>
                <a:effectLst/>
                <a:highlight>
                  <a:srgbClr val="FFFF00"/>
                </a:highlight>
                <a:latin typeface="Times New Roman" panose="02020603050405020304" pitchFamily="18" charset="0"/>
                <a:ea typeface="Calibri" panose="020F0502020204030204" pitchFamily="34" charset="0"/>
              </a:rPr>
              <a:t>whose duty it is to visit or communicate with the house to which the notice relates; and</a:t>
            </a:r>
            <a:endParaRPr lang="en-AU" sz="2800" dirty="0">
              <a:effectLst/>
              <a:highlight>
                <a:srgbClr val="FFFF00"/>
              </a:highlight>
              <a:latin typeface="Calibri" panose="020F0502020204030204" pitchFamily="34" charset="0"/>
              <a:ea typeface="Calibri" panose="020F0502020204030204" pitchFamily="34" charset="0"/>
            </a:endParaRPr>
          </a:p>
          <a:p>
            <a:pPr marL="0" indent="0">
              <a:buNone/>
            </a:pPr>
            <a:r>
              <a:rPr lang="en-AU" sz="2800" dirty="0">
                <a:solidFill>
                  <a:srgbClr val="000000"/>
                </a:solidFill>
                <a:effectLst/>
                <a:latin typeface="Times New Roman" panose="02020603050405020304" pitchFamily="18" charset="0"/>
                <a:ea typeface="Calibri" panose="020F0502020204030204" pitchFamily="34" charset="0"/>
              </a:rPr>
              <a:t>        (b)     in any case, to the </a:t>
            </a:r>
            <a:r>
              <a:rPr lang="en-AU" sz="2800" u="sng" dirty="0">
                <a:solidFill>
                  <a:srgbClr val="000000"/>
                </a:solidFill>
                <a:effectLst/>
                <a:latin typeface="Times New Roman" panose="02020603050405020304" pitchFamily="18" charset="0"/>
                <a:ea typeface="Calibri" panose="020F0502020204030204" pitchFamily="34" charset="0"/>
                <a:hlinkClick r:id="rId7"/>
              </a:rPr>
              <a:t>Secretary</a:t>
            </a:r>
            <a:r>
              <a:rPr lang="en-AU" sz="2800" dirty="0">
                <a:solidFill>
                  <a:srgbClr val="000000"/>
                </a:solidFill>
                <a:effectLst/>
                <a:latin typeface="Times New Roman" panose="02020603050405020304" pitchFamily="18" charset="0"/>
                <a:ea typeface="Calibri" panose="020F0502020204030204" pitchFamily="34" charset="0"/>
              </a:rPr>
              <a:t> to the </a:t>
            </a:r>
            <a:r>
              <a:rPr lang="en-AU" sz="2800" u="sng" dirty="0">
                <a:solidFill>
                  <a:srgbClr val="000000"/>
                </a:solidFill>
                <a:effectLst/>
                <a:latin typeface="Times New Roman" panose="02020603050405020304" pitchFamily="18" charset="0"/>
                <a:ea typeface="Calibri" panose="020F0502020204030204" pitchFamily="34" charset="0"/>
                <a:hlinkClick r:id="rId8"/>
              </a:rPr>
              <a:t>Department</a:t>
            </a:r>
            <a:r>
              <a:rPr lang="en-AU" sz="2800" dirty="0">
                <a:solidFill>
                  <a:srgbClr val="000000"/>
                </a:solidFill>
                <a:effectLst/>
                <a:latin typeface="Times New Roman" panose="02020603050405020304" pitchFamily="18" charset="0"/>
                <a:ea typeface="Calibri" panose="020F0502020204030204" pitchFamily="34" charset="0"/>
              </a:rPr>
              <a:t> of Education and Training.</a:t>
            </a:r>
            <a:endParaRPr lang="en-AU" sz="2800" dirty="0">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3422787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47CE-13D0-849A-5FCD-E46A0F3E3C86}"/>
              </a:ext>
            </a:extLst>
          </p:cNvPr>
          <p:cNvSpPr>
            <a:spLocks noGrp="1"/>
          </p:cNvSpPr>
          <p:nvPr>
            <p:ph type="title"/>
          </p:nvPr>
        </p:nvSpPr>
        <p:spPr/>
        <p:txBody>
          <a:bodyPr/>
          <a:lstStyle/>
          <a:p>
            <a:r>
              <a:rPr lang="en-US" dirty="0"/>
              <a:t>Following the CDIS Birth Notice Process</a:t>
            </a:r>
            <a:endParaRPr lang="en-AU" dirty="0"/>
          </a:p>
        </p:txBody>
      </p:sp>
      <p:sp>
        <p:nvSpPr>
          <p:cNvPr id="3" name="Content Placeholder 2">
            <a:extLst>
              <a:ext uri="{FF2B5EF4-FFF2-40B4-BE49-F238E27FC236}">
                <a16:creationId xmlns:a16="http://schemas.microsoft.com/office/drawing/2014/main" id="{6D5ED547-164D-81C1-7A81-170C8A0F796D}"/>
              </a:ext>
            </a:extLst>
          </p:cNvPr>
          <p:cNvSpPr>
            <a:spLocks noGrp="1"/>
          </p:cNvSpPr>
          <p:nvPr>
            <p:ph idx="1"/>
          </p:nvPr>
        </p:nvSpPr>
        <p:spPr/>
        <p:txBody>
          <a:bodyPr/>
          <a:lstStyle/>
          <a:p>
            <a:pPr marL="0" indent="0">
              <a:buNone/>
            </a:pPr>
            <a:r>
              <a:rPr lang="en-AU" dirty="0">
                <a:hlinkClick r:id="rId2"/>
              </a:rPr>
              <a:t>https://www.health.vic.gov.au/maternal-child-health/child-development-information-system?rid=230522</a:t>
            </a:r>
            <a:endParaRPr lang="en-AU" dirty="0"/>
          </a:p>
          <a:p>
            <a:endParaRPr lang="en-AU" dirty="0"/>
          </a:p>
          <a:p>
            <a:pPr marL="0" indent="0">
              <a:buNone/>
            </a:pPr>
            <a:r>
              <a:rPr lang="en-AU" dirty="0"/>
              <a:t>Pg 6 </a:t>
            </a:r>
          </a:p>
        </p:txBody>
      </p:sp>
      <p:pic>
        <p:nvPicPr>
          <p:cNvPr id="7" name="Picture 6">
            <a:extLst>
              <a:ext uri="{FF2B5EF4-FFF2-40B4-BE49-F238E27FC236}">
                <a16:creationId xmlns:a16="http://schemas.microsoft.com/office/drawing/2014/main" id="{8121438C-5F8B-3BB8-7FAD-FBC2DC642FD8}"/>
              </a:ext>
            </a:extLst>
          </p:cNvPr>
          <p:cNvPicPr>
            <a:picLocks noChangeAspect="1"/>
          </p:cNvPicPr>
          <p:nvPr/>
        </p:nvPicPr>
        <p:blipFill>
          <a:blip r:embed="rId3"/>
          <a:stretch>
            <a:fillRect/>
          </a:stretch>
        </p:blipFill>
        <p:spPr>
          <a:xfrm>
            <a:off x="2028825" y="2709962"/>
            <a:ext cx="5581650" cy="3895526"/>
          </a:xfrm>
          <a:prstGeom prst="rect">
            <a:avLst/>
          </a:prstGeom>
        </p:spPr>
      </p:pic>
      <p:sp>
        <p:nvSpPr>
          <p:cNvPr id="8" name="Oval 7">
            <a:extLst>
              <a:ext uri="{FF2B5EF4-FFF2-40B4-BE49-F238E27FC236}">
                <a16:creationId xmlns:a16="http://schemas.microsoft.com/office/drawing/2014/main" id="{BFF02011-54F9-DDB0-8C2E-4D289C444114}"/>
              </a:ext>
            </a:extLst>
          </p:cNvPr>
          <p:cNvSpPr/>
          <p:nvPr/>
        </p:nvSpPr>
        <p:spPr>
          <a:xfrm>
            <a:off x="8265111" y="3080551"/>
            <a:ext cx="3710866" cy="2689934"/>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Birth Notice is a legal document that has the birth mothers &amp; babe’s current address. This is used to notify MCH services of the baby's birth to commence engagement with MCH</a:t>
            </a:r>
            <a:endParaRPr lang="en-AU" dirty="0">
              <a:solidFill>
                <a:srgbClr val="FF0000"/>
              </a:solidFill>
            </a:endParaRPr>
          </a:p>
        </p:txBody>
      </p:sp>
    </p:spTree>
    <p:extLst>
      <p:ext uri="{BB962C8B-B14F-4D97-AF65-F5344CB8AC3E}">
        <p14:creationId xmlns:p14="http://schemas.microsoft.com/office/powerpoint/2010/main" val="3885155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0EE0-A402-3D75-D32A-1A46DE44C22C}"/>
              </a:ext>
            </a:extLst>
          </p:cNvPr>
          <p:cNvSpPr>
            <a:spLocks noGrp="1"/>
          </p:cNvSpPr>
          <p:nvPr>
            <p:ph type="title"/>
          </p:nvPr>
        </p:nvSpPr>
        <p:spPr>
          <a:xfrm>
            <a:off x="838200" y="365126"/>
            <a:ext cx="10515600" cy="1165724"/>
          </a:xfrm>
        </p:spPr>
        <p:txBody>
          <a:bodyPr/>
          <a:lstStyle/>
          <a:p>
            <a:br>
              <a:rPr lang="en-AU" sz="1800" dirty="0">
                <a:effectLst/>
                <a:latin typeface="Calibri" panose="020F0502020204030204" pitchFamily="34" charset="0"/>
                <a:ea typeface="Calibri" panose="020F0502020204030204" pitchFamily="34" charset="0"/>
              </a:rPr>
            </a:br>
            <a:r>
              <a:rPr lang="en-AU" sz="2800" dirty="0">
                <a:effectLst/>
                <a:latin typeface="Calibri" panose="020F0502020204030204" pitchFamily="34" charset="0"/>
                <a:ea typeface="Calibri" panose="020F0502020204030204" pitchFamily="34" charset="0"/>
              </a:rPr>
              <a:t>I have Office Admin access in CDIS and I can view the flags and the details of the flags?</a:t>
            </a:r>
            <a:endParaRPr lang="en-AU" sz="2800" dirty="0"/>
          </a:p>
        </p:txBody>
      </p:sp>
      <p:sp>
        <p:nvSpPr>
          <p:cNvPr id="3" name="Content Placeholder 2">
            <a:extLst>
              <a:ext uri="{FF2B5EF4-FFF2-40B4-BE49-F238E27FC236}">
                <a16:creationId xmlns:a16="http://schemas.microsoft.com/office/drawing/2014/main" id="{5AE93BD3-017C-CC43-3CE0-9AC0B1202890}"/>
              </a:ext>
            </a:extLst>
          </p:cNvPr>
          <p:cNvSpPr>
            <a:spLocks noGrp="1"/>
          </p:cNvSpPr>
          <p:nvPr>
            <p:ph idx="1"/>
          </p:nvPr>
        </p:nvSpPr>
        <p:spPr>
          <a:xfrm>
            <a:off x="838200" y="1690688"/>
            <a:ext cx="10515600" cy="4997787"/>
          </a:xfrm>
        </p:spPr>
        <p:txBody>
          <a:bodyPr>
            <a:normAutofit/>
          </a:bodyPr>
          <a:lstStyle/>
          <a:p>
            <a:pPr marL="457200"/>
            <a:r>
              <a:rPr lang="en-AU" sz="1800" dirty="0">
                <a:effectLst/>
                <a:latin typeface="Calibri" panose="020F0502020204030204" pitchFamily="34" charset="0"/>
                <a:ea typeface="Calibri" panose="020F0502020204030204" pitchFamily="34" charset="0"/>
              </a:rPr>
              <a:t>CDIS does have loopholes where you with office Admin access can access information that you are not privileged to access as a non-clinician.</a:t>
            </a:r>
          </a:p>
          <a:p>
            <a:pPr marL="457200"/>
            <a:r>
              <a:rPr lang="en-AU" sz="1800" dirty="0">
                <a:effectLst/>
                <a:latin typeface="Calibri" panose="020F0502020204030204" pitchFamily="34" charset="0"/>
                <a:ea typeface="Calibri" panose="020F0502020204030204" pitchFamily="34" charset="0"/>
              </a:rPr>
              <a:t>I want to remind you that when you log onto CDIS and accept the CDIS Agreement you are agreeing to only access the information that is required to perform your duties.</a:t>
            </a:r>
          </a:p>
          <a:p>
            <a:pPr marL="457200"/>
            <a:endParaRPr lang="en-AU" sz="1800" dirty="0">
              <a:latin typeface="Calibri" panose="020F0502020204030204" pitchFamily="34" charset="0"/>
              <a:ea typeface="Calibri" panose="020F0502020204030204" pitchFamily="34" charset="0"/>
            </a:endParaRPr>
          </a:p>
          <a:p>
            <a:pPr marL="457200"/>
            <a:endParaRPr lang="en-AU" sz="1800" dirty="0">
              <a:effectLst/>
              <a:latin typeface="Calibri" panose="020F0502020204030204" pitchFamily="34" charset="0"/>
              <a:ea typeface="Calibri" panose="020F0502020204030204" pitchFamily="34" charset="0"/>
            </a:endParaRPr>
          </a:p>
          <a:p>
            <a:pPr marL="457200"/>
            <a:endParaRPr lang="en-AU" sz="1800" dirty="0">
              <a:latin typeface="Calibri" panose="020F0502020204030204" pitchFamily="34" charset="0"/>
              <a:ea typeface="Calibri" panose="020F0502020204030204" pitchFamily="34" charset="0"/>
            </a:endParaRPr>
          </a:p>
          <a:p>
            <a:pPr indent="0">
              <a:buNone/>
            </a:pPr>
            <a:endParaRPr lang="en-AU" sz="1800" dirty="0">
              <a:latin typeface="Calibri" panose="020F0502020204030204" pitchFamily="34" charset="0"/>
              <a:ea typeface="Calibri" panose="020F0502020204030204" pitchFamily="34" charset="0"/>
            </a:endParaRPr>
          </a:p>
          <a:p>
            <a:pPr indent="0">
              <a:buNone/>
            </a:pPr>
            <a:endParaRPr lang="en-AU" sz="1800" dirty="0">
              <a:effectLst/>
              <a:latin typeface="Calibri" panose="020F0502020204030204" pitchFamily="34" charset="0"/>
              <a:ea typeface="Calibri" panose="020F0502020204030204" pitchFamily="34" charset="0"/>
            </a:endParaRPr>
          </a:p>
          <a:p>
            <a:pPr indent="0">
              <a:buNone/>
            </a:pPr>
            <a:endParaRPr lang="en-AU" sz="1800" dirty="0">
              <a:effectLst/>
              <a:latin typeface="Calibri" panose="020F0502020204030204" pitchFamily="34" charset="0"/>
              <a:ea typeface="Calibri" panose="020F0502020204030204" pitchFamily="34" charset="0"/>
            </a:endParaRPr>
          </a:p>
          <a:p>
            <a:pPr indent="0">
              <a:buNone/>
            </a:pPr>
            <a:endParaRPr lang="en-AU" sz="1800" dirty="0">
              <a:effectLst/>
              <a:latin typeface="Calibri" panose="020F0502020204030204" pitchFamily="34" charset="0"/>
              <a:ea typeface="Calibri" panose="020F0502020204030204" pitchFamily="34" charset="0"/>
            </a:endParaRPr>
          </a:p>
          <a:p>
            <a:pPr marL="457200"/>
            <a:endParaRPr lang="en-AU" sz="1800" dirty="0">
              <a:latin typeface="Calibri" panose="020F0502020204030204" pitchFamily="34" charset="0"/>
              <a:ea typeface="Calibri" panose="020F0502020204030204" pitchFamily="34" charset="0"/>
            </a:endParaRPr>
          </a:p>
          <a:p>
            <a:pPr marL="457200"/>
            <a:endParaRPr lang="en-AU" sz="1800" dirty="0">
              <a:effectLst/>
              <a:latin typeface="Calibri" panose="020F0502020204030204" pitchFamily="34" charset="0"/>
              <a:ea typeface="Calibri" panose="020F0502020204030204" pitchFamily="34" charset="0"/>
            </a:endParaRPr>
          </a:p>
          <a:p>
            <a:r>
              <a:rPr lang="en-AU" sz="1800" dirty="0">
                <a:effectLst/>
                <a:latin typeface="Calibri" panose="020F0502020204030204" pitchFamily="34" charset="0"/>
                <a:ea typeface="Calibri" panose="020F0502020204030204" pitchFamily="34" charset="0"/>
              </a:rPr>
              <a:t>If there are flags you need to consult with a MCH clinician regarding next steps.</a:t>
            </a:r>
          </a:p>
          <a:p>
            <a:pPr marL="0" indent="0">
              <a:buNone/>
            </a:pPr>
            <a:endParaRPr lang="en-AU" sz="1800" dirty="0">
              <a:effectLst/>
              <a:latin typeface="Calibri" panose="020F0502020204030204" pitchFamily="34" charset="0"/>
              <a:ea typeface="Calibri" panose="020F0502020204030204" pitchFamily="34" charset="0"/>
            </a:endParaRPr>
          </a:p>
          <a:p>
            <a:pPr marL="457200"/>
            <a:endParaRPr lang="en-AU" sz="1800" dirty="0">
              <a:effectLst/>
              <a:latin typeface="Calibri" panose="020F0502020204030204" pitchFamily="34" charset="0"/>
              <a:ea typeface="Calibri" panose="020F0502020204030204" pitchFamily="34" charset="0"/>
            </a:endParaRPr>
          </a:p>
          <a:p>
            <a:endParaRPr lang="en-AU" dirty="0"/>
          </a:p>
        </p:txBody>
      </p:sp>
      <p:pic>
        <p:nvPicPr>
          <p:cNvPr id="5" name="Picture 4">
            <a:extLst>
              <a:ext uri="{FF2B5EF4-FFF2-40B4-BE49-F238E27FC236}">
                <a16:creationId xmlns:a16="http://schemas.microsoft.com/office/drawing/2014/main" id="{985A7548-68E8-00A2-F035-B77D2C0645A9}"/>
              </a:ext>
            </a:extLst>
          </p:cNvPr>
          <p:cNvPicPr>
            <a:picLocks noChangeAspect="1"/>
          </p:cNvPicPr>
          <p:nvPr/>
        </p:nvPicPr>
        <p:blipFill>
          <a:blip r:embed="rId2"/>
          <a:stretch>
            <a:fillRect/>
          </a:stretch>
        </p:blipFill>
        <p:spPr>
          <a:xfrm>
            <a:off x="2752725" y="3165243"/>
            <a:ext cx="6686550" cy="2828925"/>
          </a:xfrm>
          <a:prstGeom prst="rect">
            <a:avLst/>
          </a:prstGeom>
        </p:spPr>
      </p:pic>
    </p:spTree>
    <p:extLst>
      <p:ext uri="{BB962C8B-B14F-4D97-AF65-F5344CB8AC3E}">
        <p14:creationId xmlns:p14="http://schemas.microsoft.com/office/powerpoint/2010/main" val="287397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1C3D-BAF9-ACBE-C1F0-3CA8C3CEA9D4}"/>
              </a:ext>
            </a:extLst>
          </p:cNvPr>
          <p:cNvSpPr>
            <a:spLocks noGrp="1"/>
          </p:cNvSpPr>
          <p:nvPr>
            <p:ph type="ctrTitle"/>
          </p:nvPr>
        </p:nvSpPr>
        <p:spPr>
          <a:xfrm>
            <a:off x="1524000" y="209725"/>
            <a:ext cx="9144000" cy="880844"/>
          </a:xfrm>
        </p:spPr>
        <p:txBody>
          <a:bodyPr>
            <a:normAutofit fontScale="90000"/>
          </a:bodyPr>
          <a:lstStyle/>
          <a:p>
            <a:r>
              <a:rPr lang="en-US" dirty="0"/>
              <a:t>Appointment Reminders</a:t>
            </a:r>
            <a:endParaRPr lang="en-AU" dirty="0"/>
          </a:p>
        </p:txBody>
      </p:sp>
      <p:sp>
        <p:nvSpPr>
          <p:cNvPr id="3" name="Subtitle 2">
            <a:extLst>
              <a:ext uri="{FF2B5EF4-FFF2-40B4-BE49-F238E27FC236}">
                <a16:creationId xmlns:a16="http://schemas.microsoft.com/office/drawing/2014/main" id="{6DB997AD-760A-B086-1E05-D7FA0FE331B5}"/>
              </a:ext>
            </a:extLst>
          </p:cNvPr>
          <p:cNvSpPr>
            <a:spLocks noGrp="1"/>
          </p:cNvSpPr>
          <p:nvPr>
            <p:ph type="subTitle" idx="1"/>
          </p:nvPr>
        </p:nvSpPr>
        <p:spPr>
          <a:xfrm>
            <a:off x="365761" y="1318661"/>
            <a:ext cx="11454062" cy="5157554"/>
          </a:xfrm>
        </p:spPr>
        <p:txBody>
          <a:bodyPr>
            <a:normAutofit fontScale="92500" lnSpcReduction="20000"/>
          </a:bodyPr>
          <a:lstStyle/>
          <a:p>
            <a:pPr algn="l"/>
            <a:r>
              <a:rPr lang="en-AU" sz="1800" dirty="0">
                <a:effectLst/>
                <a:latin typeface="Calibri" panose="020F0502020204030204" pitchFamily="34" charset="0"/>
                <a:ea typeface="Calibri" panose="020F0502020204030204" pitchFamily="34" charset="0"/>
              </a:rPr>
              <a:t>SMS Templates are set centrally (state-wide) for all MCH services. There are several SMS templates, each for different types of messages.</a:t>
            </a:r>
          </a:p>
          <a:p>
            <a:pPr algn="l"/>
            <a:r>
              <a:rPr lang="en-AU" sz="1800" dirty="0">
                <a:effectLst/>
                <a:latin typeface="Calibri" panose="020F0502020204030204" pitchFamily="34" charset="0"/>
                <a:ea typeface="Calibri" panose="020F0502020204030204" pitchFamily="34" charset="0"/>
              </a:rPr>
              <a:t> </a:t>
            </a:r>
          </a:p>
          <a:p>
            <a:pPr marL="285750" indent="-285750" algn="l">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right click and “edit” the appointment for this client,    </a:t>
            </a:r>
          </a:p>
          <a:p>
            <a:pPr marL="285750" indent="-285750" algn="l">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click in the immediate send checkbox, </a:t>
            </a:r>
          </a:p>
          <a:p>
            <a:pPr marL="285750" indent="-285750" algn="l">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click in the checkbox to “SMS the caregiver….” and then </a:t>
            </a:r>
          </a:p>
          <a:p>
            <a:pPr marL="285750" indent="-285750" algn="l">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click in the check box to override the message, you will see the template, copied here below for ease. (you can click cancel to close out of this now, if you don’t wish to make any change to the SMS template).</a:t>
            </a:r>
          </a:p>
          <a:p>
            <a:pPr algn="l"/>
            <a:r>
              <a:rPr lang="en-AU" sz="1800" dirty="0">
                <a:effectLst/>
                <a:latin typeface="Calibri" panose="020F0502020204030204" pitchFamily="34" charset="0"/>
                <a:ea typeface="Calibri" panose="020F0502020204030204" pitchFamily="34" charset="0"/>
              </a:rPr>
              <a:t> </a:t>
            </a:r>
          </a:p>
          <a:p>
            <a:pPr algn="l"/>
            <a:r>
              <a:rPr lang="en-AU" sz="1800" b="1" i="1" dirty="0">
                <a:effectLst/>
                <a:latin typeface="Calibri" panose="020F0502020204030204" pitchFamily="34" charset="0"/>
                <a:ea typeface="Calibri" panose="020F0502020204030204" pitchFamily="34" charset="0"/>
              </a:rPr>
              <a:t>[</a:t>
            </a:r>
            <a:r>
              <a:rPr lang="en-AU" sz="1800" b="1" i="1" dirty="0" err="1">
                <a:effectLst/>
                <a:latin typeface="Calibri" panose="020F0502020204030204" pitchFamily="34" charset="0"/>
                <a:ea typeface="Calibri" panose="020F0502020204030204" pitchFamily="34" charset="0"/>
              </a:rPr>
              <a:t>ClientFirstName</a:t>
            </a:r>
            <a:r>
              <a:rPr lang="en-AU" sz="1800" b="1" i="1" dirty="0">
                <a:effectLst/>
                <a:latin typeface="Calibri" panose="020F0502020204030204" pitchFamily="34" charset="0"/>
                <a:ea typeface="Calibri" panose="020F0502020204030204" pitchFamily="34" charset="0"/>
              </a:rPr>
              <a:t>]'s MCH appt is on [</a:t>
            </a:r>
            <a:r>
              <a:rPr lang="en-AU" sz="1800" b="1" i="1" dirty="0" err="1">
                <a:effectLst/>
                <a:latin typeface="Calibri" panose="020F0502020204030204" pitchFamily="34" charset="0"/>
                <a:ea typeface="Calibri" panose="020F0502020204030204" pitchFamily="34" charset="0"/>
              </a:rPr>
              <a:t>AppointmentStartDate</a:t>
            </a:r>
            <a:r>
              <a:rPr lang="en-AU" sz="1800" b="1" i="1" dirty="0">
                <a:effectLst/>
                <a:latin typeface="Calibri" panose="020F0502020204030204" pitchFamily="34" charset="0"/>
                <a:ea typeface="Calibri" panose="020F0502020204030204" pitchFamily="34" charset="0"/>
              </a:rPr>
              <a:t>] [</a:t>
            </a:r>
            <a:r>
              <a:rPr lang="en-AU" sz="1800" b="1" i="1" dirty="0" err="1">
                <a:effectLst/>
                <a:latin typeface="Calibri" panose="020F0502020204030204" pitchFamily="34" charset="0"/>
                <a:ea typeface="Calibri" panose="020F0502020204030204" pitchFamily="34" charset="0"/>
              </a:rPr>
              <a:t>AppointmentStartTime</a:t>
            </a:r>
            <a:r>
              <a:rPr lang="en-AU" sz="1800" b="1" i="1" dirty="0">
                <a:effectLst/>
                <a:latin typeface="Calibri" panose="020F0502020204030204" pitchFamily="34" charset="0"/>
                <a:ea typeface="Calibri" panose="020F0502020204030204" pitchFamily="34" charset="0"/>
              </a:rPr>
              <a:t>] at [</a:t>
            </a:r>
            <a:r>
              <a:rPr lang="en-AU" sz="1800" b="1" i="1" dirty="0" err="1">
                <a:effectLst/>
                <a:latin typeface="Calibri" panose="020F0502020204030204" pitchFamily="34" charset="0"/>
                <a:ea typeface="Calibri" panose="020F0502020204030204" pitchFamily="34" charset="0"/>
              </a:rPr>
              <a:t>SiteName</a:t>
            </a:r>
            <a:r>
              <a:rPr lang="en-AU" sz="1800" b="1" i="1" dirty="0">
                <a:effectLst/>
                <a:latin typeface="Calibri" panose="020F0502020204030204" pitchFamily="34" charset="0"/>
                <a:ea typeface="Calibri" panose="020F0502020204030204" pitchFamily="34" charset="0"/>
              </a:rPr>
              <a:t>]. </a:t>
            </a:r>
          </a:p>
          <a:p>
            <a:pPr algn="l"/>
            <a:r>
              <a:rPr lang="en-AU" sz="1800" b="1" i="1" dirty="0">
                <a:effectLst/>
                <a:latin typeface="Calibri" panose="020F0502020204030204" pitchFamily="34" charset="0"/>
                <a:ea typeface="Calibri" panose="020F0502020204030204" pitchFamily="34" charset="0"/>
              </a:rPr>
              <a:t>If unable to attend or if anyone in your family is unwell call [</a:t>
            </a:r>
            <a:r>
              <a:rPr lang="en-AU" sz="1800" b="1" i="1" dirty="0" err="1">
                <a:effectLst/>
                <a:latin typeface="Calibri" panose="020F0502020204030204" pitchFamily="34" charset="0"/>
                <a:ea typeface="Calibri" panose="020F0502020204030204" pitchFamily="34" charset="0"/>
              </a:rPr>
              <a:t>SitePhoneNumber</a:t>
            </a:r>
            <a:r>
              <a:rPr lang="en-AU" sz="1800" b="1" i="1" dirty="0">
                <a:effectLst/>
                <a:latin typeface="Calibri" panose="020F0502020204030204" pitchFamily="34" charset="0"/>
                <a:ea typeface="Calibri" panose="020F0502020204030204" pitchFamily="34" charset="0"/>
              </a:rPr>
              <a:t>]. Automated no reply</a:t>
            </a:r>
            <a:endParaRPr lang="en-AU" sz="1800" dirty="0">
              <a:effectLst/>
              <a:latin typeface="Calibri" panose="020F0502020204030204" pitchFamily="34" charset="0"/>
              <a:ea typeface="Calibri" panose="020F0502020204030204" pitchFamily="34" charset="0"/>
            </a:endParaRPr>
          </a:p>
          <a:p>
            <a:pPr algn="l"/>
            <a:r>
              <a:rPr lang="en-AU" sz="1800" b="1" i="1" dirty="0">
                <a:effectLst/>
                <a:latin typeface="Calibri" panose="020F0502020204030204" pitchFamily="34" charset="0"/>
                <a:ea typeface="Calibri" panose="020F0502020204030204" pitchFamily="34" charset="0"/>
              </a:rPr>
              <a:t> </a:t>
            </a:r>
          </a:p>
          <a:p>
            <a:pPr algn="l"/>
            <a:endParaRPr lang="en-AU" sz="1800" dirty="0">
              <a:effectLst/>
              <a:latin typeface="Calibri" panose="020F0502020204030204" pitchFamily="34" charset="0"/>
              <a:ea typeface="Calibri" panose="020F0502020204030204" pitchFamily="34" charset="0"/>
            </a:endParaRPr>
          </a:p>
          <a:p>
            <a:pPr algn="l"/>
            <a:endParaRPr lang="en-AU" sz="1800" dirty="0">
              <a:effectLst/>
              <a:latin typeface="Calibri" panose="020F0502020204030204" pitchFamily="34" charset="0"/>
              <a:ea typeface="Calibri" panose="020F0502020204030204" pitchFamily="34" charset="0"/>
            </a:endParaRPr>
          </a:p>
          <a:p>
            <a:pPr algn="l"/>
            <a:endParaRPr lang="en-AU" sz="1800" dirty="0">
              <a:effectLst/>
              <a:latin typeface="Calibri" panose="020F0502020204030204" pitchFamily="34" charset="0"/>
              <a:ea typeface="Calibri" panose="020F0502020204030204" pitchFamily="34" charset="0"/>
            </a:endParaRPr>
          </a:p>
          <a:p>
            <a:pPr algn="l"/>
            <a:r>
              <a:rPr lang="en-AU" sz="1800" dirty="0">
                <a:effectLst/>
                <a:latin typeface="Calibri" panose="020F0502020204030204" pitchFamily="34" charset="0"/>
                <a:ea typeface="Calibri" panose="020F0502020204030204" pitchFamily="34" charset="0"/>
              </a:rPr>
              <a:t>You will notice all the items within square brackets. These are populated automatically by CDIS with client information when the SMS is generated. </a:t>
            </a:r>
          </a:p>
          <a:p>
            <a:r>
              <a:rPr lang="en-AU" sz="1800" dirty="0">
                <a:effectLst/>
                <a:latin typeface="Calibri" panose="020F0502020204030204" pitchFamily="34" charset="0"/>
                <a:ea typeface="Calibri" panose="020F0502020204030204" pitchFamily="34" charset="0"/>
              </a:rPr>
              <a:t> </a:t>
            </a:r>
          </a:p>
          <a:p>
            <a:pPr algn="l"/>
            <a:endParaRPr lang="en-AU" dirty="0"/>
          </a:p>
        </p:txBody>
      </p:sp>
      <p:pic>
        <p:nvPicPr>
          <p:cNvPr id="6" name="Picture 5">
            <a:extLst>
              <a:ext uri="{FF2B5EF4-FFF2-40B4-BE49-F238E27FC236}">
                <a16:creationId xmlns:a16="http://schemas.microsoft.com/office/drawing/2014/main" id="{DD972E57-82DD-C6DE-10DC-086A2B786CBC}"/>
              </a:ext>
            </a:extLst>
          </p:cNvPr>
          <p:cNvPicPr>
            <a:picLocks noChangeAspect="1"/>
          </p:cNvPicPr>
          <p:nvPr/>
        </p:nvPicPr>
        <p:blipFill>
          <a:blip r:embed="rId3"/>
          <a:stretch>
            <a:fillRect/>
          </a:stretch>
        </p:blipFill>
        <p:spPr>
          <a:xfrm>
            <a:off x="6368940" y="1787589"/>
            <a:ext cx="3299048" cy="1172484"/>
          </a:xfrm>
          <a:prstGeom prst="rect">
            <a:avLst/>
          </a:prstGeom>
        </p:spPr>
      </p:pic>
      <p:pic>
        <p:nvPicPr>
          <p:cNvPr id="7" name="Picture 6">
            <a:extLst>
              <a:ext uri="{FF2B5EF4-FFF2-40B4-BE49-F238E27FC236}">
                <a16:creationId xmlns:a16="http://schemas.microsoft.com/office/drawing/2014/main" id="{4612252E-96EC-CE6B-72E0-12F6DFE6AB96}"/>
              </a:ext>
            </a:extLst>
          </p:cNvPr>
          <p:cNvPicPr>
            <a:picLocks noChangeAspect="1"/>
          </p:cNvPicPr>
          <p:nvPr/>
        </p:nvPicPr>
        <p:blipFill>
          <a:blip r:embed="rId4"/>
          <a:stretch>
            <a:fillRect/>
          </a:stretch>
        </p:blipFill>
        <p:spPr>
          <a:xfrm>
            <a:off x="9797414" y="3571090"/>
            <a:ext cx="2028825" cy="2047875"/>
          </a:xfrm>
          <a:prstGeom prst="rect">
            <a:avLst/>
          </a:prstGeom>
        </p:spPr>
      </p:pic>
    </p:spTree>
    <p:extLst>
      <p:ext uri="{BB962C8B-B14F-4D97-AF65-F5344CB8AC3E}">
        <p14:creationId xmlns:p14="http://schemas.microsoft.com/office/powerpoint/2010/main" val="94775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FDD8-6D9B-F722-EC38-8650349A30C9}"/>
              </a:ext>
            </a:extLst>
          </p:cNvPr>
          <p:cNvSpPr>
            <a:spLocks noGrp="1"/>
          </p:cNvSpPr>
          <p:nvPr>
            <p:ph type="title"/>
          </p:nvPr>
        </p:nvSpPr>
        <p:spPr/>
        <p:txBody>
          <a:bodyPr/>
          <a:lstStyle/>
          <a:p>
            <a:r>
              <a:rPr lang="en-US" dirty="0"/>
              <a:t>SMS Tips</a:t>
            </a:r>
            <a:endParaRPr lang="en-AU" dirty="0"/>
          </a:p>
        </p:txBody>
      </p:sp>
      <p:sp>
        <p:nvSpPr>
          <p:cNvPr id="3" name="Content Placeholder 2">
            <a:extLst>
              <a:ext uri="{FF2B5EF4-FFF2-40B4-BE49-F238E27FC236}">
                <a16:creationId xmlns:a16="http://schemas.microsoft.com/office/drawing/2014/main" id="{C0D5DD20-7485-9F20-130A-BBAFD9C62E87}"/>
              </a:ext>
            </a:extLst>
          </p:cNvPr>
          <p:cNvSpPr>
            <a:spLocks noGrp="1"/>
          </p:cNvSpPr>
          <p:nvPr>
            <p:ph idx="1"/>
          </p:nvPr>
        </p:nvSpPr>
        <p:spPr/>
        <p:txBody>
          <a:bodyPr/>
          <a:lstStyle/>
          <a:p>
            <a:pPr marL="0" indent="0">
              <a:buNone/>
            </a:pPr>
            <a:r>
              <a:rPr lang="en-AU" sz="1800" i="1" dirty="0">
                <a:effectLst/>
                <a:latin typeface="Arial" panose="020B0604020202020204" pitchFamily="34" charset="0"/>
                <a:ea typeface="Calibri" panose="020F0502020204030204" pitchFamily="34" charset="0"/>
              </a:rPr>
              <a:t>When sending SMS in CDIS, consider these best practices to understand associated costs.</a:t>
            </a:r>
            <a:endParaRPr lang="en-AU" sz="1800" dirty="0">
              <a:effectLst/>
              <a:latin typeface="Calibri" panose="020F0502020204030204" pitchFamily="34" charset="0"/>
              <a:ea typeface="Calibri" panose="020F0502020204030204" pitchFamily="34" charset="0"/>
            </a:endParaRPr>
          </a:p>
          <a:p>
            <a:pPr marL="342900" lvl="0" indent="-342900">
              <a:lnSpc>
                <a:spcPct val="105000"/>
              </a:lnSpc>
              <a:buFont typeface="+mj-lt"/>
              <a:buAutoNum type="arabicPeriod"/>
            </a:pPr>
            <a:r>
              <a:rPr lang="en-AU" sz="1800" i="1" dirty="0">
                <a:effectLst/>
                <a:latin typeface="Arial" panose="020B0604020202020204" pitchFamily="34" charset="0"/>
                <a:ea typeface="Times New Roman" panose="02020603050405020304" pitchFamily="18" charset="0"/>
              </a:rPr>
              <a:t>Use standard English set characters; each character counts as 1:</a:t>
            </a:r>
            <a:endParaRPr lang="en-AU" sz="18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1800" i="1" dirty="0">
                <a:effectLst/>
                <a:latin typeface="Arial" panose="020B0604020202020204" pitchFamily="34" charset="0"/>
                <a:ea typeface="Times New Roman" panose="02020603050405020304" pitchFamily="18" charset="0"/>
              </a:rPr>
              <a:t>letters (e.g., a-z),</a:t>
            </a:r>
            <a:endParaRPr lang="en-AU" sz="18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1800" i="1" dirty="0">
                <a:effectLst/>
                <a:latin typeface="Arial" panose="020B0604020202020204" pitchFamily="34" charset="0"/>
                <a:ea typeface="Times New Roman" panose="02020603050405020304" pitchFamily="18" charset="0"/>
              </a:rPr>
              <a:t>numbers (i.e., 0-9), </a:t>
            </a:r>
            <a:endParaRPr lang="en-AU" sz="18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1800" i="1" dirty="0">
                <a:effectLst/>
                <a:latin typeface="Arial" panose="020B0604020202020204" pitchFamily="34" charset="0"/>
                <a:ea typeface="Times New Roman" panose="02020603050405020304" pitchFamily="18" charset="0"/>
              </a:rPr>
              <a:t>common English punctuation (e.g. full stop, comma,?, !) </a:t>
            </a:r>
            <a:endParaRPr lang="en-AU" sz="18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1800" i="1" dirty="0">
                <a:effectLst/>
                <a:latin typeface="Arial" panose="020B0604020202020204" pitchFamily="34" charset="0"/>
                <a:ea typeface="Times New Roman" panose="02020603050405020304" pitchFamily="18" charset="0"/>
              </a:rPr>
              <a:t>symbols (e.g., $, &amp;). </a:t>
            </a:r>
            <a:endParaRPr lang="en-AU" sz="1800" dirty="0">
              <a:effectLst/>
              <a:latin typeface="Calibri" panose="020F0502020204030204" pitchFamily="34" charset="0"/>
              <a:ea typeface="Calibri" panose="020F0502020204030204" pitchFamily="34" charset="0"/>
            </a:endParaRPr>
          </a:p>
          <a:p>
            <a:pPr marL="0" indent="0">
              <a:buNone/>
            </a:pPr>
            <a:r>
              <a:rPr lang="en-AU" sz="1800" i="1" dirty="0">
                <a:effectLst/>
                <a:latin typeface="Calibri" panose="020F0502020204030204" pitchFamily="34" charset="0"/>
                <a:ea typeface="Calibri" panose="020F0502020204030204" pitchFamily="34" charset="0"/>
              </a:rPr>
              <a:t>Non-standard characters are non-English characters; each counts as 2:</a:t>
            </a:r>
            <a:endParaRPr lang="en-AU" sz="18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1800" i="1" dirty="0">
                <a:effectLst/>
                <a:latin typeface="Arial" panose="020B0604020202020204" pitchFamily="34" charset="0"/>
                <a:ea typeface="Times New Roman" panose="02020603050405020304" pitchFamily="18" charset="0"/>
              </a:rPr>
              <a:t>ć, â and ë; </a:t>
            </a:r>
            <a:endParaRPr lang="en-AU" sz="18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1800" i="1" dirty="0">
                <a:effectLst/>
                <a:latin typeface="Arial" panose="020B0604020202020204" pitchFamily="34" charset="0"/>
                <a:ea typeface="Times New Roman" panose="02020603050405020304" pitchFamily="18" charset="0"/>
              </a:rPr>
              <a:t>Special characters (i.e. ^ { } \ [ ~ ] | €) </a:t>
            </a:r>
            <a:endParaRPr lang="en-AU" sz="18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1800" i="1" dirty="0">
                <a:effectLst/>
                <a:latin typeface="Arial" panose="020B0604020202020204" pitchFamily="34" charset="0"/>
                <a:ea typeface="Times New Roman" panose="02020603050405020304" pitchFamily="18" charset="0"/>
              </a:rPr>
              <a:t>Emojis</a:t>
            </a:r>
            <a:endParaRPr lang="en-AU" sz="1800" dirty="0">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186561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AFD12-B364-BC44-0D7D-D516FF91DCFB}"/>
              </a:ext>
            </a:extLst>
          </p:cNvPr>
          <p:cNvSpPr>
            <a:spLocks noGrp="1"/>
          </p:cNvSpPr>
          <p:nvPr>
            <p:ph type="title"/>
          </p:nvPr>
        </p:nvSpPr>
        <p:spPr/>
        <p:txBody>
          <a:bodyPr/>
          <a:lstStyle/>
          <a:p>
            <a:r>
              <a:rPr lang="en-US" dirty="0"/>
              <a:t>SMS Tips</a:t>
            </a:r>
            <a:endParaRPr lang="en-AU" dirty="0"/>
          </a:p>
        </p:txBody>
      </p:sp>
      <p:sp>
        <p:nvSpPr>
          <p:cNvPr id="3" name="Content Placeholder 2">
            <a:extLst>
              <a:ext uri="{FF2B5EF4-FFF2-40B4-BE49-F238E27FC236}">
                <a16:creationId xmlns:a16="http://schemas.microsoft.com/office/drawing/2014/main" id="{5018BA48-4A86-532C-54B0-533B65D8295B}"/>
              </a:ext>
            </a:extLst>
          </p:cNvPr>
          <p:cNvSpPr>
            <a:spLocks noGrp="1"/>
          </p:cNvSpPr>
          <p:nvPr>
            <p:ph idx="1"/>
          </p:nvPr>
        </p:nvSpPr>
        <p:spPr/>
        <p:txBody>
          <a:bodyPr/>
          <a:lstStyle/>
          <a:p>
            <a:pPr marL="0" lvl="0" indent="0">
              <a:lnSpc>
                <a:spcPct val="105000"/>
              </a:lnSpc>
              <a:buNone/>
            </a:pPr>
            <a:r>
              <a:rPr lang="en-AU" sz="1800" i="1" dirty="0">
                <a:effectLst/>
                <a:latin typeface="Arial" panose="020B0604020202020204" pitchFamily="34" charset="0"/>
                <a:ea typeface="Times New Roman" panose="02020603050405020304" pitchFamily="18" charset="0"/>
              </a:rPr>
              <a:t>2. Count characters to determine message length</a:t>
            </a:r>
            <a:endParaRPr lang="en-AU" sz="1800" dirty="0">
              <a:effectLst/>
              <a:latin typeface="Calibri" panose="020F0502020204030204" pitchFamily="34" charset="0"/>
              <a:ea typeface="Calibri" panose="020F0502020204030204" pitchFamily="34" charset="0"/>
            </a:endParaRPr>
          </a:p>
          <a:p>
            <a:r>
              <a:rPr lang="en-AU" sz="1800" i="1" dirty="0">
                <a:effectLst/>
                <a:latin typeface="Arial" panose="020B0604020202020204" pitchFamily="34" charset="0"/>
                <a:ea typeface="Calibri" panose="020F0502020204030204" pitchFamily="34" charset="0"/>
              </a:rPr>
              <a:t>Draft the SMS using either:</a:t>
            </a:r>
            <a:endParaRPr lang="en-AU" sz="18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1800" i="1" dirty="0">
                <a:solidFill>
                  <a:srgbClr val="0563C1"/>
                </a:solidFill>
                <a:effectLst/>
                <a:latin typeface="Arial" panose="020B0604020202020204" pitchFamily="34" charset="0"/>
                <a:ea typeface="Times New Roman" panose="02020603050405020304" pitchFamily="18" charset="0"/>
              </a:rPr>
              <a:t>An online tool that counts characters e.g.  </a:t>
            </a:r>
            <a:r>
              <a:rPr lang="en-AU" sz="1800" i="1" u="sng" dirty="0">
                <a:solidFill>
                  <a:srgbClr val="0563C1"/>
                </a:solidFill>
                <a:effectLst/>
                <a:latin typeface="Arial" panose="020B0604020202020204" pitchFamily="34" charset="0"/>
                <a:ea typeface="Times New Roman" panose="02020603050405020304" pitchFamily="18" charset="0"/>
                <a:hlinkClick r:id="rId2"/>
              </a:rPr>
              <a:t>https://www.nhmrc.gov.au/rgms-character-count</a:t>
            </a:r>
            <a:endParaRPr lang="en-AU" sz="1800" dirty="0">
              <a:solidFill>
                <a:srgbClr val="0563C1"/>
              </a:solidFill>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1800" i="1" dirty="0">
                <a:effectLst/>
                <a:latin typeface="Arial" panose="020B0604020202020204" pitchFamily="34" charset="0"/>
                <a:ea typeface="Times New Roman" panose="02020603050405020304" pitchFamily="18" charset="0"/>
              </a:rPr>
              <a:t>Microsoft Word. Highlight all the words and punctuation. Select the menu named Review &gt; Word count.  A pop-up like below will show you the character count</a:t>
            </a:r>
            <a:endParaRPr lang="en-AU" sz="1800" dirty="0">
              <a:effectLst/>
              <a:latin typeface="Calibri" panose="020F0502020204030204" pitchFamily="34" charset="0"/>
              <a:ea typeface="Calibri" panose="020F0502020204030204" pitchFamily="34" charset="0"/>
            </a:endParaRPr>
          </a:p>
          <a:p>
            <a:endParaRPr lang="en-AU" dirty="0"/>
          </a:p>
        </p:txBody>
      </p:sp>
      <p:pic>
        <p:nvPicPr>
          <p:cNvPr id="5" name="Picture 4">
            <a:extLst>
              <a:ext uri="{FF2B5EF4-FFF2-40B4-BE49-F238E27FC236}">
                <a16:creationId xmlns:a16="http://schemas.microsoft.com/office/drawing/2014/main" id="{7EA42DC5-511C-D8A6-7791-5C255CE32F0E}"/>
              </a:ext>
            </a:extLst>
          </p:cNvPr>
          <p:cNvPicPr>
            <a:picLocks noChangeAspect="1"/>
          </p:cNvPicPr>
          <p:nvPr/>
        </p:nvPicPr>
        <p:blipFill>
          <a:blip r:embed="rId3"/>
          <a:stretch>
            <a:fillRect/>
          </a:stretch>
        </p:blipFill>
        <p:spPr>
          <a:xfrm>
            <a:off x="6048375" y="3703266"/>
            <a:ext cx="2209800" cy="2304752"/>
          </a:xfrm>
          <a:prstGeom prst="rect">
            <a:avLst/>
          </a:prstGeom>
        </p:spPr>
      </p:pic>
    </p:spTree>
    <p:extLst>
      <p:ext uri="{BB962C8B-B14F-4D97-AF65-F5344CB8AC3E}">
        <p14:creationId xmlns:p14="http://schemas.microsoft.com/office/powerpoint/2010/main" val="374829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B9578-A416-2054-7EDE-3736206F1B76}"/>
              </a:ext>
            </a:extLst>
          </p:cNvPr>
          <p:cNvSpPr>
            <a:spLocks noGrp="1"/>
          </p:cNvSpPr>
          <p:nvPr>
            <p:ph type="title"/>
          </p:nvPr>
        </p:nvSpPr>
        <p:spPr/>
        <p:txBody>
          <a:bodyPr/>
          <a:lstStyle/>
          <a:p>
            <a:r>
              <a:rPr lang="en-US" dirty="0"/>
              <a:t>SMS Tips</a:t>
            </a:r>
            <a:endParaRPr lang="en-AU" dirty="0"/>
          </a:p>
        </p:txBody>
      </p:sp>
      <p:sp>
        <p:nvSpPr>
          <p:cNvPr id="3" name="Content Placeholder 2">
            <a:extLst>
              <a:ext uri="{FF2B5EF4-FFF2-40B4-BE49-F238E27FC236}">
                <a16:creationId xmlns:a16="http://schemas.microsoft.com/office/drawing/2014/main" id="{4360E987-E553-19B4-20EB-8A9EB4D0C111}"/>
              </a:ext>
            </a:extLst>
          </p:cNvPr>
          <p:cNvSpPr>
            <a:spLocks noGrp="1"/>
          </p:cNvSpPr>
          <p:nvPr>
            <p:ph idx="1"/>
          </p:nvPr>
        </p:nvSpPr>
        <p:spPr/>
        <p:txBody>
          <a:bodyPr/>
          <a:lstStyle/>
          <a:p>
            <a:pPr marL="0" lvl="0" indent="0">
              <a:lnSpc>
                <a:spcPct val="105000"/>
              </a:lnSpc>
              <a:buNone/>
            </a:pPr>
            <a:r>
              <a:rPr lang="en-AU" sz="1800" i="1" dirty="0">
                <a:effectLst/>
                <a:latin typeface="Arial" panose="020B0604020202020204" pitchFamily="34" charset="0"/>
                <a:ea typeface="Times New Roman" panose="02020603050405020304" pitchFamily="18" charset="0"/>
              </a:rPr>
              <a:t>3. Convert the character count into message length</a:t>
            </a:r>
            <a:endParaRPr lang="en-AU" sz="1800" dirty="0">
              <a:effectLst/>
              <a:latin typeface="Calibri" panose="020F0502020204030204" pitchFamily="34" charset="0"/>
              <a:ea typeface="Calibri" panose="020F0502020204030204" pitchFamily="34" charset="0"/>
            </a:endParaRPr>
          </a:p>
          <a:p>
            <a:r>
              <a:rPr lang="en-AU" sz="1800" i="1" dirty="0">
                <a:effectLst/>
                <a:latin typeface="Arial" panose="020B0604020202020204" pitchFamily="34" charset="0"/>
                <a:ea typeface="Calibri" panose="020F0502020204030204" pitchFamily="34" charset="0"/>
              </a:rPr>
              <a:t>In the example above, 160 characters, is a Single standard message, as long as there are only standard characters. This would be equal to 1 SMS charge.</a:t>
            </a:r>
          </a:p>
          <a:p>
            <a:endParaRPr lang="en-AU" sz="1800" i="1" dirty="0">
              <a:latin typeface="Arial" panose="020B0604020202020204" pitchFamily="34" charset="0"/>
              <a:ea typeface="Calibri" panose="020F0502020204030204" pitchFamily="34" charset="0"/>
            </a:endParaRPr>
          </a:p>
          <a:p>
            <a:endParaRPr lang="en-AU" sz="1800" i="1" dirty="0">
              <a:effectLst/>
              <a:latin typeface="Arial" panose="020B0604020202020204" pitchFamily="34" charset="0"/>
              <a:ea typeface="Calibri" panose="020F0502020204030204" pitchFamily="34" charset="0"/>
            </a:endParaRPr>
          </a:p>
          <a:p>
            <a:endParaRPr lang="en-AU" sz="1800" i="1" dirty="0">
              <a:latin typeface="Arial" panose="020B0604020202020204" pitchFamily="34" charset="0"/>
              <a:ea typeface="Calibri" panose="020F0502020204030204" pitchFamily="34" charset="0"/>
            </a:endParaRPr>
          </a:p>
          <a:p>
            <a:r>
              <a:rPr lang="en-AU" sz="1800" i="1" dirty="0">
                <a:effectLst/>
                <a:latin typeface="Arial" panose="020B0604020202020204" pitchFamily="34" charset="0"/>
                <a:ea typeface="Calibri" panose="020F0502020204030204" pitchFamily="34" charset="0"/>
              </a:rPr>
              <a:t>If the character count was larger e.g., 170, some of the characters will be used by the SMS carrier to “split, send and re-join” the longer message. The SMS carrier must divide the message into multiple smaller messages. This means you pay for more messages – in this example, you would pay for two SMS charges.  These character limits below show how many characters you can use for larger messages that must be divided. </a:t>
            </a:r>
            <a:endParaRPr lang="en-AU" sz="1800" dirty="0">
              <a:effectLst/>
              <a:latin typeface="Calibri" panose="020F0502020204030204" pitchFamily="34" charset="0"/>
              <a:ea typeface="Calibri" panose="020F0502020204030204" pitchFamily="34" charset="0"/>
            </a:endParaRPr>
          </a:p>
          <a:p>
            <a:endParaRPr lang="en-AU" sz="1800" dirty="0">
              <a:effectLst/>
              <a:latin typeface="Calibri" panose="020F0502020204030204" pitchFamily="34" charset="0"/>
              <a:ea typeface="Calibri" panose="020F0502020204030204" pitchFamily="34" charset="0"/>
            </a:endParaRPr>
          </a:p>
          <a:p>
            <a:endParaRPr lang="en-AU" dirty="0"/>
          </a:p>
        </p:txBody>
      </p:sp>
      <p:pic>
        <p:nvPicPr>
          <p:cNvPr id="8" name="Picture 7">
            <a:extLst>
              <a:ext uri="{FF2B5EF4-FFF2-40B4-BE49-F238E27FC236}">
                <a16:creationId xmlns:a16="http://schemas.microsoft.com/office/drawing/2014/main" id="{692CA290-C695-0B05-93D0-8823A1814392}"/>
              </a:ext>
            </a:extLst>
          </p:cNvPr>
          <p:cNvPicPr>
            <a:picLocks noChangeAspect="1"/>
          </p:cNvPicPr>
          <p:nvPr/>
        </p:nvPicPr>
        <p:blipFill>
          <a:blip r:embed="rId2"/>
          <a:stretch>
            <a:fillRect/>
          </a:stretch>
        </p:blipFill>
        <p:spPr>
          <a:xfrm>
            <a:off x="2957512" y="2852737"/>
            <a:ext cx="6276975" cy="1152525"/>
          </a:xfrm>
          <a:prstGeom prst="rect">
            <a:avLst/>
          </a:prstGeom>
        </p:spPr>
      </p:pic>
      <p:pic>
        <p:nvPicPr>
          <p:cNvPr id="10" name="Picture 9">
            <a:extLst>
              <a:ext uri="{FF2B5EF4-FFF2-40B4-BE49-F238E27FC236}">
                <a16:creationId xmlns:a16="http://schemas.microsoft.com/office/drawing/2014/main" id="{A44E2C5C-2FD4-2048-E870-EBFDFA3013C7}"/>
              </a:ext>
            </a:extLst>
          </p:cNvPr>
          <p:cNvPicPr>
            <a:picLocks noChangeAspect="1"/>
          </p:cNvPicPr>
          <p:nvPr/>
        </p:nvPicPr>
        <p:blipFill>
          <a:blip r:embed="rId3"/>
          <a:stretch>
            <a:fillRect/>
          </a:stretch>
        </p:blipFill>
        <p:spPr>
          <a:xfrm>
            <a:off x="2957512" y="5330825"/>
            <a:ext cx="6457950" cy="1162050"/>
          </a:xfrm>
          <a:prstGeom prst="rect">
            <a:avLst/>
          </a:prstGeom>
        </p:spPr>
      </p:pic>
    </p:spTree>
    <p:extLst>
      <p:ext uri="{BB962C8B-B14F-4D97-AF65-F5344CB8AC3E}">
        <p14:creationId xmlns:p14="http://schemas.microsoft.com/office/powerpoint/2010/main" val="219692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AB72-4484-E6CE-952B-63926A8FC49F}"/>
              </a:ext>
            </a:extLst>
          </p:cNvPr>
          <p:cNvSpPr>
            <a:spLocks noGrp="1"/>
          </p:cNvSpPr>
          <p:nvPr>
            <p:ph type="title"/>
          </p:nvPr>
        </p:nvSpPr>
        <p:spPr/>
        <p:txBody>
          <a:bodyPr/>
          <a:lstStyle/>
          <a:p>
            <a:r>
              <a:rPr lang="en-US" dirty="0"/>
              <a:t>SMS Tips</a:t>
            </a:r>
            <a:endParaRPr lang="en-AU" dirty="0"/>
          </a:p>
        </p:txBody>
      </p:sp>
      <p:sp>
        <p:nvSpPr>
          <p:cNvPr id="3" name="Content Placeholder 2">
            <a:extLst>
              <a:ext uri="{FF2B5EF4-FFF2-40B4-BE49-F238E27FC236}">
                <a16:creationId xmlns:a16="http://schemas.microsoft.com/office/drawing/2014/main" id="{59004794-8978-4CDA-7D41-4C91DFF27D08}"/>
              </a:ext>
            </a:extLst>
          </p:cNvPr>
          <p:cNvSpPr>
            <a:spLocks noGrp="1"/>
          </p:cNvSpPr>
          <p:nvPr>
            <p:ph idx="1"/>
          </p:nvPr>
        </p:nvSpPr>
        <p:spPr/>
        <p:txBody>
          <a:bodyPr/>
          <a:lstStyle/>
          <a:p>
            <a:r>
              <a:rPr lang="en-AU" sz="1800" i="1" dirty="0">
                <a:effectLst/>
                <a:latin typeface="Arial" panose="020B0604020202020204" pitchFamily="34" charset="0"/>
                <a:ea typeface="Calibri" panose="020F0502020204030204" pitchFamily="34" charset="0"/>
              </a:rPr>
              <a:t>Depending on the number of clients and SMS’ sent per month, </a:t>
            </a:r>
            <a:r>
              <a:rPr lang="en-AU" sz="1800" b="1" i="1" u="sng" dirty="0">
                <a:effectLst/>
                <a:latin typeface="Arial" panose="020B0604020202020204" pitchFamily="34" charset="0"/>
                <a:ea typeface="Calibri" panose="020F0502020204030204" pitchFamily="34" charset="0"/>
              </a:rPr>
              <a:t>this was the current table of SMS costs from the supplier</a:t>
            </a:r>
            <a:r>
              <a:rPr lang="en-AU" sz="1800" i="1" dirty="0">
                <a:effectLst/>
                <a:latin typeface="Arial" panose="020B0604020202020204" pitchFamily="34" charset="0"/>
                <a:ea typeface="Calibri" panose="020F0502020204030204" pitchFamily="34" charset="0"/>
              </a:rPr>
              <a:t> at the time the article was published.  You can reach out to them via your contract contact. </a:t>
            </a:r>
            <a:endParaRPr lang="en-AU" sz="1800" dirty="0">
              <a:effectLst/>
              <a:latin typeface="Calibri" panose="020F0502020204030204" pitchFamily="34" charset="0"/>
              <a:ea typeface="Calibri" panose="020F0502020204030204" pitchFamily="34" charset="0"/>
            </a:endParaRPr>
          </a:p>
          <a:p>
            <a:r>
              <a:rPr lang="en-AU" sz="1800" i="1" dirty="0">
                <a:effectLst/>
                <a:latin typeface="Arial" panose="020B0604020202020204" pitchFamily="34" charset="0"/>
                <a:ea typeface="Calibri" panose="020F0502020204030204" pitchFamily="34" charset="0"/>
              </a:rPr>
              <a:t>This does not include invoice fees of your contract.</a:t>
            </a:r>
            <a:endParaRPr lang="en-AU" sz="1800" dirty="0">
              <a:effectLst/>
              <a:latin typeface="Calibri" panose="020F0502020204030204" pitchFamily="34" charset="0"/>
              <a:ea typeface="Calibri" panose="020F0502020204030204" pitchFamily="34" charset="0"/>
            </a:endParaRPr>
          </a:p>
          <a:p>
            <a:endParaRPr lang="en-AU" dirty="0"/>
          </a:p>
        </p:txBody>
      </p:sp>
      <p:pic>
        <p:nvPicPr>
          <p:cNvPr id="5" name="Picture 4">
            <a:extLst>
              <a:ext uri="{FF2B5EF4-FFF2-40B4-BE49-F238E27FC236}">
                <a16:creationId xmlns:a16="http://schemas.microsoft.com/office/drawing/2014/main" id="{60BE2F05-D1A4-147B-C093-B4BBA26B2C7D}"/>
              </a:ext>
            </a:extLst>
          </p:cNvPr>
          <p:cNvPicPr>
            <a:picLocks noChangeAspect="1"/>
          </p:cNvPicPr>
          <p:nvPr/>
        </p:nvPicPr>
        <p:blipFill>
          <a:blip r:embed="rId2"/>
          <a:stretch>
            <a:fillRect/>
          </a:stretch>
        </p:blipFill>
        <p:spPr>
          <a:xfrm>
            <a:off x="3910012" y="3282950"/>
            <a:ext cx="4505325" cy="3028950"/>
          </a:xfrm>
          <a:prstGeom prst="rect">
            <a:avLst/>
          </a:prstGeom>
        </p:spPr>
      </p:pic>
    </p:spTree>
    <p:extLst>
      <p:ext uri="{BB962C8B-B14F-4D97-AF65-F5344CB8AC3E}">
        <p14:creationId xmlns:p14="http://schemas.microsoft.com/office/powerpoint/2010/main" val="375589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85485D6B-3767-349D-0E15-FCF6997956D7}"/>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7656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ectangle 34">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07DDD9-AF57-60F5-1AB5-010A5545EBF6}"/>
              </a:ext>
            </a:extLst>
          </p:cNvPr>
          <p:cNvSpPr>
            <a:spLocks noGrp="1"/>
          </p:cNvSpPr>
          <p:nvPr>
            <p:ph type="ctrTitle"/>
          </p:nvPr>
        </p:nvSpPr>
        <p:spPr>
          <a:xfrm>
            <a:off x="4918515" y="1416581"/>
            <a:ext cx="6092786" cy="2127287"/>
          </a:xfrm>
        </p:spPr>
        <p:txBody>
          <a:bodyPr anchor="b">
            <a:normAutofit/>
          </a:bodyPr>
          <a:lstStyle/>
          <a:p>
            <a:pPr algn="l"/>
            <a:r>
              <a:rPr lang="en-US" sz="3400"/>
              <a:t>Feedback: Reminder to please attach email correspondence as an attachment to the CDIS record. </a:t>
            </a:r>
            <a:br>
              <a:rPr lang="en-US" sz="3400"/>
            </a:br>
            <a:endParaRPr lang="en-AU" sz="3400"/>
          </a:p>
        </p:txBody>
      </p:sp>
      <p:sp>
        <p:nvSpPr>
          <p:cNvPr id="3" name="Subtitle 2">
            <a:extLst>
              <a:ext uri="{FF2B5EF4-FFF2-40B4-BE49-F238E27FC236}">
                <a16:creationId xmlns:a16="http://schemas.microsoft.com/office/drawing/2014/main" id="{C024683F-17AE-9887-E34C-4630171F7AB1}"/>
              </a:ext>
            </a:extLst>
          </p:cNvPr>
          <p:cNvSpPr>
            <a:spLocks noGrp="1"/>
          </p:cNvSpPr>
          <p:nvPr>
            <p:ph type="subTitle" idx="1"/>
          </p:nvPr>
        </p:nvSpPr>
        <p:spPr>
          <a:xfrm>
            <a:off x="4918515" y="3764975"/>
            <a:ext cx="6092786" cy="2192683"/>
          </a:xfrm>
        </p:spPr>
        <p:txBody>
          <a:bodyPr>
            <a:normAutofit/>
          </a:bodyPr>
          <a:lstStyle/>
          <a:p>
            <a:pPr algn="l"/>
            <a:r>
              <a:rPr lang="en-US"/>
              <a:t>Details such as sender name and contact details are missing from emails when cut and paste into the CNP.</a:t>
            </a:r>
            <a:endParaRPr lang="en-AU"/>
          </a:p>
          <a:p>
            <a:pPr algn="l"/>
            <a:endParaRPr lang="en-AU"/>
          </a:p>
        </p:txBody>
      </p:sp>
      <p:cxnSp>
        <p:nvCxnSpPr>
          <p:cNvPr id="37" name="Straight Connector 36">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7" name="Graphic 6" descr="Paperclip">
            <a:extLst>
              <a:ext uri="{FF2B5EF4-FFF2-40B4-BE49-F238E27FC236}">
                <a16:creationId xmlns:a16="http://schemas.microsoft.com/office/drawing/2014/main" id="{71E2453C-1253-192B-9D5A-CEC076056A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899" y="2355650"/>
            <a:ext cx="3756276" cy="3756276"/>
          </a:xfrm>
          <a:prstGeom prst="rect">
            <a:avLst/>
          </a:prstGeom>
        </p:spPr>
      </p:pic>
    </p:spTree>
    <p:extLst>
      <p:ext uri="{BB962C8B-B14F-4D97-AF65-F5344CB8AC3E}">
        <p14:creationId xmlns:p14="http://schemas.microsoft.com/office/powerpoint/2010/main" val="3651909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TotalTime>
  <Words>1839</Words>
  <Application>Microsoft Office PowerPoint</Application>
  <PresentationFormat>Widescreen</PresentationFormat>
  <Paragraphs>193</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Helvetica Neue Medium</vt:lpstr>
      <vt:lpstr>Symbol</vt:lpstr>
      <vt:lpstr>Times New Roman</vt:lpstr>
      <vt:lpstr>Office Theme</vt:lpstr>
      <vt:lpstr>  Child Development Information System (CDIS)   CDIS Admin Users Group  </vt:lpstr>
      <vt:lpstr>PowerPoint Presentation</vt:lpstr>
      <vt:lpstr>Appointment Reminders</vt:lpstr>
      <vt:lpstr>SMS Tips</vt:lpstr>
      <vt:lpstr>SMS Tips</vt:lpstr>
      <vt:lpstr>SMS Tips</vt:lpstr>
      <vt:lpstr>SMS Tips</vt:lpstr>
      <vt:lpstr>PowerPoint Presentation</vt:lpstr>
      <vt:lpstr>Feedback: Reminder to please attach email correspondence as an attachment to the CDIS record.  </vt:lpstr>
      <vt:lpstr>Correct way to record a DNA – best practice</vt:lpstr>
      <vt:lpstr>Correct way to record a DNA – best practice</vt:lpstr>
      <vt:lpstr>Adding Email to Signature Block</vt:lpstr>
      <vt:lpstr>Adding Email to Signature block</vt:lpstr>
      <vt:lpstr>Adding Email to Signature block</vt:lpstr>
      <vt:lpstr>Appointments Allocations Function/Screen</vt:lpstr>
      <vt:lpstr>Appointments Allocation Function/Screen</vt:lpstr>
      <vt:lpstr>Appointments Allocation Function/Screen</vt:lpstr>
      <vt:lpstr>Appointments Allocation Function/Screen</vt:lpstr>
      <vt:lpstr>CDIS Upgrade: Add multiple sites to User Accounts </vt:lpstr>
      <vt:lpstr>CDIS Upgrade: Add multiple sites to User Accounts</vt:lpstr>
      <vt:lpstr>CDIS Upgrade: Add multiple sites to User Accounts</vt:lpstr>
      <vt:lpstr>Birth Notice Process</vt:lpstr>
      <vt:lpstr>Following the CDIS Birth Notice Process</vt:lpstr>
      <vt:lpstr> I have Office Admin access in CDIS and I can view the flags and the details of the flags?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Child Development Information System (CDIS)   CDIS Admin Users Group  </dc:title>
  <dc:creator>Melissa Ryan</dc:creator>
  <cp:lastModifiedBy>Melissa Ryan</cp:lastModifiedBy>
  <cp:revision>1</cp:revision>
  <dcterms:created xsi:type="dcterms:W3CDTF">2024-02-01T03:52:48Z</dcterms:created>
  <dcterms:modified xsi:type="dcterms:W3CDTF">2024-02-26T02:07:53Z</dcterms:modified>
</cp:coreProperties>
</file>