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9" r:id="rId7"/>
    <p:sldId id="25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10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FEBF-E050-4079-9695-A67840715B50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23DF7-57AA-4B03-A327-A9ADFB93E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56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830065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221088"/>
            <a:ext cx="770485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4" y="2618606"/>
            <a:ext cx="8572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9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3610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53347"/>
          </a:xfrm>
        </p:spPr>
        <p:txBody>
          <a:bodyPr/>
          <a:lstStyle>
            <a:lvl1pPr>
              <a:defRPr sz="2600"/>
            </a:lvl1pPr>
            <a:lvl2pPr>
              <a:defRPr sz="25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140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907704"/>
            <a:ext cx="695778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08" y="6231406"/>
            <a:ext cx="943695" cy="534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421605"/>
            <a:ext cx="4072268" cy="153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53492"/>
            <a:ext cx="1425922" cy="690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37558" cy="307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4" y="116632"/>
            <a:ext cx="2695394" cy="11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 cap="small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.org.au" TargetMode="External"/><Relationship Id="rId2" Type="http://schemas.openxmlformats.org/officeDocument/2006/relationships/hyperlink" Target="http://www.whatmencando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tv.net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So You </a:t>
            </a:r>
            <a:r>
              <a:rPr lang="en-AU" sz="4000" dirty="0" err="1" smtClean="0"/>
              <a:t>Wanna</a:t>
            </a:r>
            <a:r>
              <a:rPr lang="en-AU" sz="4000" dirty="0" smtClean="0"/>
              <a:t> Be A Bystander?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7704856" cy="1752600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Verdana"/>
                <a:cs typeface="Verdana"/>
              </a:rPr>
              <a:t>Daniel Witthaus </a:t>
            </a:r>
            <a:br>
              <a:rPr lang="en-AU" sz="2400" dirty="0" smtClean="0">
                <a:latin typeface="Verdana"/>
                <a:cs typeface="Verdana"/>
              </a:rPr>
            </a:br>
            <a:r>
              <a:rPr lang="en-AU" sz="2400" dirty="0" smtClean="0">
                <a:latin typeface="Verdana"/>
                <a:cs typeface="Verdana"/>
              </a:rPr>
              <a:t>No To Violence &amp; The Men’s Referral Service</a:t>
            </a:r>
            <a:endParaRPr lang="en-AU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3441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" y="476672"/>
            <a:ext cx="8219256" cy="936104"/>
          </a:xfrm>
        </p:spPr>
        <p:txBody>
          <a:bodyPr/>
          <a:lstStyle/>
          <a:p>
            <a:pPr algn="r"/>
            <a:r>
              <a:rPr lang="en-US" cap="none" dirty="0"/>
              <a:t>f</a:t>
            </a:r>
            <a:r>
              <a:rPr lang="en-US" cap="none" dirty="0" smtClean="0"/>
              <a:t>irst things first</a:t>
            </a:r>
            <a:endParaRPr lang="en-AU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8219256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400" dirty="0">
              <a:latin typeface="Verdana"/>
              <a:cs typeface="Verdana"/>
            </a:endParaRPr>
          </a:p>
          <a:p>
            <a:r>
              <a:rPr lang="en-AU" sz="2400" dirty="0" smtClean="0">
                <a:latin typeface="Verdana"/>
                <a:cs typeface="Verdana"/>
              </a:rPr>
              <a:t>When?</a:t>
            </a:r>
            <a:br>
              <a:rPr lang="en-AU" sz="2400" dirty="0" smtClean="0">
                <a:latin typeface="Verdana"/>
                <a:cs typeface="Verdana"/>
              </a:rPr>
            </a:br>
            <a:r>
              <a:rPr lang="en-AU" sz="2400" dirty="0" smtClean="0">
                <a:latin typeface="Verdana"/>
                <a:cs typeface="Verdana"/>
              </a:rPr>
              <a:t>- not quite right</a:t>
            </a:r>
            <a:r>
              <a:rPr lang="en-AU" sz="2400" dirty="0">
                <a:latin typeface="Verdana"/>
                <a:cs typeface="Verdana"/>
              </a:rPr>
              <a:t/>
            </a:r>
            <a:br>
              <a:rPr lang="en-AU" sz="2400" dirty="0">
                <a:latin typeface="Verdana"/>
                <a:cs typeface="Verdana"/>
              </a:rPr>
            </a:br>
            <a:endParaRPr lang="en-AU" sz="2400" dirty="0">
              <a:latin typeface="Verdana"/>
              <a:cs typeface="Verdana"/>
            </a:endParaRPr>
          </a:p>
          <a:p>
            <a:r>
              <a:rPr lang="en-AU" sz="2400" dirty="0" smtClean="0">
                <a:latin typeface="Verdana"/>
                <a:cs typeface="Verdana"/>
              </a:rPr>
              <a:t>Why respond?</a:t>
            </a:r>
            <a:br>
              <a:rPr lang="en-AU" sz="2400" dirty="0" smtClean="0">
                <a:latin typeface="Verdana"/>
                <a:cs typeface="Verdana"/>
              </a:rPr>
            </a:br>
            <a:r>
              <a:rPr lang="en-AU" sz="2400" dirty="0" smtClean="0">
                <a:latin typeface="Verdana"/>
                <a:cs typeface="Verdana"/>
              </a:rPr>
              <a:t>- target audience of response</a:t>
            </a:r>
            <a:br>
              <a:rPr lang="en-AU" sz="2400" dirty="0" smtClean="0">
                <a:latin typeface="Verdana"/>
                <a:cs typeface="Verdana"/>
              </a:rPr>
            </a:br>
            <a:endParaRPr lang="en-AU" sz="2400" dirty="0" smtClean="0">
              <a:latin typeface="Verdana"/>
              <a:cs typeface="Verdana"/>
            </a:endParaRPr>
          </a:p>
          <a:p>
            <a:r>
              <a:rPr lang="en-AU" sz="2400" dirty="0" smtClean="0">
                <a:latin typeface="Verdana"/>
                <a:cs typeface="Verdana"/>
              </a:rPr>
              <a:t>What stops us responding?</a:t>
            </a:r>
            <a:br>
              <a:rPr lang="en-AU" sz="2400" dirty="0" smtClean="0">
                <a:latin typeface="Verdana"/>
                <a:cs typeface="Verdana"/>
              </a:rPr>
            </a:br>
            <a:endParaRPr lang="en-AU" sz="2400" dirty="0" smtClean="0">
              <a:latin typeface="Verdana"/>
              <a:cs typeface="Verdana"/>
            </a:endParaRPr>
          </a:p>
          <a:p>
            <a:endParaRPr lang="en-AU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633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cap="none" dirty="0"/>
              <a:t>toolbox of ideas</a:t>
            </a:r>
            <a:endParaRPr lang="en-AU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8219256" cy="4353347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Verdana"/>
                <a:cs typeface="Verdana"/>
              </a:rPr>
              <a:t>Could you repeat that?</a:t>
            </a:r>
            <a:br>
              <a:rPr lang="en-AU" sz="2400" dirty="0">
                <a:latin typeface="Verdana"/>
                <a:cs typeface="Verdana"/>
              </a:rPr>
            </a:br>
            <a:r>
              <a:rPr lang="en-AU" sz="1800" dirty="0" smtClean="0">
                <a:latin typeface="Verdana"/>
                <a:cs typeface="Verdana"/>
              </a:rPr>
              <a:t>- why do you say that?</a:t>
            </a:r>
            <a:endParaRPr lang="en-AU" sz="2400" dirty="0">
              <a:latin typeface="Verdana"/>
              <a:cs typeface="Verdana"/>
            </a:endParaRPr>
          </a:p>
          <a:p>
            <a:r>
              <a:rPr lang="en-AU" sz="2400" dirty="0">
                <a:latin typeface="Verdana"/>
                <a:cs typeface="Verdana"/>
              </a:rPr>
              <a:t>Make it </a:t>
            </a:r>
            <a:r>
              <a:rPr lang="en-AU" sz="2400" dirty="0" smtClean="0">
                <a:latin typeface="Verdana"/>
                <a:cs typeface="Verdana"/>
              </a:rPr>
              <a:t>real</a:t>
            </a:r>
            <a:endParaRPr lang="en-AU" sz="2400" dirty="0">
              <a:latin typeface="Verdana"/>
              <a:cs typeface="Verdana"/>
            </a:endParaRPr>
          </a:p>
          <a:p>
            <a:r>
              <a:rPr lang="en-AU" sz="2400" dirty="0">
                <a:latin typeface="Verdana"/>
                <a:cs typeface="Verdana"/>
              </a:rPr>
              <a:t>I reckon</a:t>
            </a:r>
          </a:p>
          <a:p>
            <a:endParaRPr lang="en-AU" sz="2400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AU" sz="2400" dirty="0" smtClean="0">
                <a:latin typeface="Verdana"/>
                <a:cs typeface="Verdana"/>
              </a:rPr>
              <a:t>Plus:</a:t>
            </a:r>
            <a:endParaRPr lang="en-AU" sz="2400" dirty="0">
              <a:latin typeface="Verdana"/>
              <a:cs typeface="Verdana"/>
            </a:endParaRPr>
          </a:p>
          <a:p>
            <a:r>
              <a:rPr lang="en-AU" sz="2400" dirty="0">
                <a:latin typeface="Verdana"/>
                <a:cs typeface="Verdana"/>
              </a:rPr>
              <a:t>I missed my </a:t>
            </a:r>
            <a:r>
              <a:rPr lang="en-AU" sz="2400" dirty="0" smtClean="0">
                <a:latin typeface="Verdana"/>
                <a:cs typeface="Verdana"/>
              </a:rPr>
              <a:t>chance</a:t>
            </a:r>
            <a:endParaRPr lang="en-AU" sz="2400" dirty="0">
              <a:latin typeface="Verdana"/>
              <a:cs typeface="Verdana"/>
            </a:endParaRPr>
          </a:p>
          <a:p>
            <a:r>
              <a:rPr lang="en-AU" sz="2400" dirty="0">
                <a:latin typeface="Verdana"/>
                <a:cs typeface="Verdana"/>
              </a:rPr>
              <a:t>I think he is using violence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395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476672"/>
            <a:ext cx="8219256" cy="936104"/>
          </a:xfrm>
        </p:spPr>
        <p:txBody>
          <a:bodyPr/>
          <a:lstStyle/>
          <a:p>
            <a:pPr algn="r"/>
            <a:r>
              <a:rPr lang="en-US" cap="none" dirty="0" smtClean="0"/>
              <a:t>contact</a:t>
            </a:r>
            <a:endParaRPr lang="en-AU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00808"/>
            <a:ext cx="8219256" cy="43533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000" u="sng" dirty="0" smtClean="0">
                <a:latin typeface="Verdana"/>
                <a:cs typeface="Verdana"/>
              </a:rPr>
              <a:t>What Men Can Do</a:t>
            </a:r>
          </a:p>
          <a:p>
            <a:pPr>
              <a:buFontTx/>
              <a:buNone/>
            </a:pPr>
            <a:r>
              <a:rPr lang="en-GB" sz="2000" dirty="0" smtClean="0">
                <a:latin typeface="Verdana"/>
                <a:cs typeface="Verdana"/>
                <a:hlinkClick r:id="rId2"/>
              </a:rPr>
              <a:t>www.whatmencando.net</a:t>
            </a:r>
            <a:r>
              <a:rPr lang="en-GB" sz="2000" dirty="0" smtClean="0">
                <a:latin typeface="Verdana"/>
                <a:cs typeface="Verdana"/>
              </a:rPr>
              <a:t> </a:t>
            </a:r>
            <a:br>
              <a:rPr lang="en-GB" sz="2000" dirty="0" smtClean="0">
                <a:latin typeface="Verdana"/>
                <a:cs typeface="Verdana"/>
              </a:rPr>
            </a:br>
            <a:r>
              <a:rPr lang="en-GB" sz="2000" dirty="0" smtClean="0">
                <a:latin typeface="Verdana"/>
                <a:cs typeface="Verdana"/>
              </a:rPr>
              <a:t> </a:t>
            </a:r>
            <a:endParaRPr lang="en-GB" sz="2000" dirty="0">
              <a:latin typeface="Verdana"/>
              <a:cs typeface="Verdana"/>
            </a:endParaRPr>
          </a:p>
          <a:p>
            <a:pPr>
              <a:buFontTx/>
              <a:buNone/>
            </a:pPr>
            <a:r>
              <a:rPr lang="en-GB" sz="2000" u="sng" dirty="0" smtClean="0">
                <a:latin typeface="Verdana"/>
                <a:cs typeface="Verdana"/>
              </a:rPr>
              <a:t>Men’s </a:t>
            </a:r>
            <a:r>
              <a:rPr lang="en-GB" sz="2000" u="sng" dirty="0">
                <a:latin typeface="Verdana"/>
                <a:cs typeface="Verdana"/>
              </a:rPr>
              <a:t>Referral Service</a:t>
            </a:r>
            <a:r>
              <a:rPr lang="en-GB" sz="2000" dirty="0">
                <a:latin typeface="Verdana"/>
                <a:cs typeface="Verdana"/>
              </a:rPr>
              <a:t> </a:t>
            </a:r>
          </a:p>
          <a:p>
            <a:pPr>
              <a:buFontTx/>
              <a:buNone/>
            </a:pPr>
            <a:r>
              <a:rPr lang="en-GB" sz="2000" dirty="0">
                <a:latin typeface="Verdana"/>
                <a:cs typeface="Verdana"/>
              </a:rPr>
              <a:t>(03) 9428 2899</a:t>
            </a:r>
          </a:p>
          <a:p>
            <a:pPr>
              <a:buFontTx/>
              <a:buNone/>
            </a:pPr>
            <a:r>
              <a:rPr lang="en-GB" sz="2000" dirty="0">
                <a:latin typeface="Verdana"/>
                <a:cs typeface="Verdana"/>
                <a:hlinkClick r:id="rId3"/>
              </a:rPr>
              <a:t>www.mrs.org.au</a:t>
            </a:r>
            <a:r>
              <a:rPr lang="en-GB" sz="2000" dirty="0">
                <a:latin typeface="Verdana"/>
                <a:cs typeface="Verdana"/>
              </a:rPr>
              <a:t> </a:t>
            </a:r>
          </a:p>
          <a:p>
            <a:endParaRPr lang="en-GB" sz="2000" dirty="0">
              <a:latin typeface="Verdana"/>
              <a:cs typeface="Verdana"/>
            </a:endParaRPr>
          </a:p>
          <a:p>
            <a:pPr>
              <a:buFontTx/>
              <a:buNone/>
            </a:pPr>
            <a:r>
              <a:rPr lang="en-GB" sz="2000" u="sng" dirty="0">
                <a:latin typeface="Verdana"/>
                <a:cs typeface="Verdana"/>
              </a:rPr>
              <a:t>No To Violence</a:t>
            </a:r>
            <a:r>
              <a:rPr lang="en-GB" sz="2000" dirty="0">
                <a:latin typeface="Verdana"/>
                <a:cs typeface="Verdana"/>
              </a:rPr>
              <a:t> </a:t>
            </a:r>
          </a:p>
          <a:p>
            <a:pPr>
              <a:buFontTx/>
              <a:buNone/>
            </a:pPr>
            <a:r>
              <a:rPr lang="en-GB" sz="2000" dirty="0">
                <a:latin typeface="Verdana"/>
                <a:cs typeface="Verdana"/>
              </a:rPr>
              <a:t>(03) 9428 3536</a:t>
            </a:r>
          </a:p>
          <a:p>
            <a:pPr>
              <a:buFontTx/>
              <a:buNone/>
            </a:pPr>
            <a:r>
              <a:rPr lang="en-GB" sz="2000" dirty="0">
                <a:latin typeface="Verdana"/>
                <a:cs typeface="Verdana"/>
                <a:hlinkClick r:id="rId4"/>
              </a:rPr>
              <a:t>www.ntv.net.au</a:t>
            </a:r>
            <a:endParaRPr lang="en-GB" sz="2000" dirty="0">
              <a:latin typeface="Verdana"/>
              <a:cs typeface="Verdana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3835817"/>
      </p:ext>
    </p:extLst>
  </p:cSld>
  <p:clrMapOvr>
    <a:masterClrMapping/>
  </p:clrMapOvr>
</p:sld>
</file>

<file path=ppt/theme/theme1.xml><?xml version="1.0" encoding="utf-8"?>
<a:theme xmlns:a="http://schemas.openxmlformats.org/drawingml/2006/main" name="NTV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TaxHTField1 xmlns="b2999bd9-dba0-46e4-8521-1f182c80fbb9" xsi:nil="true"/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Family violence</TermName>
          <TermId xmlns="http://schemas.microsoft.com/office/infopath/2007/PartnerControls">a925b0ef-05da-49ea-b419-827af8496195</TermId>
        </TermInfo>
      </Terms>
    </AGLSSubjectHTField0>
    <TaxCatchAll xmlns="b2999bd9-dba0-46e4-8521-1f182c80fbb9">
      <Value>165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C216C-47F3-41BC-99FD-CB180F2AB82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2999bd9-dba0-46e4-8521-1f182c80fb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2FC1186-5FFE-49F7-A489-CE473DCDA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9A1C9-14EE-4C8A-97DE-D1D052172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NTV PowerPoint Template</Template>
  <TotalTime>35</TotalTime>
  <Words>28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Verdana</vt:lpstr>
      <vt:lpstr>Arial</vt:lpstr>
      <vt:lpstr>Cambria</vt:lpstr>
      <vt:lpstr>NTV PowerPoint Template</vt:lpstr>
      <vt:lpstr>So You Wanna Be A Bystander?</vt:lpstr>
      <vt:lpstr>first things first</vt:lpstr>
      <vt:lpstr>toolbox of ideas</vt:lpstr>
      <vt:lpstr>contact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Zachary Tangey</cp:lastModifiedBy>
  <cp:revision>6</cp:revision>
  <dcterms:created xsi:type="dcterms:W3CDTF">2013-05-14T00:47:04Z</dcterms:created>
  <dcterms:modified xsi:type="dcterms:W3CDTF">2018-03-19T23:16:15Z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PowerPoint Presentation</vt:lpwstr>
  </property>
  <property fmtid="{D5CDD505-2E9C-101B-9397-08002B2CF9AE}" pid="3" name="Document Description">
    <vt:lpwstr/>
  </property>
  <property fmtid="{D5CDD505-2E9C-101B-9397-08002B2CF9AE}" pid="4" name="Doc Type">
    <vt:lpwstr>Presentation</vt:lpwstr>
  </property>
  <property fmtid="{D5CDD505-2E9C-101B-9397-08002B2CF9AE}" pid="5" name="Month">
    <vt:lpwstr>December</vt:lpwstr>
  </property>
  <property fmtid="{D5CDD505-2E9C-101B-9397-08002B2CF9AE}" pid="6" name="Year">
    <vt:lpwstr>2013</vt:lpwstr>
  </property>
  <property fmtid="{D5CDD505-2E9C-101B-9397-08002B2CF9AE}" pid="7" name="Stakeholders">
    <vt:lpwstr/>
  </property>
  <property fmtid="{D5CDD505-2E9C-101B-9397-08002B2CF9AE}" pid="8" name="Issue (Comms)">
    <vt:lpwstr/>
  </property>
  <property fmtid="{D5CDD505-2E9C-101B-9397-08002B2CF9AE}" pid="9" name="Projects">
    <vt:lpwstr>PVAW Forum</vt:lpwstr>
  </property>
  <property fmtid="{D5CDD505-2E9C-101B-9397-08002B2CF9AE}" pid="10" name="MAV Function">
    <vt:lpwstr/>
  </property>
  <property fmtid="{D5CDD505-2E9C-101B-9397-08002B2CF9AE}" pid="11" name="ContentTypeId">
    <vt:lpwstr>0x01010079C72B406EC4FF44A494E2EC2B5D0974</vt:lpwstr>
  </property>
  <property fmtid="{D5CDD505-2E9C-101B-9397-08002B2CF9AE}" pid="12" name="AGLSSubject">
    <vt:lpwstr>165;#Family violence|a925b0ef-05da-49ea-b419-827af8496195</vt:lpwstr>
  </property>
  <property fmtid="{D5CDD505-2E9C-101B-9397-08002B2CF9AE}" pid="13" name="Order">
    <vt:r8>400</vt:r8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xd_ProgID">
    <vt:lpwstr/>
  </property>
  <property fmtid="{D5CDD505-2E9C-101B-9397-08002B2CF9AE}" pid="17" name="_SourceUrl">
    <vt:lpwstr/>
  </property>
  <property fmtid="{D5CDD505-2E9C-101B-9397-08002B2CF9AE}" pid="18" name="_SharedFileIndex">
    <vt:lpwstr/>
  </property>
</Properties>
</file>