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325" r:id="rId6"/>
    <p:sldId id="326" r:id="rId7"/>
    <p:sldId id="342" r:id="rId8"/>
    <p:sldId id="328" r:id="rId9"/>
    <p:sldId id="330" r:id="rId10"/>
    <p:sldId id="331" r:id="rId11"/>
    <p:sldId id="332" r:id="rId12"/>
    <p:sldId id="333" r:id="rId13"/>
    <p:sldId id="340" r:id="rId14"/>
    <p:sldId id="341" r:id="rId15"/>
    <p:sldId id="334" r:id="rId16"/>
    <p:sldId id="335" r:id="rId17"/>
    <p:sldId id="336" r:id="rId18"/>
    <p:sldId id="337" r:id="rId19"/>
    <p:sldId id="339" r:id="rId20"/>
    <p:sldId id="338" r:id="rId21"/>
    <p:sldId id="343" r:id="rId22"/>
    <p:sldId id="34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304FA1-4CA4-4A8A-99DE-474EE6D0D0E0}" v="15" dt="2023-03-10T04:22:32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Ryan" userId="169f3ad4-a1c1-4d4c-bc50-d9e66cb109a9" providerId="ADAL" clId="{45304FA1-4CA4-4A8A-99DE-474EE6D0D0E0}"/>
    <pc:docChg chg="undo custSel addSld delSld modSld sldOrd">
      <pc:chgData name="Melissa Ryan" userId="169f3ad4-a1c1-4d4c-bc50-d9e66cb109a9" providerId="ADAL" clId="{45304FA1-4CA4-4A8A-99DE-474EE6D0D0E0}" dt="2023-03-10T04:46:52.160" v="6276" actId="20577"/>
      <pc:docMkLst>
        <pc:docMk/>
      </pc:docMkLst>
      <pc:sldChg chg="addSp delSp modSp add del mod setBg">
        <pc:chgData name="Melissa Ryan" userId="169f3ad4-a1c1-4d4c-bc50-d9e66cb109a9" providerId="ADAL" clId="{45304FA1-4CA4-4A8A-99DE-474EE6D0D0E0}" dt="2023-02-23T02:45:34.583" v="6005" actId="2696"/>
        <pc:sldMkLst>
          <pc:docMk/>
          <pc:sldMk cId="1959681126" sldId="256"/>
        </pc:sldMkLst>
        <pc:spChg chg="mod ord">
          <ac:chgData name="Melissa Ryan" userId="169f3ad4-a1c1-4d4c-bc50-d9e66cb109a9" providerId="ADAL" clId="{45304FA1-4CA4-4A8A-99DE-474EE6D0D0E0}" dt="2023-02-04T23:42:46.689" v="39" actId="20577"/>
          <ac:spMkLst>
            <pc:docMk/>
            <pc:sldMk cId="1959681126" sldId="256"/>
            <ac:spMk id="2" creationId="{24DF0C0C-4431-4DF8-8D2F-F134EADB5357}"/>
          </ac:spMkLst>
        </pc:spChg>
        <pc:spChg chg="mod">
          <ac:chgData name="Melissa Ryan" userId="169f3ad4-a1c1-4d4c-bc50-d9e66cb109a9" providerId="ADAL" clId="{45304FA1-4CA4-4A8A-99DE-474EE6D0D0E0}" dt="2023-02-04T23:42:20.975" v="29" actId="207"/>
          <ac:spMkLst>
            <pc:docMk/>
            <pc:sldMk cId="1959681126" sldId="256"/>
            <ac:spMk id="3" creationId="{9EFEE713-D7C0-468A-A5A5-112367389CED}"/>
          </ac:spMkLst>
        </pc:spChg>
        <pc:spChg chg="add del">
          <ac:chgData name="Melissa Ryan" userId="169f3ad4-a1c1-4d4c-bc50-d9e66cb109a9" providerId="ADAL" clId="{45304FA1-4CA4-4A8A-99DE-474EE6D0D0E0}" dt="2023-02-04T23:40:37.578" v="16" actId="26606"/>
          <ac:spMkLst>
            <pc:docMk/>
            <pc:sldMk cId="1959681126" sldId="256"/>
            <ac:spMk id="8" creationId="{2783C067-F8BF-4755-B516-8A0CD74CF60C}"/>
          </ac:spMkLst>
        </pc:spChg>
        <pc:spChg chg="add del">
          <ac:chgData name="Melissa Ryan" userId="169f3ad4-a1c1-4d4c-bc50-d9e66cb109a9" providerId="ADAL" clId="{45304FA1-4CA4-4A8A-99DE-474EE6D0D0E0}" dt="2023-02-04T23:40:37.578" v="16" actId="26606"/>
          <ac:spMkLst>
            <pc:docMk/>
            <pc:sldMk cId="1959681126" sldId="256"/>
            <ac:spMk id="10" creationId="{2ED796EC-E7FF-46DB-B912-FB08BF12AA6E}"/>
          </ac:spMkLst>
        </pc:spChg>
        <pc:spChg chg="add del">
          <ac:chgData name="Melissa Ryan" userId="169f3ad4-a1c1-4d4c-bc50-d9e66cb109a9" providerId="ADAL" clId="{45304FA1-4CA4-4A8A-99DE-474EE6D0D0E0}" dt="2023-02-04T23:40:37.578" v="16" actId="26606"/>
          <ac:spMkLst>
            <pc:docMk/>
            <pc:sldMk cId="1959681126" sldId="256"/>
            <ac:spMk id="12" creationId="{549A2DAB-B431-487D-95AD-BB0FECB49E57}"/>
          </ac:spMkLst>
        </pc:spChg>
        <pc:spChg chg="add del">
          <ac:chgData name="Melissa Ryan" userId="169f3ad4-a1c1-4d4c-bc50-d9e66cb109a9" providerId="ADAL" clId="{45304FA1-4CA4-4A8A-99DE-474EE6D0D0E0}" dt="2023-02-04T23:40:37.578" v="16" actId="26606"/>
          <ac:spMkLst>
            <pc:docMk/>
            <pc:sldMk cId="1959681126" sldId="256"/>
            <ac:spMk id="14" creationId="{0819F787-32B4-46A8-BC57-C6571BCEE243}"/>
          </ac:spMkLst>
        </pc:spChg>
        <pc:cxnChg chg="add del">
          <ac:chgData name="Melissa Ryan" userId="169f3ad4-a1c1-4d4c-bc50-d9e66cb109a9" providerId="ADAL" clId="{45304FA1-4CA4-4A8A-99DE-474EE6D0D0E0}" dt="2023-02-04T23:40:37.578" v="16" actId="26606"/>
          <ac:cxnSpMkLst>
            <pc:docMk/>
            <pc:sldMk cId="1959681126" sldId="256"/>
            <ac:cxnSpMk id="16" creationId="{C5ECDEE1-7093-418F-9CF5-24EEB115C1C1}"/>
          </ac:cxnSpMkLst>
        </pc:cxnChg>
        <pc:cxnChg chg="add del">
          <ac:chgData name="Melissa Ryan" userId="169f3ad4-a1c1-4d4c-bc50-d9e66cb109a9" providerId="ADAL" clId="{45304FA1-4CA4-4A8A-99DE-474EE6D0D0E0}" dt="2023-02-04T23:40:37.578" v="16" actId="26606"/>
          <ac:cxnSpMkLst>
            <pc:docMk/>
            <pc:sldMk cId="1959681126" sldId="256"/>
            <ac:cxnSpMk id="18" creationId="{045062AF-EB11-4651-BC4A-4DA21768DE8E}"/>
          </ac:cxnSpMkLst>
        </pc:cxnChg>
      </pc:sldChg>
      <pc:sldChg chg="modSp mod">
        <pc:chgData name="Melissa Ryan" userId="169f3ad4-a1c1-4d4c-bc50-d9e66cb109a9" providerId="ADAL" clId="{45304FA1-4CA4-4A8A-99DE-474EE6D0D0E0}" dt="2023-03-10T04:45:53.686" v="6260" actId="20577"/>
        <pc:sldMkLst>
          <pc:docMk/>
          <pc:sldMk cId="251480269" sldId="325"/>
        </pc:sldMkLst>
        <pc:graphicFrameChg chg="modGraphic">
          <ac:chgData name="Melissa Ryan" userId="169f3ad4-a1c1-4d4c-bc50-d9e66cb109a9" providerId="ADAL" clId="{45304FA1-4CA4-4A8A-99DE-474EE6D0D0E0}" dt="2023-03-10T04:45:53.686" v="6260" actId="20577"/>
          <ac:graphicFrameMkLst>
            <pc:docMk/>
            <pc:sldMk cId="251480269" sldId="325"/>
            <ac:graphicFrameMk id="2" creationId="{801BE9F7-CDDD-4453-AB9B-67075E704610}"/>
          </ac:graphicFrameMkLst>
        </pc:graphicFrameChg>
      </pc:sldChg>
      <pc:sldChg chg="addSp delSp modSp mod">
        <pc:chgData name="Melissa Ryan" userId="169f3ad4-a1c1-4d4c-bc50-d9e66cb109a9" providerId="ADAL" clId="{45304FA1-4CA4-4A8A-99DE-474EE6D0D0E0}" dt="2023-03-09T23:11:19.814" v="6019" actId="20577"/>
        <pc:sldMkLst>
          <pc:docMk/>
          <pc:sldMk cId="1839408483" sldId="326"/>
        </pc:sldMkLst>
        <pc:spChg chg="mod">
          <ac:chgData name="Melissa Ryan" userId="169f3ad4-a1c1-4d4c-bc50-d9e66cb109a9" providerId="ADAL" clId="{45304FA1-4CA4-4A8A-99DE-474EE6D0D0E0}" dt="2023-02-08T09:39:01.519" v="4265" actId="122"/>
          <ac:spMkLst>
            <pc:docMk/>
            <pc:sldMk cId="1839408483" sldId="326"/>
            <ac:spMk id="2" creationId="{F9ACE624-237D-42CD-BD3E-CFBB8BA70F9D}"/>
          </ac:spMkLst>
        </pc:spChg>
        <pc:spChg chg="mod">
          <ac:chgData name="Melissa Ryan" userId="169f3ad4-a1c1-4d4c-bc50-d9e66cb109a9" providerId="ADAL" clId="{45304FA1-4CA4-4A8A-99DE-474EE6D0D0E0}" dt="2023-03-09T23:11:19.814" v="6019" actId="20577"/>
          <ac:spMkLst>
            <pc:docMk/>
            <pc:sldMk cId="1839408483" sldId="326"/>
            <ac:spMk id="3" creationId="{2AEEBD74-CC6D-4DAB-8DCA-3D2FC2DF6EFA}"/>
          </ac:spMkLst>
        </pc:spChg>
        <pc:picChg chg="add del mod">
          <ac:chgData name="Melissa Ryan" userId="169f3ad4-a1c1-4d4c-bc50-d9e66cb109a9" providerId="ADAL" clId="{45304FA1-4CA4-4A8A-99DE-474EE6D0D0E0}" dt="2023-02-04T23:57:46.571" v="690" actId="478"/>
          <ac:picMkLst>
            <pc:docMk/>
            <pc:sldMk cId="1839408483" sldId="326"/>
            <ac:picMk id="4" creationId="{C8FDD570-4B76-24ED-B465-E72D7F07B3EB}"/>
          </ac:picMkLst>
        </pc:picChg>
        <pc:picChg chg="add mod">
          <ac:chgData name="Melissa Ryan" userId="169f3ad4-a1c1-4d4c-bc50-d9e66cb109a9" providerId="ADAL" clId="{45304FA1-4CA4-4A8A-99DE-474EE6D0D0E0}" dt="2023-02-05T00:46:19.615" v="2956" actId="1076"/>
          <ac:picMkLst>
            <pc:docMk/>
            <pc:sldMk cId="1839408483" sldId="326"/>
            <ac:picMk id="6" creationId="{85EEEE24-5555-D3E7-101D-F60689E9107F}"/>
          </ac:picMkLst>
        </pc:picChg>
      </pc:sldChg>
      <pc:sldChg chg="addSp delSp modSp new del mod setBg">
        <pc:chgData name="Melissa Ryan" userId="169f3ad4-a1c1-4d4c-bc50-d9e66cb109a9" providerId="ADAL" clId="{45304FA1-4CA4-4A8A-99DE-474EE6D0D0E0}" dt="2023-02-17T02:12:22.729" v="4855" actId="2696"/>
        <pc:sldMkLst>
          <pc:docMk/>
          <pc:sldMk cId="801009232" sldId="327"/>
        </pc:sldMkLst>
        <pc:spChg chg="add del">
          <ac:chgData name="Melissa Ryan" userId="169f3ad4-a1c1-4d4c-bc50-d9e66cb109a9" providerId="ADAL" clId="{45304FA1-4CA4-4A8A-99DE-474EE6D0D0E0}" dt="2023-02-04T23:39:41.047" v="11" actId="26606"/>
          <ac:spMkLst>
            <pc:docMk/>
            <pc:sldMk cId="801009232" sldId="327"/>
            <ac:spMk id="2" creationId="{058A4BCE-571C-0E3B-A5F1-DAA01EF1E84B}"/>
          </ac:spMkLst>
        </pc:spChg>
        <pc:spChg chg="del">
          <ac:chgData name="Melissa Ryan" userId="169f3ad4-a1c1-4d4c-bc50-d9e66cb109a9" providerId="ADAL" clId="{45304FA1-4CA4-4A8A-99DE-474EE6D0D0E0}" dt="2023-02-04T23:39:26.458" v="2"/>
          <ac:spMkLst>
            <pc:docMk/>
            <pc:sldMk cId="801009232" sldId="327"/>
            <ac:spMk id="3" creationId="{0DDB552C-6C01-87EE-AF3E-420818D9DAF7}"/>
          </ac:spMkLst>
        </pc:spChg>
        <pc:spChg chg="add del">
          <ac:chgData name="Melissa Ryan" userId="169f3ad4-a1c1-4d4c-bc50-d9e66cb109a9" providerId="ADAL" clId="{45304FA1-4CA4-4A8A-99DE-474EE6D0D0E0}" dt="2023-02-04T23:39:30.963" v="6" actId="26606"/>
          <ac:spMkLst>
            <pc:docMk/>
            <pc:sldMk cId="801009232" sldId="327"/>
            <ac:spMk id="22" creationId="{03E8462A-FEBA-4848-81CC-3F8DA3E477BE}"/>
          </ac:spMkLst>
        </pc:spChg>
        <pc:spChg chg="add del">
          <ac:chgData name="Melissa Ryan" userId="169f3ad4-a1c1-4d4c-bc50-d9e66cb109a9" providerId="ADAL" clId="{45304FA1-4CA4-4A8A-99DE-474EE6D0D0E0}" dt="2023-02-04T23:39:30.963" v="6" actId="26606"/>
          <ac:spMkLst>
            <pc:docMk/>
            <pc:sldMk cId="801009232" sldId="327"/>
            <ac:spMk id="35" creationId="{7941F9B1-B01B-4A84-89D9-B169AEB4E456}"/>
          </ac:spMkLst>
        </pc:spChg>
        <pc:spChg chg="add del">
          <ac:chgData name="Melissa Ryan" userId="169f3ad4-a1c1-4d4c-bc50-d9e66cb109a9" providerId="ADAL" clId="{45304FA1-4CA4-4A8A-99DE-474EE6D0D0E0}" dt="2023-02-04T23:39:41.043" v="10" actId="26606"/>
          <ac:spMkLst>
            <pc:docMk/>
            <pc:sldMk cId="801009232" sldId="327"/>
            <ac:spMk id="40" creationId="{03E8462A-FEBA-4848-81CC-3F8DA3E477BE}"/>
          </ac:spMkLst>
        </pc:spChg>
        <pc:spChg chg="add del">
          <ac:chgData name="Melissa Ryan" userId="169f3ad4-a1c1-4d4c-bc50-d9e66cb109a9" providerId="ADAL" clId="{45304FA1-4CA4-4A8A-99DE-474EE6D0D0E0}" dt="2023-02-04T23:39:41.043" v="10" actId="26606"/>
          <ac:spMkLst>
            <pc:docMk/>
            <pc:sldMk cId="801009232" sldId="327"/>
            <ac:spMk id="42" creationId="{7941F9B1-B01B-4A84-89D9-B169AEB4E456}"/>
          </ac:spMkLst>
        </pc:spChg>
        <pc:grpChg chg="add del">
          <ac:chgData name="Melissa Ryan" userId="169f3ad4-a1c1-4d4c-bc50-d9e66cb109a9" providerId="ADAL" clId="{45304FA1-4CA4-4A8A-99DE-474EE6D0D0E0}" dt="2023-02-04T23:39:30.963" v="6" actId="26606"/>
          <ac:grpSpMkLst>
            <pc:docMk/>
            <pc:sldMk cId="801009232" sldId="327"/>
            <ac:grpSpMk id="10" creationId="{609316A9-990D-4EC3-A671-70EE5C1493A4}"/>
          </ac:grpSpMkLst>
        </pc:grpChg>
        <pc:grpChg chg="add del">
          <ac:chgData name="Melissa Ryan" userId="169f3ad4-a1c1-4d4c-bc50-d9e66cb109a9" providerId="ADAL" clId="{45304FA1-4CA4-4A8A-99DE-474EE6D0D0E0}" dt="2023-02-04T23:39:30.963" v="6" actId="26606"/>
          <ac:grpSpMkLst>
            <pc:docMk/>
            <pc:sldMk cId="801009232" sldId="327"/>
            <ac:grpSpMk id="24" creationId="{2109F83F-40FE-4DB3-84CC-09FB3340D06D}"/>
          </ac:grpSpMkLst>
        </pc:grpChg>
        <pc:grpChg chg="add del">
          <ac:chgData name="Melissa Ryan" userId="169f3ad4-a1c1-4d4c-bc50-d9e66cb109a9" providerId="ADAL" clId="{45304FA1-4CA4-4A8A-99DE-474EE6D0D0E0}" dt="2023-02-04T23:39:34.130" v="8" actId="26606"/>
          <ac:grpSpMkLst>
            <pc:docMk/>
            <pc:sldMk cId="801009232" sldId="327"/>
            <ac:grpSpMk id="37" creationId="{609316A9-990D-4EC3-A671-70EE5C1493A4}"/>
          </ac:grpSpMkLst>
        </pc:grpChg>
        <pc:grpChg chg="add del">
          <ac:chgData name="Melissa Ryan" userId="169f3ad4-a1c1-4d4c-bc50-d9e66cb109a9" providerId="ADAL" clId="{45304FA1-4CA4-4A8A-99DE-474EE6D0D0E0}" dt="2023-02-04T23:39:41.043" v="10" actId="26606"/>
          <ac:grpSpMkLst>
            <pc:docMk/>
            <pc:sldMk cId="801009232" sldId="327"/>
            <ac:grpSpMk id="39" creationId="{609316A9-990D-4EC3-A671-70EE5C1493A4}"/>
          </ac:grpSpMkLst>
        </pc:grpChg>
        <pc:grpChg chg="add del">
          <ac:chgData name="Melissa Ryan" userId="169f3ad4-a1c1-4d4c-bc50-d9e66cb109a9" providerId="ADAL" clId="{45304FA1-4CA4-4A8A-99DE-474EE6D0D0E0}" dt="2023-02-04T23:39:41.043" v="10" actId="26606"/>
          <ac:grpSpMkLst>
            <pc:docMk/>
            <pc:sldMk cId="801009232" sldId="327"/>
            <ac:grpSpMk id="41" creationId="{2109F83F-40FE-4DB3-84CC-09FB3340D06D}"/>
          </ac:grpSpMkLst>
        </pc:grpChg>
        <pc:grpChg chg="add">
          <ac:chgData name="Melissa Ryan" userId="169f3ad4-a1c1-4d4c-bc50-d9e66cb109a9" providerId="ADAL" clId="{45304FA1-4CA4-4A8A-99DE-474EE6D0D0E0}" dt="2023-02-04T23:39:41.047" v="11" actId="26606"/>
          <ac:grpSpMkLst>
            <pc:docMk/>
            <pc:sldMk cId="801009232" sldId="327"/>
            <ac:grpSpMk id="44" creationId="{609316A9-990D-4EC3-A671-70EE5C1493A4}"/>
          </ac:grpSpMkLst>
        </pc:grpChg>
        <pc:picChg chg="add mod">
          <ac:chgData name="Melissa Ryan" userId="169f3ad4-a1c1-4d4c-bc50-d9e66cb109a9" providerId="ADAL" clId="{45304FA1-4CA4-4A8A-99DE-474EE6D0D0E0}" dt="2023-02-04T23:40:02.665" v="14" actId="14100"/>
          <ac:picMkLst>
            <pc:docMk/>
            <pc:sldMk cId="801009232" sldId="327"/>
            <ac:picMk id="5" creationId="{BC693D53-9620-40B6-589B-81A9CEE073EF}"/>
          </ac:picMkLst>
        </pc:picChg>
      </pc:sldChg>
      <pc:sldChg chg="addSp delSp modSp new add del mod">
        <pc:chgData name="Melissa Ryan" userId="169f3ad4-a1c1-4d4c-bc50-d9e66cb109a9" providerId="ADAL" clId="{45304FA1-4CA4-4A8A-99DE-474EE6D0D0E0}" dt="2023-03-09T23:11:36.528" v="6024" actId="20577"/>
        <pc:sldMkLst>
          <pc:docMk/>
          <pc:sldMk cId="2593389403" sldId="328"/>
        </pc:sldMkLst>
        <pc:spChg chg="mod">
          <ac:chgData name="Melissa Ryan" userId="169f3ad4-a1c1-4d4c-bc50-d9e66cb109a9" providerId="ADAL" clId="{45304FA1-4CA4-4A8A-99DE-474EE6D0D0E0}" dt="2023-02-04T23:46:19.267" v="190" actId="20577"/>
          <ac:spMkLst>
            <pc:docMk/>
            <pc:sldMk cId="2593389403" sldId="328"/>
            <ac:spMk id="2" creationId="{1ABFF4B6-5997-72F2-2697-C78C4748E415}"/>
          </ac:spMkLst>
        </pc:spChg>
        <pc:spChg chg="add del mod">
          <ac:chgData name="Melissa Ryan" userId="169f3ad4-a1c1-4d4c-bc50-d9e66cb109a9" providerId="ADAL" clId="{45304FA1-4CA4-4A8A-99DE-474EE6D0D0E0}" dt="2023-03-09T23:11:36.528" v="6024" actId="20577"/>
          <ac:spMkLst>
            <pc:docMk/>
            <pc:sldMk cId="2593389403" sldId="328"/>
            <ac:spMk id="3" creationId="{80A3CEEA-4EA6-BAD3-B1EC-646096A39DD0}"/>
          </ac:spMkLst>
        </pc:spChg>
        <pc:picChg chg="add del mod">
          <ac:chgData name="Melissa Ryan" userId="169f3ad4-a1c1-4d4c-bc50-d9e66cb109a9" providerId="ADAL" clId="{45304FA1-4CA4-4A8A-99DE-474EE6D0D0E0}" dt="2023-02-04T23:46:55.816" v="192"/>
          <ac:picMkLst>
            <pc:docMk/>
            <pc:sldMk cId="2593389403" sldId="328"/>
            <ac:picMk id="4" creationId="{038E9276-7396-6C93-5BD2-2DCD1440CD33}"/>
          </ac:picMkLst>
        </pc:picChg>
        <pc:picChg chg="add mod">
          <ac:chgData name="Melissa Ryan" userId="169f3ad4-a1c1-4d4c-bc50-d9e66cb109a9" providerId="ADAL" clId="{45304FA1-4CA4-4A8A-99DE-474EE6D0D0E0}" dt="2023-02-04T23:47:36.840" v="202" actId="1076"/>
          <ac:picMkLst>
            <pc:docMk/>
            <pc:sldMk cId="2593389403" sldId="328"/>
            <ac:picMk id="5" creationId="{A3CCA912-122E-C0EA-ABCD-C3D69EE1EE83}"/>
          </ac:picMkLst>
        </pc:picChg>
        <pc:picChg chg="add mod">
          <ac:chgData name="Melissa Ryan" userId="169f3ad4-a1c1-4d4c-bc50-d9e66cb109a9" providerId="ADAL" clId="{45304FA1-4CA4-4A8A-99DE-474EE6D0D0E0}" dt="2023-02-04T23:47:40.672" v="203" actId="1076"/>
          <ac:picMkLst>
            <pc:docMk/>
            <pc:sldMk cId="2593389403" sldId="328"/>
            <ac:picMk id="6" creationId="{222FFE03-508A-246F-3D26-55DE7DA33A7B}"/>
          </ac:picMkLst>
        </pc:picChg>
      </pc:sldChg>
      <pc:sldChg chg="new del">
        <pc:chgData name="Melissa Ryan" userId="169f3ad4-a1c1-4d4c-bc50-d9e66cb109a9" providerId="ADAL" clId="{45304FA1-4CA4-4A8A-99DE-474EE6D0D0E0}" dt="2023-02-04T23:48:23.104" v="206" actId="2696"/>
        <pc:sldMkLst>
          <pc:docMk/>
          <pc:sldMk cId="1598663238" sldId="329"/>
        </pc:sldMkLst>
      </pc:sldChg>
      <pc:sldChg chg="modSp add mod">
        <pc:chgData name="Melissa Ryan" userId="169f3ad4-a1c1-4d4c-bc50-d9e66cb109a9" providerId="ADAL" clId="{45304FA1-4CA4-4A8A-99DE-474EE6D0D0E0}" dt="2023-02-08T09:50:43.539" v="4512" actId="20577"/>
        <pc:sldMkLst>
          <pc:docMk/>
          <pc:sldMk cId="749351958" sldId="330"/>
        </pc:sldMkLst>
        <pc:spChg chg="mod">
          <ac:chgData name="Melissa Ryan" userId="169f3ad4-a1c1-4d4c-bc50-d9e66cb109a9" providerId="ADAL" clId="{45304FA1-4CA4-4A8A-99DE-474EE6D0D0E0}" dt="2023-02-08T09:50:43.539" v="4512" actId="20577"/>
          <ac:spMkLst>
            <pc:docMk/>
            <pc:sldMk cId="749351958" sldId="330"/>
            <ac:spMk id="3" creationId="{079A5EFC-55AB-0AEA-9813-AAC1643FAA01}"/>
          </ac:spMkLst>
        </pc:spChg>
      </pc:sldChg>
      <pc:sldChg chg="addSp delSp modSp new mod">
        <pc:chgData name="Melissa Ryan" userId="169f3ad4-a1c1-4d4c-bc50-d9e66cb109a9" providerId="ADAL" clId="{45304FA1-4CA4-4A8A-99DE-474EE6D0D0E0}" dt="2023-02-08T09:03:42.930" v="3337" actId="20577"/>
        <pc:sldMkLst>
          <pc:docMk/>
          <pc:sldMk cId="1580647144" sldId="331"/>
        </pc:sldMkLst>
        <pc:spChg chg="mod">
          <ac:chgData name="Melissa Ryan" userId="169f3ad4-a1c1-4d4c-bc50-d9e66cb109a9" providerId="ADAL" clId="{45304FA1-4CA4-4A8A-99DE-474EE6D0D0E0}" dt="2023-02-04T23:48:58.063" v="282" actId="20577"/>
          <ac:spMkLst>
            <pc:docMk/>
            <pc:sldMk cId="1580647144" sldId="331"/>
            <ac:spMk id="2" creationId="{07E7F930-7647-5089-6A1B-82EEC02B8ED5}"/>
          </ac:spMkLst>
        </pc:spChg>
        <pc:spChg chg="mod">
          <ac:chgData name="Melissa Ryan" userId="169f3ad4-a1c1-4d4c-bc50-d9e66cb109a9" providerId="ADAL" clId="{45304FA1-4CA4-4A8A-99DE-474EE6D0D0E0}" dt="2023-02-08T09:03:42.930" v="3337" actId="20577"/>
          <ac:spMkLst>
            <pc:docMk/>
            <pc:sldMk cId="1580647144" sldId="331"/>
            <ac:spMk id="3" creationId="{5AC2B8C4-EE05-6EB0-4399-701244989E21}"/>
          </ac:spMkLst>
        </pc:spChg>
        <pc:picChg chg="add del mod">
          <ac:chgData name="Melissa Ryan" userId="169f3ad4-a1c1-4d4c-bc50-d9e66cb109a9" providerId="ADAL" clId="{45304FA1-4CA4-4A8A-99DE-474EE6D0D0E0}" dt="2023-02-04T23:52:30.921" v="617" actId="478"/>
          <ac:picMkLst>
            <pc:docMk/>
            <pc:sldMk cId="1580647144" sldId="331"/>
            <ac:picMk id="5" creationId="{3AD4CE6A-E7E4-0A25-0682-2561BE3F8BFD}"/>
          </ac:picMkLst>
        </pc:picChg>
        <pc:picChg chg="add del mod">
          <ac:chgData name="Melissa Ryan" userId="169f3ad4-a1c1-4d4c-bc50-d9e66cb109a9" providerId="ADAL" clId="{45304FA1-4CA4-4A8A-99DE-474EE6D0D0E0}" dt="2023-02-04T23:53:01.342" v="620" actId="478"/>
          <ac:picMkLst>
            <pc:docMk/>
            <pc:sldMk cId="1580647144" sldId="331"/>
            <ac:picMk id="7" creationId="{A4BB03D4-06AA-93D3-DDDD-D1C5ED8B78D6}"/>
          </ac:picMkLst>
        </pc:picChg>
        <pc:picChg chg="add mod">
          <ac:chgData name="Melissa Ryan" userId="169f3ad4-a1c1-4d4c-bc50-d9e66cb109a9" providerId="ADAL" clId="{45304FA1-4CA4-4A8A-99DE-474EE6D0D0E0}" dt="2023-02-04T23:55:04.529" v="658" actId="1076"/>
          <ac:picMkLst>
            <pc:docMk/>
            <pc:sldMk cId="1580647144" sldId="331"/>
            <ac:picMk id="9" creationId="{A242D378-613E-DF1D-BD7C-D2C522D148EE}"/>
          </ac:picMkLst>
        </pc:picChg>
      </pc:sldChg>
      <pc:sldChg chg="modSp new mod">
        <pc:chgData name="Melissa Ryan" userId="169f3ad4-a1c1-4d4c-bc50-d9e66cb109a9" providerId="ADAL" clId="{45304FA1-4CA4-4A8A-99DE-474EE6D0D0E0}" dt="2023-03-10T04:46:52.160" v="6276" actId="20577"/>
        <pc:sldMkLst>
          <pc:docMk/>
          <pc:sldMk cId="39629012" sldId="332"/>
        </pc:sldMkLst>
        <pc:spChg chg="mod">
          <ac:chgData name="Melissa Ryan" userId="169f3ad4-a1c1-4d4c-bc50-d9e66cb109a9" providerId="ADAL" clId="{45304FA1-4CA4-4A8A-99DE-474EE6D0D0E0}" dt="2023-02-04T23:58:46.315" v="804" actId="20577"/>
          <ac:spMkLst>
            <pc:docMk/>
            <pc:sldMk cId="39629012" sldId="332"/>
            <ac:spMk id="2" creationId="{90065EE6-EE4F-B391-3D2F-F4B0064966B2}"/>
          </ac:spMkLst>
        </pc:spChg>
        <pc:spChg chg="mod">
          <ac:chgData name="Melissa Ryan" userId="169f3ad4-a1c1-4d4c-bc50-d9e66cb109a9" providerId="ADAL" clId="{45304FA1-4CA4-4A8A-99DE-474EE6D0D0E0}" dt="2023-03-10T04:46:52.160" v="6276" actId="20577"/>
          <ac:spMkLst>
            <pc:docMk/>
            <pc:sldMk cId="39629012" sldId="332"/>
            <ac:spMk id="3" creationId="{39DA67F1-FC56-1165-B612-3AEEF6288B64}"/>
          </ac:spMkLst>
        </pc:spChg>
      </pc:sldChg>
      <pc:sldChg chg="addSp delSp modSp new mod ord">
        <pc:chgData name="Melissa Ryan" userId="169f3ad4-a1c1-4d4c-bc50-d9e66cb109a9" providerId="ADAL" clId="{45304FA1-4CA4-4A8A-99DE-474EE6D0D0E0}" dt="2023-03-10T04:46:31.984" v="6266" actId="20577"/>
        <pc:sldMkLst>
          <pc:docMk/>
          <pc:sldMk cId="1982962951" sldId="333"/>
        </pc:sldMkLst>
        <pc:spChg chg="mod">
          <ac:chgData name="Melissa Ryan" userId="169f3ad4-a1c1-4d4c-bc50-d9e66cb109a9" providerId="ADAL" clId="{45304FA1-4CA4-4A8A-99DE-474EE6D0D0E0}" dt="2023-02-05T00:20:25.997" v="1827" actId="20577"/>
          <ac:spMkLst>
            <pc:docMk/>
            <pc:sldMk cId="1982962951" sldId="333"/>
            <ac:spMk id="2" creationId="{A9004D3E-D100-B805-B226-3AE158507D3F}"/>
          </ac:spMkLst>
        </pc:spChg>
        <pc:spChg chg="mod">
          <ac:chgData name="Melissa Ryan" userId="169f3ad4-a1c1-4d4c-bc50-d9e66cb109a9" providerId="ADAL" clId="{45304FA1-4CA4-4A8A-99DE-474EE6D0D0E0}" dt="2023-03-10T04:46:31.984" v="6266" actId="20577"/>
          <ac:spMkLst>
            <pc:docMk/>
            <pc:sldMk cId="1982962951" sldId="333"/>
            <ac:spMk id="3" creationId="{CA819C24-A935-305F-C884-7E84D8B31179}"/>
          </ac:spMkLst>
        </pc:spChg>
        <pc:picChg chg="add del mod">
          <ac:chgData name="Melissa Ryan" userId="169f3ad4-a1c1-4d4c-bc50-d9e66cb109a9" providerId="ADAL" clId="{45304FA1-4CA4-4A8A-99DE-474EE6D0D0E0}" dt="2023-02-08T09:16:54.769" v="3534" actId="478"/>
          <ac:picMkLst>
            <pc:docMk/>
            <pc:sldMk cId="1982962951" sldId="333"/>
            <ac:picMk id="5" creationId="{08D78D8A-35E6-9035-805F-A776D0A0CB95}"/>
          </ac:picMkLst>
        </pc:picChg>
        <pc:picChg chg="add mod">
          <ac:chgData name="Melissa Ryan" userId="169f3ad4-a1c1-4d4c-bc50-d9e66cb109a9" providerId="ADAL" clId="{45304FA1-4CA4-4A8A-99DE-474EE6D0D0E0}" dt="2023-02-08T09:51:16.870" v="4515" actId="14100"/>
          <ac:picMkLst>
            <pc:docMk/>
            <pc:sldMk cId="1982962951" sldId="333"/>
            <ac:picMk id="6" creationId="{34D8D84E-0093-3FB2-B289-D9C619EC2DC2}"/>
          </ac:picMkLst>
        </pc:picChg>
      </pc:sldChg>
      <pc:sldChg chg="addSp delSp modSp new mod">
        <pc:chgData name="Melissa Ryan" userId="169f3ad4-a1c1-4d4c-bc50-d9e66cb109a9" providerId="ADAL" clId="{45304FA1-4CA4-4A8A-99DE-474EE6D0D0E0}" dt="2023-02-08T09:55:49.441" v="4845" actId="20577"/>
        <pc:sldMkLst>
          <pc:docMk/>
          <pc:sldMk cId="3687224529" sldId="334"/>
        </pc:sldMkLst>
        <pc:spChg chg="mod">
          <ac:chgData name="Melissa Ryan" userId="169f3ad4-a1c1-4d4c-bc50-d9e66cb109a9" providerId="ADAL" clId="{45304FA1-4CA4-4A8A-99DE-474EE6D0D0E0}" dt="2023-02-08T09:55:25.367" v="4814" actId="14100"/>
          <ac:spMkLst>
            <pc:docMk/>
            <pc:sldMk cId="3687224529" sldId="334"/>
            <ac:spMk id="2" creationId="{DF41B3F6-FF07-5EA9-F48A-6BFEC19E0403}"/>
          </ac:spMkLst>
        </pc:spChg>
        <pc:spChg chg="add del mod">
          <ac:chgData name="Melissa Ryan" userId="169f3ad4-a1c1-4d4c-bc50-d9e66cb109a9" providerId="ADAL" clId="{45304FA1-4CA4-4A8A-99DE-474EE6D0D0E0}" dt="2023-02-08T09:55:49.441" v="4845" actId="20577"/>
          <ac:spMkLst>
            <pc:docMk/>
            <pc:sldMk cId="3687224529" sldId="334"/>
            <ac:spMk id="3" creationId="{ECA966DD-3869-F5C2-6F22-17D858C2BAD6}"/>
          </ac:spMkLst>
        </pc:spChg>
        <pc:picChg chg="add del mod ord">
          <ac:chgData name="Melissa Ryan" userId="169f3ad4-a1c1-4d4c-bc50-d9e66cb109a9" providerId="ADAL" clId="{45304FA1-4CA4-4A8A-99DE-474EE6D0D0E0}" dt="2023-02-05T00:23:50.479" v="1875" actId="22"/>
          <ac:picMkLst>
            <pc:docMk/>
            <pc:sldMk cId="3687224529" sldId="334"/>
            <ac:picMk id="5" creationId="{69555ECC-034E-8C7B-1534-DC1FB51BAA81}"/>
          </ac:picMkLst>
        </pc:picChg>
        <pc:picChg chg="add mod">
          <ac:chgData name="Melissa Ryan" userId="169f3ad4-a1c1-4d4c-bc50-d9e66cb109a9" providerId="ADAL" clId="{45304FA1-4CA4-4A8A-99DE-474EE6D0D0E0}" dt="2023-02-05T00:24:52.796" v="1948" actId="1076"/>
          <ac:picMkLst>
            <pc:docMk/>
            <pc:sldMk cId="3687224529" sldId="334"/>
            <ac:picMk id="7" creationId="{BE7042CF-B8CC-C542-28AB-A154914FA9EA}"/>
          </ac:picMkLst>
        </pc:picChg>
        <pc:picChg chg="add del">
          <ac:chgData name="Melissa Ryan" userId="169f3ad4-a1c1-4d4c-bc50-d9e66cb109a9" providerId="ADAL" clId="{45304FA1-4CA4-4A8A-99DE-474EE6D0D0E0}" dt="2023-02-05T00:25:17.795" v="1950" actId="22"/>
          <ac:picMkLst>
            <pc:docMk/>
            <pc:sldMk cId="3687224529" sldId="334"/>
            <ac:picMk id="9" creationId="{05E834F4-5F1E-87C4-8D0D-E5FDDD640F41}"/>
          </ac:picMkLst>
        </pc:picChg>
      </pc:sldChg>
      <pc:sldChg chg="addSp delSp modSp new mod">
        <pc:chgData name="Melissa Ryan" userId="169f3ad4-a1c1-4d4c-bc50-d9e66cb109a9" providerId="ADAL" clId="{45304FA1-4CA4-4A8A-99DE-474EE6D0D0E0}" dt="2023-02-05T00:34:58.070" v="2162" actId="14100"/>
        <pc:sldMkLst>
          <pc:docMk/>
          <pc:sldMk cId="3971471708" sldId="335"/>
        </pc:sldMkLst>
        <pc:spChg chg="mod">
          <ac:chgData name="Melissa Ryan" userId="169f3ad4-a1c1-4d4c-bc50-d9e66cb109a9" providerId="ADAL" clId="{45304FA1-4CA4-4A8A-99DE-474EE6D0D0E0}" dt="2023-02-05T00:28:23.840" v="2041" actId="313"/>
          <ac:spMkLst>
            <pc:docMk/>
            <pc:sldMk cId="3971471708" sldId="335"/>
            <ac:spMk id="2" creationId="{F43E5ADE-A1DF-5977-83A6-0B16BB1BA65D}"/>
          </ac:spMkLst>
        </pc:spChg>
        <pc:spChg chg="del">
          <ac:chgData name="Melissa Ryan" userId="169f3ad4-a1c1-4d4c-bc50-d9e66cb109a9" providerId="ADAL" clId="{45304FA1-4CA4-4A8A-99DE-474EE6D0D0E0}" dt="2023-02-05T00:27:59.750" v="1972" actId="22"/>
          <ac:spMkLst>
            <pc:docMk/>
            <pc:sldMk cId="3971471708" sldId="335"/>
            <ac:spMk id="3" creationId="{30E10A24-7DEF-E0A4-B116-7D489463C804}"/>
          </ac:spMkLst>
        </pc:spChg>
        <pc:spChg chg="add mod">
          <ac:chgData name="Melissa Ryan" userId="169f3ad4-a1c1-4d4c-bc50-d9e66cb109a9" providerId="ADAL" clId="{45304FA1-4CA4-4A8A-99DE-474EE6D0D0E0}" dt="2023-02-05T00:29:17.137" v="2158" actId="20577"/>
          <ac:spMkLst>
            <pc:docMk/>
            <pc:sldMk cId="3971471708" sldId="335"/>
            <ac:spMk id="7" creationId="{FF483583-2894-C3B7-F1B0-658017656445}"/>
          </ac:spMkLst>
        </pc:spChg>
        <pc:picChg chg="add del mod ord">
          <ac:chgData name="Melissa Ryan" userId="169f3ad4-a1c1-4d4c-bc50-d9e66cb109a9" providerId="ADAL" clId="{45304FA1-4CA4-4A8A-99DE-474EE6D0D0E0}" dt="2023-02-05T00:28:51.803" v="2045" actId="21"/>
          <ac:picMkLst>
            <pc:docMk/>
            <pc:sldMk cId="3971471708" sldId="335"/>
            <ac:picMk id="5" creationId="{C655E52C-AB25-ABFB-9627-D448E092A06C}"/>
          </ac:picMkLst>
        </pc:picChg>
        <pc:picChg chg="add mod">
          <ac:chgData name="Melissa Ryan" userId="169f3ad4-a1c1-4d4c-bc50-d9e66cb109a9" providerId="ADAL" clId="{45304FA1-4CA4-4A8A-99DE-474EE6D0D0E0}" dt="2023-02-05T00:34:58.070" v="2162" actId="14100"/>
          <ac:picMkLst>
            <pc:docMk/>
            <pc:sldMk cId="3971471708" sldId="335"/>
            <ac:picMk id="8" creationId="{04A9D66E-C9AE-F6A7-90B5-03B171BD4132}"/>
          </ac:picMkLst>
        </pc:picChg>
      </pc:sldChg>
      <pc:sldChg chg="addSp delSp modSp new mod">
        <pc:chgData name="Melissa Ryan" userId="169f3ad4-a1c1-4d4c-bc50-d9e66cb109a9" providerId="ADAL" clId="{45304FA1-4CA4-4A8A-99DE-474EE6D0D0E0}" dt="2023-02-05T00:35:22.640" v="2181" actId="14100"/>
        <pc:sldMkLst>
          <pc:docMk/>
          <pc:sldMk cId="45288955" sldId="336"/>
        </pc:sldMkLst>
        <pc:spChg chg="mod">
          <ac:chgData name="Melissa Ryan" userId="169f3ad4-a1c1-4d4c-bc50-d9e66cb109a9" providerId="ADAL" clId="{45304FA1-4CA4-4A8A-99DE-474EE6D0D0E0}" dt="2023-02-05T00:35:13.006" v="2179" actId="20577"/>
          <ac:spMkLst>
            <pc:docMk/>
            <pc:sldMk cId="45288955" sldId="336"/>
            <ac:spMk id="2" creationId="{466BC21B-4EA1-0206-E7E3-08ABBACEEBCF}"/>
          </ac:spMkLst>
        </pc:spChg>
        <pc:spChg chg="del">
          <ac:chgData name="Melissa Ryan" userId="169f3ad4-a1c1-4d4c-bc50-d9e66cb109a9" providerId="ADAL" clId="{45304FA1-4CA4-4A8A-99DE-474EE6D0D0E0}" dt="2023-02-05T00:35:06.145" v="2164" actId="22"/>
          <ac:spMkLst>
            <pc:docMk/>
            <pc:sldMk cId="45288955" sldId="336"/>
            <ac:spMk id="3" creationId="{428EA270-8204-F060-95FC-79C62FBA3A81}"/>
          </ac:spMkLst>
        </pc:spChg>
        <pc:picChg chg="add mod ord">
          <ac:chgData name="Melissa Ryan" userId="169f3ad4-a1c1-4d4c-bc50-d9e66cb109a9" providerId="ADAL" clId="{45304FA1-4CA4-4A8A-99DE-474EE6D0D0E0}" dt="2023-02-05T00:35:22.640" v="2181" actId="14100"/>
          <ac:picMkLst>
            <pc:docMk/>
            <pc:sldMk cId="45288955" sldId="336"/>
            <ac:picMk id="5" creationId="{9411A82E-19D9-53BC-6A88-8708B4DEA34E}"/>
          </ac:picMkLst>
        </pc:picChg>
      </pc:sldChg>
      <pc:sldChg chg="modSp new mod">
        <pc:chgData name="Melissa Ryan" userId="169f3ad4-a1c1-4d4c-bc50-d9e66cb109a9" providerId="ADAL" clId="{45304FA1-4CA4-4A8A-99DE-474EE6D0D0E0}" dt="2023-03-09T23:12:37.546" v="6030" actId="20577"/>
        <pc:sldMkLst>
          <pc:docMk/>
          <pc:sldMk cId="2809207304" sldId="337"/>
        </pc:sldMkLst>
        <pc:spChg chg="mod">
          <ac:chgData name="Melissa Ryan" userId="169f3ad4-a1c1-4d4c-bc50-d9e66cb109a9" providerId="ADAL" clId="{45304FA1-4CA4-4A8A-99DE-474EE6D0D0E0}" dt="2023-02-05T00:35:40.810" v="2199" actId="20577"/>
          <ac:spMkLst>
            <pc:docMk/>
            <pc:sldMk cId="2809207304" sldId="337"/>
            <ac:spMk id="2" creationId="{9AB9E0BA-7612-3020-A16E-253C51F2EF7D}"/>
          </ac:spMkLst>
        </pc:spChg>
        <pc:spChg chg="mod">
          <ac:chgData name="Melissa Ryan" userId="169f3ad4-a1c1-4d4c-bc50-d9e66cb109a9" providerId="ADAL" clId="{45304FA1-4CA4-4A8A-99DE-474EE6D0D0E0}" dt="2023-03-09T23:12:37.546" v="6030" actId="20577"/>
          <ac:spMkLst>
            <pc:docMk/>
            <pc:sldMk cId="2809207304" sldId="337"/>
            <ac:spMk id="3" creationId="{8C69A892-B41C-C204-DEF6-835B97AAAD0C}"/>
          </ac:spMkLst>
        </pc:spChg>
      </pc:sldChg>
      <pc:sldChg chg="modSp add mod">
        <pc:chgData name="Melissa Ryan" userId="169f3ad4-a1c1-4d4c-bc50-d9e66cb109a9" providerId="ADAL" clId="{45304FA1-4CA4-4A8A-99DE-474EE6D0D0E0}" dt="2023-02-17T02:19:12.490" v="4893" actId="20577"/>
        <pc:sldMkLst>
          <pc:docMk/>
          <pc:sldMk cId="1657615803" sldId="338"/>
        </pc:sldMkLst>
        <pc:spChg chg="mod">
          <ac:chgData name="Melissa Ryan" userId="169f3ad4-a1c1-4d4c-bc50-d9e66cb109a9" providerId="ADAL" clId="{45304FA1-4CA4-4A8A-99DE-474EE6D0D0E0}" dt="2023-02-17T02:19:12.490" v="4893" actId="20577"/>
          <ac:spMkLst>
            <pc:docMk/>
            <pc:sldMk cId="1657615803" sldId="338"/>
            <ac:spMk id="3" creationId="{DA897924-5D5C-0C78-827B-D704785CB0DD}"/>
          </ac:spMkLst>
        </pc:spChg>
      </pc:sldChg>
      <pc:sldChg chg="modSp new mod">
        <pc:chgData name="Melissa Ryan" userId="169f3ad4-a1c1-4d4c-bc50-d9e66cb109a9" providerId="ADAL" clId="{45304FA1-4CA4-4A8A-99DE-474EE6D0D0E0}" dt="2023-02-05T05:24:08.365" v="3218" actId="14100"/>
        <pc:sldMkLst>
          <pc:docMk/>
          <pc:sldMk cId="2377322567" sldId="339"/>
        </pc:sldMkLst>
        <pc:spChg chg="mod">
          <ac:chgData name="Melissa Ryan" userId="169f3ad4-a1c1-4d4c-bc50-d9e66cb109a9" providerId="ADAL" clId="{45304FA1-4CA4-4A8A-99DE-474EE6D0D0E0}" dt="2023-02-05T05:18:53.169" v="3054" actId="20577"/>
          <ac:spMkLst>
            <pc:docMk/>
            <pc:sldMk cId="2377322567" sldId="339"/>
            <ac:spMk id="2" creationId="{03BE83A0-82F1-F4CB-274C-FE217C496C0C}"/>
          </ac:spMkLst>
        </pc:spChg>
        <pc:spChg chg="mod">
          <ac:chgData name="Melissa Ryan" userId="169f3ad4-a1c1-4d4c-bc50-d9e66cb109a9" providerId="ADAL" clId="{45304FA1-4CA4-4A8A-99DE-474EE6D0D0E0}" dt="2023-02-05T05:24:08.365" v="3218" actId="14100"/>
          <ac:spMkLst>
            <pc:docMk/>
            <pc:sldMk cId="2377322567" sldId="339"/>
            <ac:spMk id="3" creationId="{C52DFA42-709B-1D17-A85D-0387EB17129D}"/>
          </ac:spMkLst>
        </pc:spChg>
      </pc:sldChg>
      <pc:sldChg chg="addSp delSp modSp new mod">
        <pc:chgData name="Melissa Ryan" userId="169f3ad4-a1c1-4d4c-bc50-d9e66cb109a9" providerId="ADAL" clId="{45304FA1-4CA4-4A8A-99DE-474EE6D0D0E0}" dt="2023-02-08T09:58:48.904" v="4850" actId="20577"/>
        <pc:sldMkLst>
          <pc:docMk/>
          <pc:sldMk cId="3287533721" sldId="340"/>
        </pc:sldMkLst>
        <pc:spChg chg="mod">
          <ac:chgData name="Melissa Ryan" userId="169f3ad4-a1c1-4d4c-bc50-d9e66cb109a9" providerId="ADAL" clId="{45304FA1-4CA4-4A8A-99DE-474EE6D0D0E0}" dt="2023-02-08T09:24:01.268" v="3827" actId="122"/>
          <ac:spMkLst>
            <pc:docMk/>
            <pc:sldMk cId="3287533721" sldId="340"/>
            <ac:spMk id="2" creationId="{AAF64AD2-9922-9881-CA60-CA7F6EEF33EE}"/>
          </ac:spMkLst>
        </pc:spChg>
        <pc:spChg chg="mod">
          <ac:chgData name="Melissa Ryan" userId="169f3ad4-a1c1-4d4c-bc50-d9e66cb109a9" providerId="ADAL" clId="{45304FA1-4CA4-4A8A-99DE-474EE6D0D0E0}" dt="2023-02-08T09:58:48.904" v="4850" actId="20577"/>
          <ac:spMkLst>
            <pc:docMk/>
            <pc:sldMk cId="3287533721" sldId="340"/>
            <ac:spMk id="3" creationId="{EF534BB0-75B0-E116-D210-84D335798ED6}"/>
          </ac:spMkLst>
        </pc:spChg>
        <pc:picChg chg="add del mod">
          <ac:chgData name="Melissa Ryan" userId="169f3ad4-a1c1-4d4c-bc50-d9e66cb109a9" providerId="ADAL" clId="{45304FA1-4CA4-4A8A-99DE-474EE6D0D0E0}" dt="2023-02-08T09:17:15.483" v="3536" actId="478"/>
          <ac:picMkLst>
            <pc:docMk/>
            <pc:sldMk cId="3287533721" sldId="340"/>
            <ac:picMk id="5" creationId="{1B070EB6-A912-3A92-E8FD-CC0C574ACBF9}"/>
          </ac:picMkLst>
        </pc:picChg>
        <pc:picChg chg="add mod">
          <ac:chgData name="Melissa Ryan" userId="169f3ad4-a1c1-4d4c-bc50-d9e66cb109a9" providerId="ADAL" clId="{45304FA1-4CA4-4A8A-99DE-474EE6D0D0E0}" dt="2023-02-08T09:54:22.090" v="4701" actId="1076"/>
          <ac:picMkLst>
            <pc:docMk/>
            <pc:sldMk cId="3287533721" sldId="340"/>
            <ac:picMk id="7" creationId="{83A97EEE-59CA-AF5B-6E92-73B89479EA86}"/>
          </ac:picMkLst>
        </pc:picChg>
      </pc:sldChg>
      <pc:sldChg chg="addSp delSp modSp new mod">
        <pc:chgData name="Melissa Ryan" userId="169f3ad4-a1c1-4d4c-bc50-d9e66cb109a9" providerId="ADAL" clId="{45304FA1-4CA4-4A8A-99DE-474EE6D0D0E0}" dt="2023-02-08T09:58:32.251" v="4848" actId="27636"/>
        <pc:sldMkLst>
          <pc:docMk/>
          <pc:sldMk cId="3563247716" sldId="341"/>
        </pc:sldMkLst>
        <pc:spChg chg="mod">
          <ac:chgData name="Melissa Ryan" userId="169f3ad4-a1c1-4d4c-bc50-d9e66cb109a9" providerId="ADAL" clId="{45304FA1-4CA4-4A8A-99DE-474EE6D0D0E0}" dt="2023-02-08T09:36:02.597" v="4198" actId="122"/>
          <ac:spMkLst>
            <pc:docMk/>
            <pc:sldMk cId="3563247716" sldId="341"/>
            <ac:spMk id="2" creationId="{F6BAF5E9-B2E3-7894-446C-FAF0CFA12574}"/>
          </ac:spMkLst>
        </pc:spChg>
        <pc:spChg chg="add del mod">
          <ac:chgData name="Melissa Ryan" userId="169f3ad4-a1c1-4d4c-bc50-d9e66cb109a9" providerId="ADAL" clId="{45304FA1-4CA4-4A8A-99DE-474EE6D0D0E0}" dt="2023-02-08T09:58:32.251" v="4848" actId="27636"/>
          <ac:spMkLst>
            <pc:docMk/>
            <pc:sldMk cId="3563247716" sldId="341"/>
            <ac:spMk id="3" creationId="{26C0949B-90D2-6EF3-2D93-898FDD2CF324}"/>
          </ac:spMkLst>
        </pc:spChg>
        <pc:picChg chg="add del mod ord">
          <ac:chgData name="Melissa Ryan" userId="169f3ad4-a1c1-4d4c-bc50-d9e66cb109a9" providerId="ADAL" clId="{45304FA1-4CA4-4A8A-99DE-474EE6D0D0E0}" dt="2023-02-08T09:35:24.688" v="4106" actId="22"/>
          <ac:picMkLst>
            <pc:docMk/>
            <pc:sldMk cId="3563247716" sldId="341"/>
            <ac:picMk id="5" creationId="{4D96C4FC-6601-C14E-DC98-A695189DD782}"/>
          </ac:picMkLst>
        </pc:picChg>
        <pc:picChg chg="add mod">
          <ac:chgData name="Melissa Ryan" userId="169f3ad4-a1c1-4d4c-bc50-d9e66cb109a9" providerId="ADAL" clId="{45304FA1-4CA4-4A8A-99DE-474EE6D0D0E0}" dt="2023-02-08T09:53:21.588" v="4691" actId="14100"/>
          <ac:picMkLst>
            <pc:docMk/>
            <pc:sldMk cId="3563247716" sldId="341"/>
            <ac:picMk id="7" creationId="{BB44E07E-53A5-8BD9-5773-8AFEA0CD4057}"/>
          </ac:picMkLst>
        </pc:picChg>
      </pc:sldChg>
      <pc:sldChg chg="addSp modSp new mod">
        <pc:chgData name="Melissa Ryan" userId="169f3ad4-a1c1-4d4c-bc50-d9e66cb109a9" providerId="ADAL" clId="{45304FA1-4CA4-4A8A-99DE-474EE6D0D0E0}" dt="2023-02-08T09:44:59.847" v="4448" actId="1076"/>
        <pc:sldMkLst>
          <pc:docMk/>
          <pc:sldMk cId="2353051203" sldId="342"/>
        </pc:sldMkLst>
        <pc:spChg chg="mod">
          <ac:chgData name="Melissa Ryan" userId="169f3ad4-a1c1-4d4c-bc50-d9e66cb109a9" providerId="ADAL" clId="{45304FA1-4CA4-4A8A-99DE-474EE6D0D0E0}" dt="2023-02-08T09:39:09.639" v="4267" actId="122"/>
          <ac:spMkLst>
            <pc:docMk/>
            <pc:sldMk cId="2353051203" sldId="342"/>
            <ac:spMk id="2" creationId="{5769E60F-A181-7635-54D4-7912FE608300}"/>
          </ac:spMkLst>
        </pc:spChg>
        <pc:spChg chg="mod">
          <ac:chgData name="Melissa Ryan" userId="169f3ad4-a1c1-4d4c-bc50-d9e66cb109a9" providerId="ADAL" clId="{45304FA1-4CA4-4A8A-99DE-474EE6D0D0E0}" dt="2023-02-08T09:44:53.706" v="4446" actId="20577"/>
          <ac:spMkLst>
            <pc:docMk/>
            <pc:sldMk cId="2353051203" sldId="342"/>
            <ac:spMk id="3" creationId="{82329438-D76E-EA54-27E8-9182D38CFCD5}"/>
          </ac:spMkLst>
        </pc:spChg>
        <pc:picChg chg="add mod">
          <ac:chgData name="Melissa Ryan" userId="169f3ad4-a1c1-4d4c-bc50-d9e66cb109a9" providerId="ADAL" clId="{45304FA1-4CA4-4A8A-99DE-474EE6D0D0E0}" dt="2023-02-08T09:44:59.847" v="4448" actId="1076"/>
          <ac:picMkLst>
            <pc:docMk/>
            <pc:sldMk cId="2353051203" sldId="342"/>
            <ac:picMk id="7" creationId="{78006763-60BC-398A-E21C-A54EFC2D2E9A}"/>
          </ac:picMkLst>
        </pc:picChg>
      </pc:sldChg>
      <pc:sldChg chg="add del">
        <pc:chgData name="Melissa Ryan" userId="169f3ad4-a1c1-4d4c-bc50-d9e66cb109a9" providerId="ADAL" clId="{45304FA1-4CA4-4A8A-99DE-474EE6D0D0E0}" dt="2023-02-17T02:12:20.616" v="4854" actId="2696"/>
        <pc:sldMkLst>
          <pc:docMk/>
          <pc:sldMk cId="818725218" sldId="343"/>
        </pc:sldMkLst>
      </pc:sldChg>
      <pc:sldChg chg="addSp modSp new mod">
        <pc:chgData name="Melissa Ryan" userId="169f3ad4-a1c1-4d4c-bc50-d9e66cb109a9" providerId="ADAL" clId="{45304FA1-4CA4-4A8A-99DE-474EE6D0D0E0}" dt="2023-03-10T04:09:02.989" v="6257" actId="1076"/>
        <pc:sldMkLst>
          <pc:docMk/>
          <pc:sldMk cId="2828453749" sldId="343"/>
        </pc:sldMkLst>
        <pc:spChg chg="mod">
          <ac:chgData name="Melissa Ryan" userId="169f3ad4-a1c1-4d4c-bc50-d9e66cb109a9" providerId="ADAL" clId="{45304FA1-4CA4-4A8A-99DE-474EE6D0D0E0}" dt="2023-02-17T02:19:26.177" v="4899" actId="20577"/>
          <ac:spMkLst>
            <pc:docMk/>
            <pc:sldMk cId="2828453749" sldId="343"/>
            <ac:spMk id="2" creationId="{30FE241C-466A-B4F6-5AD7-996830B191C0}"/>
          </ac:spMkLst>
        </pc:spChg>
        <pc:spChg chg="mod">
          <ac:chgData name="Melissa Ryan" userId="169f3ad4-a1c1-4d4c-bc50-d9e66cb109a9" providerId="ADAL" clId="{45304FA1-4CA4-4A8A-99DE-474EE6D0D0E0}" dt="2023-03-10T04:07:15.505" v="6245" actId="20577"/>
          <ac:spMkLst>
            <pc:docMk/>
            <pc:sldMk cId="2828453749" sldId="343"/>
            <ac:spMk id="3" creationId="{231D796E-51AF-66F7-B827-C634D8659288}"/>
          </ac:spMkLst>
        </pc:spChg>
        <pc:spChg chg="add mod">
          <ac:chgData name="Melissa Ryan" userId="169f3ad4-a1c1-4d4c-bc50-d9e66cb109a9" providerId="ADAL" clId="{45304FA1-4CA4-4A8A-99DE-474EE6D0D0E0}" dt="2023-03-10T04:08:57.405" v="6255" actId="1076"/>
          <ac:spMkLst>
            <pc:docMk/>
            <pc:sldMk cId="2828453749" sldId="343"/>
            <ac:spMk id="4" creationId="{4B248B1B-D7B4-8AA8-A247-BC332C53BBC9}"/>
          </ac:spMkLst>
        </pc:spChg>
        <pc:picChg chg="add mod">
          <ac:chgData name="Melissa Ryan" userId="169f3ad4-a1c1-4d4c-bc50-d9e66cb109a9" providerId="ADAL" clId="{45304FA1-4CA4-4A8A-99DE-474EE6D0D0E0}" dt="2023-03-10T04:09:02.989" v="6257" actId="1076"/>
          <ac:picMkLst>
            <pc:docMk/>
            <pc:sldMk cId="2828453749" sldId="343"/>
            <ac:picMk id="5" creationId="{AE1BD869-1727-5AD9-4FEF-8FB4354293F1}"/>
          </ac:picMkLst>
        </pc:picChg>
      </pc:sldChg>
      <pc:sldChg chg="addSp delSp modSp new mod">
        <pc:chgData name="Melissa Ryan" userId="169f3ad4-a1c1-4d4c-bc50-d9e66cb109a9" providerId="ADAL" clId="{45304FA1-4CA4-4A8A-99DE-474EE6D0D0E0}" dt="2023-03-09T23:14:24.301" v="6067" actId="27636"/>
        <pc:sldMkLst>
          <pc:docMk/>
          <pc:sldMk cId="1296265311" sldId="344"/>
        </pc:sldMkLst>
        <pc:spChg chg="mod">
          <ac:chgData name="Melissa Ryan" userId="169f3ad4-a1c1-4d4c-bc50-d9e66cb109a9" providerId="ADAL" clId="{45304FA1-4CA4-4A8A-99DE-474EE6D0D0E0}" dt="2023-02-23T00:46:15.172" v="5177" actId="20577"/>
          <ac:spMkLst>
            <pc:docMk/>
            <pc:sldMk cId="1296265311" sldId="344"/>
            <ac:spMk id="2" creationId="{01A41AED-7607-D15D-E44A-EFA5FCE5C791}"/>
          </ac:spMkLst>
        </pc:spChg>
        <pc:spChg chg="mod">
          <ac:chgData name="Melissa Ryan" userId="169f3ad4-a1c1-4d4c-bc50-d9e66cb109a9" providerId="ADAL" clId="{45304FA1-4CA4-4A8A-99DE-474EE6D0D0E0}" dt="2023-03-09T23:14:24.301" v="6067" actId="27636"/>
          <ac:spMkLst>
            <pc:docMk/>
            <pc:sldMk cId="1296265311" sldId="344"/>
            <ac:spMk id="3" creationId="{3272ABC1-C258-C6B3-03FD-241DDC44807B}"/>
          </ac:spMkLst>
        </pc:spChg>
        <pc:spChg chg="add del">
          <ac:chgData name="Melissa Ryan" userId="169f3ad4-a1c1-4d4c-bc50-d9e66cb109a9" providerId="ADAL" clId="{45304FA1-4CA4-4A8A-99DE-474EE6D0D0E0}" dt="2023-02-23T00:55:18.975" v="5616"/>
          <ac:spMkLst>
            <pc:docMk/>
            <pc:sldMk cId="1296265311" sldId="344"/>
            <ac:spMk id="4" creationId="{50B67E51-90EC-5A9D-47E6-19295F65FC3C}"/>
          </ac:spMkLst>
        </pc:spChg>
        <pc:picChg chg="add del">
          <ac:chgData name="Melissa Ryan" userId="169f3ad4-a1c1-4d4c-bc50-d9e66cb109a9" providerId="ADAL" clId="{45304FA1-4CA4-4A8A-99DE-474EE6D0D0E0}" dt="2023-02-23T00:55:18.975" v="5616"/>
          <ac:picMkLst>
            <pc:docMk/>
            <pc:sldMk cId="1296265311" sldId="344"/>
            <ac:picMk id="1025" creationId="{FA7FCF33-C71B-951F-F2DB-C1715C5FBDA4}"/>
          </ac:picMkLst>
        </pc:picChg>
      </pc:sldChg>
      <pc:sldChg chg="add del">
        <pc:chgData name="Melissa Ryan" userId="169f3ad4-a1c1-4d4c-bc50-d9e66cb109a9" providerId="ADAL" clId="{45304FA1-4CA4-4A8A-99DE-474EE6D0D0E0}" dt="2023-02-17T02:12:18.136" v="4853" actId="2696"/>
        <pc:sldMkLst>
          <pc:docMk/>
          <pc:sldMk cId="1987976602" sldId="344"/>
        </pc:sldMkLst>
      </pc:sldChg>
      <pc:sldChg chg="add del">
        <pc:chgData name="Melissa Ryan" userId="169f3ad4-a1c1-4d4c-bc50-d9e66cb109a9" providerId="ADAL" clId="{45304FA1-4CA4-4A8A-99DE-474EE6D0D0E0}" dt="2023-02-23T02:45:17.266" v="6003" actId="2890"/>
        <pc:sldMkLst>
          <pc:docMk/>
          <pc:sldMk cId="1628573456" sldId="34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93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633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1470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537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7981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5796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310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056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312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719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878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100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204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26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989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755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822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v.asn.au/what-we-do/policy-advocacy/social-community/children-youth-family/maternal-and-child-health-children-0-6-years/Information-Sharing-and-MARAM-Reforms" TargetMode="External"/><Relationship Id="rId2" Type="http://schemas.openxmlformats.org/officeDocument/2006/relationships/hyperlink" Target="https://www.health.vic.gov.au/maternal-child-health/child-development-information-system?rid=19645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F0C0C-4431-4DF8-8D2F-F134EADB5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371600"/>
            <a:ext cx="8232551" cy="2343150"/>
          </a:xfrm>
        </p:spPr>
        <p:txBody>
          <a:bodyPr/>
          <a:lstStyle/>
          <a:p>
            <a:pPr algn="ctr"/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r>
              <a:rPr lang="en-US" sz="2400" dirty="0">
                <a:latin typeface="+mn-lt"/>
                <a:ea typeface="+mn-ea"/>
                <a:cs typeface="+mn-cs"/>
              </a:rPr>
              <a:t>Child Development Information System (CDIS)</a:t>
            </a: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r>
              <a:rPr lang="en-US" sz="2400" dirty="0"/>
              <a:t>CDIS Clinical Users Group</a:t>
            </a:r>
            <a:br>
              <a:rPr lang="en-US" sz="2400" dirty="0"/>
            </a:br>
            <a:br>
              <a:rPr lang="en-US" sz="2400" dirty="0"/>
            </a:br>
            <a:endParaRPr lang="en-A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EE713-D7C0-468A-A5A5-112367389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232550" cy="1096899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92D050"/>
                </a:solidFill>
              </a:rPr>
              <a:t>Thursday 9</a:t>
            </a:r>
            <a:r>
              <a:rPr lang="en-US" sz="2400" baseline="30000" dirty="0">
                <a:solidFill>
                  <a:srgbClr val="92D050"/>
                </a:solidFill>
              </a:rPr>
              <a:t>th</a:t>
            </a:r>
            <a:r>
              <a:rPr lang="en-US" sz="2400" dirty="0">
                <a:solidFill>
                  <a:srgbClr val="92D050"/>
                </a:solidFill>
              </a:rPr>
              <a:t> February 8:30 am – 9:30 am</a:t>
            </a:r>
            <a:br>
              <a:rPr lang="en-US" sz="2400" dirty="0">
                <a:solidFill>
                  <a:srgbClr val="92D050"/>
                </a:solidFill>
                <a:highlight>
                  <a:srgbClr val="FFFF00"/>
                </a:highlight>
              </a:rPr>
            </a:br>
            <a:endParaRPr lang="en-AU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8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64AD2-9922-9881-CA60-CA7F6EEF3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CDIS processes continue: receiving a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34BB0-75B0-E116-D210-84D335798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3549"/>
            <a:ext cx="8596668" cy="5124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dirty="0"/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According to the above document the recommended procedure is to select Agency as - ISS as shown below (this was to indicate information sharing under the scheme)</a:t>
            </a:r>
          </a:p>
          <a:p>
            <a:pPr marL="0" indent="0">
              <a:buNone/>
            </a:pPr>
            <a:endParaRPr lang="en-AU" dirty="0"/>
          </a:p>
          <a:p>
            <a:pPr>
              <a:buFont typeface="Wingdings" panose="05000000000000000000" pitchFamily="2" charset="2"/>
              <a:buChar char="Ø"/>
            </a:pPr>
            <a:endParaRPr lang="en-AU" dirty="0"/>
          </a:p>
          <a:p>
            <a:pPr>
              <a:buFont typeface="Wingdings" panose="05000000000000000000" pitchFamily="2" charset="2"/>
              <a:buChar char="Ø"/>
            </a:pPr>
            <a:endParaRPr lang="en-AU" dirty="0"/>
          </a:p>
          <a:p>
            <a:pPr>
              <a:buFont typeface="Wingdings" panose="05000000000000000000" pitchFamily="2" charset="2"/>
              <a:buChar char="Ø"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The details of the ISE requesting the information to be free typed into the others involved.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A97EEE-59CA-AF5B-6E92-73B89479E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788" y="3429000"/>
            <a:ext cx="7079298" cy="227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533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AF5E9-B2E3-7894-446C-FAF0CFA12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CDIS processes continue: receiving a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0949B-90D2-6EF3-2D93-898FDD2CF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49063"/>
          </a:xfrm>
        </p:spPr>
        <p:txBody>
          <a:bodyPr>
            <a:normAutofit fontScale="25000" lnSpcReduction="20000"/>
          </a:bodyPr>
          <a:lstStyle/>
          <a:p>
            <a:r>
              <a:rPr lang="en-AU" sz="5500" dirty="0"/>
              <a:t>Alternatively the agency can be selected from the drop down box. This appears to be the more common method of recording IFS requests:</a:t>
            </a:r>
          </a:p>
          <a:p>
            <a:endParaRPr lang="en-AU" sz="5500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sz="5500" dirty="0"/>
          </a:p>
          <a:p>
            <a:r>
              <a:rPr lang="en-AU" sz="5500" dirty="0"/>
              <a:t>Paste email into the notes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44E07E-53A5-8BD9-5773-8AFEA0CD4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398" y="2696037"/>
            <a:ext cx="8148604" cy="258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247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1B3F6-FF07-5EA9-F48A-6BFEC19E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77506"/>
            <a:ext cx="8596668" cy="1281174"/>
          </a:xfrm>
        </p:spPr>
        <p:txBody>
          <a:bodyPr/>
          <a:lstStyle/>
          <a:p>
            <a:pPr algn="ctr"/>
            <a:r>
              <a:rPr lang="en-AU" dirty="0"/>
              <a:t>CDIS Process continued: Responding to a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966DD-3869-F5C2-6F22-17D858C2B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8679"/>
            <a:ext cx="8596668" cy="4382683"/>
          </a:xfrm>
        </p:spPr>
        <p:txBody>
          <a:bodyPr/>
          <a:lstStyle/>
          <a:p>
            <a:r>
              <a:rPr lang="en-US" dirty="0"/>
              <a:t>LGA specific method of responding.</a:t>
            </a:r>
          </a:p>
          <a:p>
            <a:r>
              <a:rPr lang="en-US" dirty="0"/>
              <a:t>Copy and paste email here.</a:t>
            </a:r>
          </a:p>
          <a:p>
            <a:r>
              <a:rPr lang="en-US" dirty="0"/>
              <a:t>Use of template is optional.</a:t>
            </a:r>
          </a:p>
          <a:p>
            <a:r>
              <a:rPr lang="en-US" dirty="0"/>
              <a:t>Always attach email.</a:t>
            </a:r>
          </a:p>
          <a:p>
            <a:endParaRPr lang="en-US" dirty="0"/>
          </a:p>
          <a:p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7042CF-B8CC-C542-28AB-A154914FA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827" y="3305051"/>
            <a:ext cx="8285379" cy="34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224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E5ADE-A1DF-5977-83A6-0B16BB1B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CDIS processes: Proactively sharing or update to responder post sharing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F483583-2894-C3B7-F1B0-658017656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You can use these options if information is shared post the initial information sharing 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04A9D66E-C9AE-F6A7-90B5-03B171BD4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599" y="2783840"/>
            <a:ext cx="7848600" cy="346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471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BC21B-4EA1-0206-E7E3-08ABBACEE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CDIS Notes view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11A82E-19D9-53BC-6A88-8708B4DEA3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3344" y="1605280"/>
            <a:ext cx="8329136" cy="4436745"/>
          </a:xfrm>
        </p:spPr>
      </p:pic>
    </p:spTree>
    <p:extLst>
      <p:ext uri="{BB962C8B-B14F-4D97-AF65-F5344CB8AC3E}">
        <p14:creationId xmlns:p14="http://schemas.microsoft.com/office/powerpoint/2010/main" val="45288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9E0BA-7612-3020-A16E-253C51F2E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Process continue: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9A892-B41C-C204-DEF6-835B97AAA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4576"/>
            <a:ext cx="8596668" cy="4346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 Information sharing request to be included in primary caregivers history also.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Attach email correspondence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Adding to the primary caregiver history provides a history of IFS requests and risk.</a:t>
            </a:r>
          </a:p>
          <a:p>
            <a:pPr>
              <a:buFont typeface="Wingdings" panose="05000000000000000000" pitchFamily="2" charset="2"/>
              <a:buChar char="Ø"/>
            </a:pPr>
            <a:endParaRPr lang="en-AU" dirty="0"/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Add flags as required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Follow up appointments as required</a:t>
            </a:r>
          </a:p>
          <a:p>
            <a:pPr>
              <a:buFont typeface="Wingdings" panose="05000000000000000000" pitchFamily="2" charset="2"/>
              <a:buChar char="Ø"/>
            </a:pPr>
            <a:endParaRPr lang="en-AU" dirty="0"/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Unable to pull a report from CDIS to capture the increasing work in this space.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/>
              <a:t>Some councils are tracking their own IFS requests for data and follow up.</a:t>
            </a:r>
          </a:p>
          <a:p>
            <a:pPr>
              <a:buFont typeface="Wingdings" panose="05000000000000000000" pitchFamily="2" charset="2"/>
              <a:buChar char="Ø"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9207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83A0-82F1-F4CB-274C-FE217C49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Information Sharing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DFA42-709B-1D17-A85D-0387EB171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https://www.health.vic.gov.au/maternal-child-health/child-development-information-system?rid=196458</a:t>
            </a:r>
            <a:endParaRPr lang="en-AU" dirty="0"/>
          </a:p>
          <a:p>
            <a:r>
              <a:rPr lang="en-AU" dirty="0"/>
              <a:t>CDIS process guidance for Information Sharing workaround</a:t>
            </a:r>
          </a:p>
          <a:p>
            <a:endParaRPr lang="en-AU" dirty="0"/>
          </a:p>
          <a:p>
            <a:r>
              <a:rPr lang="en-AU" dirty="0">
                <a:hlinkClick r:id="rId3"/>
              </a:rPr>
              <a:t>https://www.mav.asn.au/what-we-do/policy-advocacy/social-community/children-youth-family/maternal-and-child-health-children-0-6-years/Information-Sharing-and-MARAM-Reforms</a:t>
            </a:r>
            <a:endParaRPr lang="en-AU" dirty="0"/>
          </a:p>
          <a:p>
            <a:r>
              <a:rPr lang="en-AU" dirty="0"/>
              <a:t>MAV Information Sharing for MCH services. Correspondence templates and supporting tools.</a:t>
            </a:r>
          </a:p>
        </p:txBody>
      </p:sp>
    </p:spTree>
    <p:extLst>
      <p:ext uri="{BB962C8B-B14F-4D97-AF65-F5344CB8AC3E}">
        <p14:creationId xmlns:p14="http://schemas.microsoft.com/office/powerpoint/2010/main" val="2377322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91772-DE8C-4393-C4C2-D30A57BC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Reminders and 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97924-5D5C-0C78-827B-D704785CB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9409"/>
            <a:ext cx="8596668" cy="4371953"/>
          </a:xfrm>
        </p:spPr>
        <p:txBody>
          <a:bodyPr/>
          <a:lstStyle/>
          <a:p>
            <a:r>
              <a:rPr lang="en-AU" dirty="0"/>
              <a:t>Follow the CDIS processes as these have been developed and tested for best practice and to ensure accurate reporting.</a:t>
            </a:r>
          </a:p>
          <a:p>
            <a:r>
              <a:rPr lang="en-AU" dirty="0"/>
              <a:t>Data collection is an important part of our service for funding and trends.</a:t>
            </a:r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Your questions, thoughts and discussions</a:t>
            </a:r>
            <a:r>
              <a:rPr lang="en-AU" dirty="0">
                <a:sym typeface="Wingdings" panose="05000000000000000000" pitchFamily="2" charset="2"/>
              </a:rPr>
              <a:t></a:t>
            </a:r>
          </a:p>
          <a:p>
            <a:endParaRPr lang="en-AU" dirty="0">
              <a:sym typeface="Wingdings" panose="05000000000000000000" pitchFamily="2" charset="2"/>
            </a:endParaRPr>
          </a:p>
          <a:p>
            <a:endParaRPr lang="en-AU" dirty="0"/>
          </a:p>
          <a:p>
            <a:r>
              <a:rPr lang="en-AU" dirty="0"/>
              <a:t>Next slide for response to questions:</a:t>
            </a:r>
          </a:p>
        </p:txBody>
      </p:sp>
    </p:spTree>
    <p:extLst>
      <p:ext uri="{BB962C8B-B14F-4D97-AF65-F5344CB8AC3E}">
        <p14:creationId xmlns:p14="http://schemas.microsoft.com/office/powerpoint/2010/main" val="1657615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241C-466A-B4F6-5AD7-996830B19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 &amp;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D796E-51AF-66F7-B827-C634D8659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0961"/>
            <a:ext cx="8596668" cy="4640401"/>
          </a:xfrm>
        </p:spPr>
        <p:txBody>
          <a:bodyPr>
            <a:normAutofit/>
          </a:bodyPr>
          <a:lstStyle/>
          <a:p>
            <a:r>
              <a:rPr lang="en-AU" dirty="0"/>
              <a:t>What does  </a:t>
            </a:r>
            <a:r>
              <a:rPr lang="en-AU" dirty="0">
                <a:solidFill>
                  <a:srgbClr val="FF0000"/>
                </a:solidFill>
              </a:rPr>
              <a:t>Relationships with Information Sharing set to “N0” </a:t>
            </a:r>
            <a:r>
              <a:rPr lang="en-AU" dirty="0"/>
              <a:t>mean on the client file: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that relationship Sharing set to No means is:</a:t>
            </a: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pop up means that there is relationship to this client who has information sharing set to no.</a:t>
            </a: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Please review relationships before sharing information.</a:t>
            </a:r>
          </a:p>
          <a:p>
            <a:pPr marL="0" indent="0">
              <a:buNone/>
            </a:pPr>
            <a:endParaRPr lang="en-AU" sz="15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AU" sz="15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1BD869-1727-5AD9-4FEF-8FB435429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84" y="2322707"/>
            <a:ext cx="9181322" cy="12993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248B1B-D7B4-8AA8-A247-BC332C53BBC9}"/>
              </a:ext>
            </a:extLst>
          </p:cNvPr>
          <p:cNvSpPr/>
          <p:nvPr/>
        </p:nvSpPr>
        <p:spPr>
          <a:xfrm>
            <a:off x="4630723" y="3215081"/>
            <a:ext cx="4353886" cy="201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8453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41AED-7607-D15D-E44A-EFA5FCE5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 &amp;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ABC1-C258-C6B3-03FD-241DDC448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8503"/>
            <a:ext cx="8596668" cy="4412859"/>
          </a:xfrm>
        </p:spPr>
        <p:txBody>
          <a:bodyPr>
            <a:normAutofit fontScale="92500"/>
          </a:bodyPr>
          <a:lstStyle/>
          <a:p>
            <a:r>
              <a:rPr lang="en-AU" dirty="0"/>
              <a:t>Fathers with a new baby, can their history be pulled from the previous council?</a:t>
            </a:r>
          </a:p>
          <a:p>
            <a:r>
              <a:rPr lang="en-US" sz="1800" dirty="0">
                <a:effectLst/>
                <a:latin typeface="Segoe UI" panose="020B0502040204020203" pitchFamily="34" charset="0"/>
              </a:rPr>
              <a:t>Histories should only be transferred following a conversation with the family about the relevant histories of the family group in the new LGA - don't make assumptions and transfer histories (partner or children) without knowing the circumstances?</a:t>
            </a:r>
            <a:endParaRPr lang="en-US" sz="1800" dirty="0">
              <a:effectLst/>
              <a:latin typeface="Arial" panose="020B0604020202020204" pitchFamily="34" charset="0"/>
            </a:endParaRPr>
          </a:p>
          <a:p>
            <a:endParaRPr lang="en-AU" dirty="0"/>
          </a:p>
          <a:p>
            <a:r>
              <a:rPr lang="en-AU" dirty="0"/>
              <a:t>Passwords for CDIS resource and </a:t>
            </a:r>
            <a:r>
              <a:rPr lang="en-AU" dirty="0" err="1"/>
              <a:t>vimeos</a:t>
            </a:r>
            <a:r>
              <a:rPr lang="en-AU" dirty="0"/>
              <a:t>. See in attached email.</a:t>
            </a:r>
          </a:p>
          <a:p>
            <a:endParaRPr lang="en-AU" dirty="0">
              <a:solidFill>
                <a:srgbClr val="FF0000"/>
              </a:solidFill>
            </a:endParaRPr>
          </a:p>
          <a:p>
            <a:r>
              <a:rPr lang="en-AU" dirty="0">
                <a:solidFill>
                  <a:schemeClr val="tx1"/>
                </a:solidFill>
              </a:rPr>
              <a:t>What is the purpose of the time recording at the end of a consult? </a:t>
            </a:r>
          </a:p>
          <a:p>
            <a:r>
              <a:rPr lang="en-AU" dirty="0">
                <a:solidFill>
                  <a:schemeClr val="tx1"/>
                </a:solidFill>
              </a:rPr>
              <a:t>This is recommended as best practice. </a:t>
            </a:r>
            <a:r>
              <a:rPr lang="en-US" sz="1800" dirty="0">
                <a:effectLst/>
                <a:latin typeface="Segoe UI" panose="020B0502040204020203" pitchFamily="34" charset="0"/>
              </a:rPr>
              <a:t>Whilst some things currently can't be extracted in a report - All entries into CDIS have the ability to be added to reporting in the future, time in universal consultations being one of them?</a:t>
            </a:r>
            <a:endParaRPr lang="en-US" sz="1800" dirty="0">
              <a:effectLst/>
              <a:latin typeface="Arial" panose="020B0604020202020204" pitchFamily="34" charset="0"/>
            </a:endParaRPr>
          </a:p>
          <a:p>
            <a:r>
              <a:rPr lang="en-AU" dirty="0">
                <a:solidFill>
                  <a:schemeClr val="tx1"/>
                </a:solidFill>
              </a:rPr>
              <a:t>These time entries are recorded on the Integrated Programs (EMCH/Sleep &amp; settling) Reports.</a:t>
            </a:r>
            <a:endParaRPr lang="en-AU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9626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C91E66-260D-4952-B4F6-958AF6324999}"/>
              </a:ext>
            </a:extLst>
          </p:cNvPr>
          <p:cNvSpPr/>
          <p:nvPr/>
        </p:nvSpPr>
        <p:spPr>
          <a:xfrm>
            <a:off x="6094855" y="1261331"/>
            <a:ext cx="3497565" cy="30026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endParaRPr lang="en-US" sz="44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1BE9F7-CDDD-4453-AB9B-67075E704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629266"/>
              </p:ext>
            </p:extLst>
          </p:nvPr>
        </p:nvGraphicFramePr>
        <p:xfrm>
          <a:off x="971550" y="1261330"/>
          <a:ext cx="6448425" cy="3682147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{8EC20E35-A176-4012-BC5E-935CFFF8708E}</a:tableStyleId>
              </a:tblPr>
              <a:tblGrid>
                <a:gridCol w="6448425">
                  <a:extLst>
                    <a:ext uri="{9D8B030D-6E8A-4147-A177-3AD203B41FA5}">
                      <a16:colId xmlns:a16="http://schemas.microsoft.com/office/drawing/2014/main" val="1087752378"/>
                    </a:ext>
                  </a:extLst>
                </a:gridCol>
              </a:tblGrid>
              <a:tr h="512548"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52263" marR="86708" marT="14932" marB="111992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789130"/>
                  </a:ext>
                </a:extLst>
              </a:tr>
              <a:tr h="5249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cap="none" spc="0" dirty="0">
                          <a:solidFill>
                            <a:schemeClr val="tx1"/>
                          </a:solidFill>
                        </a:rPr>
                        <a:t>Tips and Tricks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426461"/>
                  </a:ext>
                </a:extLst>
              </a:tr>
              <a:tr h="5125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cap="none" spc="0" dirty="0">
                          <a:solidFill>
                            <a:schemeClr val="tx1"/>
                          </a:solidFill>
                        </a:rPr>
                        <a:t>Updating Addresses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66040"/>
                  </a:ext>
                </a:extLst>
              </a:tr>
              <a:tr h="5125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cap="none" spc="0" dirty="0">
                          <a:solidFill>
                            <a:schemeClr val="tx1"/>
                          </a:solidFill>
                        </a:rPr>
                        <a:t>Caregivers and information sharing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043133"/>
                  </a:ext>
                </a:extLst>
              </a:tr>
              <a:tr h="5945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cap="none" spc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Sharing process – receiving a IS request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255681"/>
                  </a:ext>
                </a:extLst>
              </a:tr>
              <a:tr h="5125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cap="none" spc="0" dirty="0">
                          <a:solidFill>
                            <a:schemeClr val="tx1"/>
                          </a:solidFill>
                        </a:rPr>
                        <a:t>Q&amp;A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694280"/>
                  </a:ext>
                </a:extLst>
              </a:tr>
              <a:tr h="5125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cap="none" spc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300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8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CE624-237D-42CD-BD3E-CFBB8BA7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Tips and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BD74-CC6D-4DAB-8DCA-3D2FC2DF6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925"/>
            <a:ext cx="8596668" cy="4355437"/>
          </a:xfrm>
        </p:spPr>
        <p:txBody>
          <a:bodyPr>
            <a:normAutofit/>
          </a:bodyPr>
          <a:lstStyle/>
          <a:p>
            <a:r>
              <a:rPr lang="en-AU" dirty="0"/>
              <a:t>Open/Change/Close Client – ensure that children and all relevant relationships are open for service as per clinical judgement.</a:t>
            </a:r>
          </a:p>
          <a:p>
            <a:endParaRPr lang="en-AU" dirty="0"/>
          </a:p>
          <a:p>
            <a:r>
              <a:rPr lang="en-AU" dirty="0"/>
              <a:t>When booking Home Visit in calendar add a note with the babies DOB/CDIS # so that it can been seen in the appointment screen. </a:t>
            </a:r>
          </a:p>
          <a:p>
            <a:endParaRPr lang="en-AU" dirty="0"/>
          </a:p>
          <a:p>
            <a:r>
              <a:rPr lang="en-AU" dirty="0"/>
              <a:t>Best practice when recording pronunciation of names please place in edit tab on front page not as part of the name as this is a medical record: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EEEE24-5555-D3E7-101D-F60689E91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927" y="4600575"/>
            <a:ext cx="7273482" cy="1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408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9E60F-A181-7635-54D4-7912FE608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Tips and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29438-D76E-EA54-27E8-9182D38CF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When searching CDIS notes for certain information you can use the filter or use the Assessments Tab – History to find the most recent assessment </a:t>
            </a:r>
            <a:r>
              <a:rPr lang="en-AU" dirty="0" err="1"/>
              <a:t>eg.</a:t>
            </a:r>
            <a:r>
              <a:rPr lang="en-AU" dirty="0"/>
              <a:t>: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006763-60BC-398A-E21C-A54EFC2D2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855" y="3065145"/>
            <a:ext cx="614362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05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F4B6-5997-72F2-2697-C78C4748E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Updating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3CEEA-4EA6-BAD3-B1EC-646096A3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4481"/>
            <a:ext cx="8596668" cy="4486882"/>
          </a:xfrm>
        </p:spPr>
        <p:txBody>
          <a:bodyPr/>
          <a:lstStyle/>
          <a:p>
            <a:r>
              <a:rPr lang="en-AU" dirty="0"/>
              <a:t>When PCG gives a new address please do not tick change for all family members as this will delete the history of addresses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Adding separately to each family member ensures that address history remains. This is important for information sharing and identifying families. New address Green Ave.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CCA912-122E-C0EA-ABCD-C3D69EE1E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375506"/>
            <a:ext cx="8686800" cy="17041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2FFE03-508A-246F-3D26-55DE7DA33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610" y="5184081"/>
            <a:ext cx="8752115" cy="122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8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22E5-11C8-0D2A-522E-54AEFDCE7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7865"/>
          </a:xfrm>
        </p:spPr>
        <p:txBody>
          <a:bodyPr/>
          <a:lstStyle/>
          <a:p>
            <a:r>
              <a:rPr lang="en-AU" dirty="0"/>
              <a:t>Updating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A5EFC-55AB-0AEA-9813-AAC1643FA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2268"/>
            <a:ext cx="8596668" cy="5323757"/>
          </a:xfrm>
        </p:spPr>
        <p:txBody>
          <a:bodyPr>
            <a:normAutofit lnSpcReduction="10000"/>
          </a:bodyPr>
          <a:lstStyle/>
          <a:p>
            <a:r>
              <a:rPr lang="en-AU" dirty="0"/>
              <a:t>If you click yes to the following when updating the new address: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Addresses from the family members history will be deleted and does not update the primary address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As you can see the Smith street address has been deleted and the primary address stays at Green Ave, not to the new Bridge Rd address.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EF6173-5209-0799-EB0C-A1704163E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53" y="1733282"/>
            <a:ext cx="7969800" cy="18426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9D65AF-77BF-45D8-0947-D1FF590AD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553" y="4272571"/>
            <a:ext cx="7969800" cy="184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35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7F930-7647-5089-6A1B-82EEC02B8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MCH Clinician role to review relationships and information sharing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2B8C4-EE05-6EB0-4399-701244989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Admin team enter mother due to Birth notice and tick as PCG and contactable.</a:t>
            </a:r>
          </a:p>
          <a:p>
            <a:r>
              <a:rPr lang="en-AU" dirty="0"/>
              <a:t>Admin team may add other family members putting  no to information sharing.</a:t>
            </a:r>
          </a:p>
          <a:p>
            <a:r>
              <a:rPr lang="en-AU" dirty="0"/>
              <a:t>Responsibility of MCH practitioners to discuss with PCG re family relationships, caregiver and contactable status.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42D378-613E-DF1D-BD7C-D2C522D14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" y="4326255"/>
            <a:ext cx="96393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64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65EE6-EE4F-B391-3D2F-F4B006496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Information Sharing Processes – Receiving an information sharing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A67F1-FC56-1165-B612-3AEEF6288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First ensure the ISE is verified, if it is also RAE, if request is for assessment purpose by:</a:t>
            </a:r>
          </a:p>
          <a:p>
            <a:pPr lvl="2"/>
            <a:r>
              <a:rPr lang="en-AU" dirty="0"/>
              <a:t>Immediate call back to confirm organisation: or</a:t>
            </a:r>
          </a:p>
          <a:p>
            <a:pPr lvl="2"/>
            <a:r>
              <a:rPr lang="en-AU" dirty="0"/>
              <a:t>Requesting an email for ISE to verify organisation credentials in email signature</a:t>
            </a:r>
          </a:p>
          <a:p>
            <a:pPr lvl="2"/>
            <a:endParaRPr lang="en-AU" dirty="0"/>
          </a:p>
          <a:p>
            <a:r>
              <a:rPr lang="en-AU" dirty="0"/>
              <a:t>Best Practice - ensure that sufficient information is provided by the ISE requesting information so that you can make a clinical decision regarding your response and information shared. See information sharing checklist resource.</a:t>
            </a:r>
          </a:p>
          <a:p>
            <a:endParaRPr lang="en-AU" dirty="0"/>
          </a:p>
          <a:p>
            <a:r>
              <a:rPr lang="en-AU" dirty="0"/>
              <a:t>Record Information Sharing (IS) request on CDIS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2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04D3E-D100-B805-B226-3AE158507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CDIS processes: receiving a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19C24-A935-305F-C884-7E84D8B31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4885"/>
            <a:ext cx="8596668" cy="4446478"/>
          </a:xfrm>
        </p:spPr>
        <p:txBody>
          <a:bodyPr/>
          <a:lstStyle/>
          <a:p>
            <a:r>
              <a:rPr lang="en-AU" dirty="0"/>
              <a:t>Place IS request in the appropriate CDIS record – </a:t>
            </a:r>
            <a:r>
              <a:rPr lang="en-AU" dirty="0" err="1"/>
              <a:t>ie</a:t>
            </a:r>
            <a:r>
              <a:rPr lang="en-AU" dirty="0"/>
              <a:t> for the safety of the child place in the child’s CDIS record.</a:t>
            </a:r>
          </a:p>
          <a:p>
            <a:r>
              <a:rPr lang="en-AU" dirty="0"/>
              <a:t>Process as per 2019-20 process guide: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D8D84E-0093-3FB2-B289-D9C619EC2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59" y="3187070"/>
            <a:ext cx="9127523" cy="252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9629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17643E84EAF44C91488B661C445B1F" ma:contentTypeVersion="42" ma:contentTypeDescription="Create a new document." ma:contentTypeScope="" ma:versionID="cf39d14591cca0ae26e96ddcfef80b67">
  <xsd:schema xmlns:xsd="http://www.w3.org/2001/XMLSchema" xmlns:xs="http://www.w3.org/2001/XMLSchema" xmlns:p="http://schemas.microsoft.com/office/2006/metadata/properties" xmlns:ns2="98c0bf34-f1d9-4f7c-b6eb-90efffd64fca" xmlns:ns3="598c73d0-6bbc-4c43-bf71-bdd6a3679256" targetNamespace="http://schemas.microsoft.com/office/2006/metadata/properties" ma:root="true" ma:fieldsID="f23b7ee1e6a15b0922a8ba9c358b54fb" ns2:_="" ns3:_="">
    <xsd:import namespace="98c0bf34-f1d9-4f7c-b6eb-90efffd64fca"/>
    <xsd:import namespace="598c73d0-6bbc-4c43-bf71-bdd6a3679256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3:k625a43461834d1cbc324c14bafb4891" minOccurs="0"/>
                <xsd:element ref="ns3:b633688526ff4343972d05b6b63e0765" minOccurs="0"/>
                <xsd:element ref="ns3:ee64d7fb010e4a05a924de355a8c7215" minOccurs="0"/>
                <xsd:element ref="ns3:b1635637b48e4b198aadc2296a591e9c" minOccurs="0"/>
                <xsd:element ref="ns3:a5701f4c3d364836bbe78d9cf21e7ae1" minOccurs="0"/>
                <xsd:element ref="ns2:mcc75e4269ba4e61afc941bef237254a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0bf34-f1d9-4f7c-b6eb-90efffd64fca" elementFormDefault="qualified">
    <xsd:import namespace="http://schemas.microsoft.com/office/2006/documentManagement/types"/>
    <xsd:import namespace="http://schemas.microsoft.com/office/infopath/2007/PartnerControls"/>
    <xsd:element name="mcc75e4269ba4e61afc941bef237254a" ma:index="19" nillable="true" ma:taxonomy="true" ma:internalName="mcc75e4269ba4e61afc941bef237254a" ma:taxonomyFieldName="Project" ma:displayName="Project" ma:readOnly="false" ma:fieldId="{6cc75e42-69ba-4e61-afc9-41bef237254a}" ma:sspId="fde11242-6e73-49c6-980c-6919cde2f27c" ma:termSetId="e33b7ee5-09b0-4506-a489-9ca19a4d2a8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cf76f155ced4ddcb4097134ff3c332f" ma:index="21" nillable="true" ma:displayName="Image Tags_0" ma:hidden="true" ma:internalName="lcf76f155ced4ddcb4097134ff3c332f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c73d0-6bbc-4c43-bf71-bdd6a3679256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d21abc8-c592-446d-84b0-dc83b0067c52}" ma:internalName="TaxCatchAll" ma:showField="CatchAllData" ma:web="598c73d0-6bbc-4c43-bf71-bdd6a36792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625a43461834d1cbc324c14bafb4891" ma:index="9" nillable="true" ma:taxonomy="true" ma:internalName="k625a43461834d1cbc324c14bafb4891" ma:taxonomyFieldName="Topic" ma:displayName="Topic" ma:readOnly="false" ma:fieldId="{4625a434-6183-4d1c-bc32-4c14bafb4891}" ma:sspId="fde11242-6e73-49c6-980c-6919cde2f27c" ma:termSetId="41c7ede2-9c1a-429f-a2e9-76c737bbbea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633688526ff4343972d05b6b63e0765" ma:index="11" ma:taxonomy="true" ma:internalName="b633688526ff4343972d05b6b63e0765" ma:taxonomyFieldName="Doc_x0020_Type" ma:displayName="Doc Type" ma:readOnly="false" ma:fieldId="{b6336885-26ff-4343-972d-05b6b63e0765}" ma:sspId="fde11242-6e73-49c6-980c-6919cde2f27c" ma:termSetId="34f10eaa-5417-4633-8775-0616c2ee193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e64d7fb010e4a05a924de355a8c7215" ma:index="13" nillable="true" ma:taxonomy="true" ma:internalName="ee64d7fb010e4a05a924de355a8c7215" ma:taxonomyFieldName="Month" ma:displayName="Month" ma:readOnly="false" ma:fieldId="{ee64d7fb-010e-4a05-a924-de355a8c7215}" ma:sspId="fde11242-6e73-49c6-980c-6919cde2f27c" ma:termSetId="93d674fd-138a-4c5d-b264-c0eb5d48ff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35637b48e4b198aadc2296a591e9c" ma:index="15" nillable="true" ma:taxonomy="true" ma:internalName="b1635637b48e4b198aadc2296a591e9c" ma:taxonomyFieldName="Stakeholders" ma:displayName="Stakeholders" ma:readOnly="false" ma:fieldId="{b1635637-b48e-4b19-8aad-c2296a591e9c}" ma:sspId="fde11242-6e73-49c6-980c-6919cde2f27c" ma:termSetId="876bfadc-2860-426d-8e51-01217462412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701f4c3d364836bbe78d9cf21e7ae1" ma:index="17" nillable="true" ma:taxonomy="true" ma:internalName="a5701f4c3d364836bbe78d9cf21e7ae1" ma:taxonomyFieldName="Year" ma:displayName="Year" ma:readOnly="false" ma:fieldId="{a5701f4c-3d36-4836-bbe7-8d9cf21e7ae1}" ma:sspId="fde11242-6e73-49c6-980c-6919cde2f27c" ma:termSetId="aaffa071-a142-4ca5-b031-c794790264a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98c73d0-6bbc-4c43-bf71-bdd6a3679256"/>
    <lcf76f155ced4ddcb4097134ff3c332f xmlns="98c0bf34-f1d9-4f7c-b6eb-90efffd64fca" xsi:nil="true"/>
    <k625a43461834d1cbc324c14bafb4891 xmlns="598c73d0-6bbc-4c43-bf71-bdd6a3679256">
      <Terms xmlns="http://schemas.microsoft.com/office/infopath/2007/PartnerControls"/>
    </k625a43461834d1cbc324c14bafb4891>
    <a5701f4c3d364836bbe78d9cf21e7ae1 xmlns="598c73d0-6bbc-4c43-bf71-bdd6a3679256">
      <Terms xmlns="http://schemas.microsoft.com/office/infopath/2007/PartnerControls"/>
    </a5701f4c3d364836bbe78d9cf21e7ae1>
    <mcc75e4269ba4e61afc941bef237254a xmlns="98c0bf34-f1d9-4f7c-b6eb-90efffd64fca">
      <Terms xmlns="http://schemas.microsoft.com/office/infopath/2007/PartnerControls"/>
    </mcc75e4269ba4e61afc941bef237254a>
    <b1635637b48e4b198aadc2296a591e9c xmlns="598c73d0-6bbc-4c43-bf71-bdd6a3679256">
      <Terms xmlns="http://schemas.microsoft.com/office/infopath/2007/PartnerControls"/>
    </b1635637b48e4b198aadc2296a591e9c>
    <ee64d7fb010e4a05a924de355a8c7215 xmlns="598c73d0-6bbc-4c43-bf71-bdd6a3679256">
      <Terms xmlns="http://schemas.microsoft.com/office/infopath/2007/PartnerControls"/>
    </ee64d7fb010e4a05a924de355a8c7215>
    <b633688526ff4343972d05b6b63e0765 xmlns="598c73d0-6bbc-4c43-bf71-bdd6a3679256">
      <Terms xmlns="http://schemas.microsoft.com/office/infopath/2007/PartnerControls"/>
    </b633688526ff4343972d05b6b63e0765>
  </documentManagement>
</p:properties>
</file>

<file path=customXml/itemProps1.xml><?xml version="1.0" encoding="utf-8"?>
<ds:datastoreItem xmlns:ds="http://schemas.openxmlformats.org/officeDocument/2006/customXml" ds:itemID="{D1462695-0E53-4589-8A24-79E3F18F6C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121389-FE8F-435E-B44E-0B70AE683F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0bf34-f1d9-4f7c-b6eb-90efffd64fca"/>
    <ds:schemaRef ds:uri="598c73d0-6bbc-4c43-bf71-bdd6a36792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5F1646-1607-42D7-AF89-A3E192C4E6B0}">
  <ds:schemaRefs>
    <ds:schemaRef ds:uri="http://purl.org/dc/dcmitype/"/>
    <ds:schemaRef ds:uri="598c73d0-6bbc-4c43-bf71-bdd6a3679256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8c0bf34-f1d9-4f7c-b6eb-90efffd64f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1699</TotalTime>
  <Words>1002</Words>
  <Application>Microsoft Office PowerPoint</Application>
  <PresentationFormat>Widescreen</PresentationFormat>
  <Paragraphs>144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Segoe UI</vt:lpstr>
      <vt:lpstr>Trebuchet MS</vt:lpstr>
      <vt:lpstr>Wingdings</vt:lpstr>
      <vt:lpstr>Wingdings 3</vt:lpstr>
      <vt:lpstr>Facet</vt:lpstr>
      <vt:lpstr>         Child Development Information System (CDIS)   CDIS Clinical Users Group  </vt:lpstr>
      <vt:lpstr>PowerPoint Presentation</vt:lpstr>
      <vt:lpstr>Tips and Tricks</vt:lpstr>
      <vt:lpstr>Tips and Tricks</vt:lpstr>
      <vt:lpstr>Updating Addresses</vt:lpstr>
      <vt:lpstr>Updating Addresses</vt:lpstr>
      <vt:lpstr>MCH Clinician role to review relationships and information sharing status</vt:lpstr>
      <vt:lpstr>Information Sharing Processes – Receiving an information sharing request</vt:lpstr>
      <vt:lpstr>CDIS processes: receiving a request</vt:lpstr>
      <vt:lpstr>CDIS processes continue: receiving a request</vt:lpstr>
      <vt:lpstr>CDIS processes continue: receiving a request</vt:lpstr>
      <vt:lpstr>CDIS Process continued: Responding to a request</vt:lpstr>
      <vt:lpstr>CDIS processes: Proactively sharing or update to responder post sharing</vt:lpstr>
      <vt:lpstr>CDIS Notes view</vt:lpstr>
      <vt:lpstr>Process continue:</vt:lpstr>
      <vt:lpstr>Information Sharing Resources</vt:lpstr>
      <vt:lpstr>Reminders and Q&amp;A</vt:lpstr>
      <vt:lpstr>Q &amp; A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CDIS Presentation</dc:title>
  <dc:creator>Anthea Standish</dc:creator>
  <cp:lastModifiedBy>Melissa Ryan</cp:lastModifiedBy>
  <cp:revision>13</cp:revision>
  <dcterms:created xsi:type="dcterms:W3CDTF">2022-08-31T00:37:10Z</dcterms:created>
  <dcterms:modified xsi:type="dcterms:W3CDTF">2023-03-10T04:53:32Z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0x0101006A17643E84EAF44C91488B661C445B1F</vt:lpwstr>
  </property>
  <property fmtid="{D5CDD505-2E9C-101B-9397-08002B2CF9AE}" pid="3" name="MSIP_Label_3d6aa9fe-4ab7-4a7c-8e39-ccc0b3ffed53_Enabled">
    <vt:lpwstr>true</vt:lpwstr>
  </property>
  <property fmtid="{D5CDD505-2E9C-101B-9397-08002B2CF9AE}" pid="4" name="MSIP_Label_3d6aa9fe-4ab7-4a7c-8e39-ccc0b3ffed53_SetDate">
    <vt:lpwstr>2022-10-03T05:21:58Z</vt:lpwstr>
  </property>
  <property fmtid="{D5CDD505-2E9C-101B-9397-08002B2CF9AE}" pid="5" name="MSIP_Label_3d6aa9fe-4ab7-4a7c-8e39-ccc0b3ffed53_Method">
    <vt:lpwstr>Privileged</vt:lpwstr>
  </property>
  <property fmtid="{D5CDD505-2E9C-101B-9397-08002B2CF9AE}" pid="6" name="MSIP_Label_3d6aa9fe-4ab7-4a7c-8e39-ccc0b3ffed53_Name">
    <vt:lpwstr>3d6aa9fe-4ab7-4a7c-8e39-ccc0b3ffed53</vt:lpwstr>
  </property>
  <property fmtid="{D5CDD505-2E9C-101B-9397-08002B2CF9AE}" pid="7" name="MSIP_Label_3d6aa9fe-4ab7-4a7c-8e39-ccc0b3ffed53_SiteId">
    <vt:lpwstr>c0e0601f-0fac-449c-9c88-a104c4eb9f28</vt:lpwstr>
  </property>
  <property fmtid="{D5CDD505-2E9C-101B-9397-08002B2CF9AE}" pid="8" name="MSIP_Label_3d6aa9fe-4ab7-4a7c-8e39-ccc0b3ffed53_ActionId">
    <vt:lpwstr>8949b445-e27d-4bd3-b9be-43b978aec417</vt:lpwstr>
  </property>
  <property fmtid="{D5CDD505-2E9C-101B-9397-08002B2CF9AE}" pid="9" name="MSIP_Label_3d6aa9fe-4ab7-4a7c-8e39-ccc0b3ffed53_ContentBits">
    <vt:lpwstr>0</vt:lpwstr>
  </property>
  <property fmtid="{D5CDD505-2E9C-101B-9397-08002B2CF9AE}" pid="10" name="MediaServiceImageTags">
    <vt:lpwstr/>
  </property>
</Properties>
</file>