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7"/>
  </p:notesMasterIdLst>
  <p:sldIdLst>
    <p:sldId id="256" r:id="rId2"/>
    <p:sldId id="260" r:id="rId3"/>
    <p:sldId id="264" r:id="rId4"/>
    <p:sldId id="268" r:id="rId5"/>
    <p:sldId id="261" r:id="rId6"/>
    <p:sldId id="259" r:id="rId7"/>
    <p:sldId id="262" r:id="rId8"/>
    <p:sldId id="263" r:id="rId9"/>
    <p:sldId id="265" r:id="rId10"/>
    <p:sldId id="266" r:id="rId11"/>
    <p:sldId id="283" r:id="rId12"/>
    <p:sldId id="285" r:id="rId13"/>
    <p:sldId id="267" r:id="rId14"/>
    <p:sldId id="282" r:id="rId15"/>
    <p:sldId id="29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F69663-DFF7-4EA9-925A-BBDD2C45C508}" v="26" dt="2023-09-19T03:38:47.2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8" d="100"/>
          <a:sy n="108" d="100"/>
        </p:scale>
        <p:origin x="7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issa Ryan" userId="169f3ad4-a1c1-4d4c-bc50-d9e66cb109a9" providerId="ADAL" clId="{E5F69663-DFF7-4EA9-925A-BBDD2C45C508}"/>
    <pc:docChg chg="undo custSel addSld delSld modSld addSection delSection">
      <pc:chgData name="Melissa Ryan" userId="169f3ad4-a1c1-4d4c-bc50-d9e66cb109a9" providerId="ADAL" clId="{E5F69663-DFF7-4EA9-925A-BBDD2C45C508}" dt="2023-10-02T23:03:17.206" v="1715" actId="2696"/>
      <pc:docMkLst>
        <pc:docMk/>
      </pc:docMkLst>
      <pc:sldChg chg="del">
        <pc:chgData name="Melissa Ryan" userId="169f3ad4-a1c1-4d4c-bc50-d9e66cb109a9" providerId="ADAL" clId="{E5F69663-DFF7-4EA9-925A-BBDD2C45C508}" dt="2023-10-02T23:03:17.206" v="1715" actId="2696"/>
        <pc:sldMkLst>
          <pc:docMk/>
          <pc:sldMk cId="101858856" sldId="258"/>
        </pc:sldMkLst>
      </pc:sldChg>
      <pc:sldChg chg="modNotesTx">
        <pc:chgData name="Melissa Ryan" userId="169f3ad4-a1c1-4d4c-bc50-d9e66cb109a9" providerId="ADAL" clId="{E5F69663-DFF7-4EA9-925A-BBDD2C45C508}" dt="2023-09-14T04:43:44.655" v="57" actId="20577"/>
        <pc:sldMkLst>
          <pc:docMk/>
          <pc:sldMk cId="2852510011" sldId="259"/>
        </pc:sldMkLst>
      </pc:sldChg>
      <pc:sldChg chg="modNotesTx">
        <pc:chgData name="Melissa Ryan" userId="169f3ad4-a1c1-4d4c-bc50-d9e66cb109a9" providerId="ADAL" clId="{E5F69663-DFF7-4EA9-925A-BBDD2C45C508}" dt="2023-09-14T04:43:32.977" v="23" actId="20577"/>
        <pc:sldMkLst>
          <pc:docMk/>
          <pc:sldMk cId="2100644734" sldId="261"/>
        </pc:sldMkLst>
      </pc:sldChg>
      <pc:sldChg chg="modNotesTx">
        <pc:chgData name="Melissa Ryan" userId="169f3ad4-a1c1-4d4c-bc50-d9e66cb109a9" providerId="ADAL" clId="{E5F69663-DFF7-4EA9-925A-BBDD2C45C508}" dt="2023-09-18T22:47:49.461" v="60" actId="20577"/>
        <pc:sldMkLst>
          <pc:docMk/>
          <pc:sldMk cId="99606366" sldId="265"/>
        </pc:sldMkLst>
      </pc:sldChg>
      <pc:sldChg chg="modNotesTx">
        <pc:chgData name="Melissa Ryan" userId="169f3ad4-a1c1-4d4c-bc50-d9e66cb109a9" providerId="ADAL" clId="{E5F69663-DFF7-4EA9-925A-BBDD2C45C508}" dt="2023-09-18T23:29:32.481" v="292" actId="20577"/>
        <pc:sldMkLst>
          <pc:docMk/>
          <pc:sldMk cId="3504148093" sldId="266"/>
        </pc:sldMkLst>
      </pc:sldChg>
      <pc:sldChg chg="modNotesTx">
        <pc:chgData name="Melissa Ryan" userId="169f3ad4-a1c1-4d4c-bc50-d9e66cb109a9" providerId="ADAL" clId="{E5F69663-DFF7-4EA9-925A-BBDD2C45C508}" dt="2023-09-19T02:57:18.111" v="613" actId="20577"/>
        <pc:sldMkLst>
          <pc:docMk/>
          <pc:sldMk cId="929085396" sldId="267"/>
        </pc:sldMkLst>
      </pc:sldChg>
      <pc:sldChg chg="del">
        <pc:chgData name="Melissa Ryan" userId="169f3ad4-a1c1-4d4c-bc50-d9e66cb109a9" providerId="ADAL" clId="{E5F69663-DFF7-4EA9-925A-BBDD2C45C508}" dt="2023-09-19T03:24:41.357" v="802" actId="2696"/>
        <pc:sldMkLst>
          <pc:docMk/>
          <pc:sldMk cId="2610000546" sldId="269"/>
        </pc:sldMkLst>
      </pc:sldChg>
      <pc:sldChg chg="modSp mod">
        <pc:chgData name="Melissa Ryan" userId="169f3ad4-a1c1-4d4c-bc50-d9e66cb109a9" providerId="ADAL" clId="{E5F69663-DFF7-4EA9-925A-BBDD2C45C508}" dt="2023-09-19T04:00:32.146" v="1714" actId="313"/>
        <pc:sldMkLst>
          <pc:docMk/>
          <pc:sldMk cId="2685278284" sldId="282"/>
        </pc:sldMkLst>
        <pc:spChg chg="mod">
          <ac:chgData name="Melissa Ryan" userId="169f3ad4-a1c1-4d4c-bc50-d9e66cb109a9" providerId="ADAL" clId="{E5F69663-DFF7-4EA9-925A-BBDD2C45C508}" dt="2023-09-19T04:00:32.146" v="1714" actId="313"/>
          <ac:spMkLst>
            <pc:docMk/>
            <pc:sldMk cId="2685278284" sldId="282"/>
            <ac:spMk id="3" creationId="{CABDBC35-03F6-1357-931A-70D1A79C618C}"/>
          </ac:spMkLst>
        </pc:spChg>
      </pc:sldChg>
      <pc:sldChg chg="addSp delSp modSp new mod setBg modNotesTx">
        <pc:chgData name="Melissa Ryan" userId="169f3ad4-a1c1-4d4c-bc50-d9e66cb109a9" providerId="ADAL" clId="{E5F69663-DFF7-4EA9-925A-BBDD2C45C508}" dt="2023-09-18T23:33:58.819" v="473" actId="27107"/>
        <pc:sldMkLst>
          <pc:docMk/>
          <pc:sldMk cId="1099210044" sldId="283"/>
        </pc:sldMkLst>
        <pc:spChg chg="add del mod">
          <ac:chgData name="Melissa Ryan" userId="169f3ad4-a1c1-4d4c-bc50-d9e66cb109a9" providerId="ADAL" clId="{E5F69663-DFF7-4EA9-925A-BBDD2C45C508}" dt="2023-09-18T23:29:54.658" v="295"/>
          <ac:spMkLst>
            <pc:docMk/>
            <pc:sldMk cId="1099210044" sldId="283"/>
            <ac:spMk id="3" creationId="{CC57D5E0-1D72-275B-6723-742B5B5D2BDE}"/>
          </ac:spMkLst>
        </pc:spChg>
        <pc:spChg chg="add del">
          <ac:chgData name="Melissa Ryan" userId="169f3ad4-a1c1-4d4c-bc50-d9e66cb109a9" providerId="ADAL" clId="{E5F69663-DFF7-4EA9-925A-BBDD2C45C508}" dt="2023-09-18T23:30:12.537" v="297" actId="22"/>
          <ac:spMkLst>
            <pc:docMk/>
            <pc:sldMk cId="1099210044" sldId="283"/>
            <ac:spMk id="5" creationId="{DD48B3CC-A03D-36B6-6D6A-66CA58FC8EC4}"/>
          </ac:spMkLst>
        </pc:spChg>
        <pc:spChg chg="add mod">
          <ac:chgData name="Melissa Ryan" userId="169f3ad4-a1c1-4d4c-bc50-d9e66cb109a9" providerId="ADAL" clId="{E5F69663-DFF7-4EA9-925A-BBDD2C45C508}" dt="2023-09-18T23:30:28.074" v="299" actId="26606"/>
          <ac:spMkLst>
            <pc:docMk/>
            <pc:sldMk cId="1099210044" sldId="283"/>
            <ac:spMk id="7" creationId="{FE95983C-3341-0C54-6F7D-B356286FFF11}"/>
          </ac:spMkLst>
        </pc:spChg>
        <pc:spChg chg="add mod">
          <ac:chgData name="Melissa Ryan" userId="169f3ad4-a1c1-4d4c-bc50-d9e66cb109a9" providerId="ADAL" clId="{E5F69663-DFF7-4EA9-925A-BBDD2C45C508}" dt="2023-09-18T23:33:22.324" v="470" actId="255"/>
          <ac:spMkLst>
            <pc:docMk/>
            <pc:sldMk cId="1099210044" sldId="283"/>
            <ac:spMk id="8" creationId="{D77E8275-0934-5833-2576-475DD5BBDF15}"/>
          </ac:spMkLst>
        </pc:spChg>
        <pc:graphicFrameChg chg="add del mod">
          <ac:chgData name="Melissa Ryan" userId="169f3ad4-a1c1-4d4c-bc50-d9e66cb109a9" providerId="ADAL" clId="{E5F69663-DFF7-4EA9-925A-BBDD2C45C508}" dt="2023-09-18T23:29:54.658" v="295"/>
          <ac:graphicFrameMkLst>
            <pc:docMk/>
            <pc:sldMk cId="1099210044" sldId="283"/>
            <ac:graphicFrameMk id="2" creationId="{C9D20081-3214-3F46-E9E2-A4939623ED3F}"/>
          </ac:graphicFrameMkLst>
        </pc:graphicFrameChg>
        <pc:graphicFrameChg chg="add mod ord modGraphic">
          <ac:chgData name="Melissa Ryan" userId="169f3ad4-a1c1-4d4c-bc50-d9e66cb109a9" providerId="ADAL" clId="{E5F69663-DFF7-4EA9-925A-BBDD2C45C508}" dt="2023-09-18T23:33:58.819" v="473" actId="27107"/>
          <ac:graphicFrameMkLst>
            <pc:docMk/>
            <pc:sldMk cId="1099210044" sldId="283"/>
            <ac:graphicFrameMk id="6" creationId="{6AC393F4-13B9-5379-E17D-DA1D25501BE0}"/>
          </ac:graphicFrameMkLst>
        </pc:graphicFrameChg>
      </pc:sldChg>
      <pc:sldChg chg="addSp delSp modSp new add del mod">
        <pc:chgData name="Melissa Ryan" userId="169f3ad4-a1c1-4d4c-bc50-d9e66cb109a9" providerId="ADAL" clId="{E5F69663-DFF7-4EA9-925A-BBDD2C45C508}" dt="2023-09-19T03:24:37.762" v="801" actId="2696"/>
        <pc:sldMkLst>
          <pc:docMk/>
          <pc:sldMk cId="728647736" sldId="284"/>
        </pc:sldMkLst>
        <pc:graphicFrameChg chg="add del mod">
          <ac:chgData name="Melissa Ryan" userId="169f3ad4-a1c1-4d4c-bc50-d9e66cb109a9" providerId="ADAL" clId="{E5F69663-DFF7-4EA9-925A-BBDD2C45C508}" dt="2023-09-19T03:12:03.939" v="616"/>
          <ac:graphicFrameMkLst>
            <pc:docMk/>
            <pc:sldMk cId="728647736" sldId="284"/>
            <ac:graphicFrameMk id="2" creationId="{8603DDE3-87F8-304C-EB90-7424A56BB435}"/>
          </ac:graphicFrameMkLst>
        </pc:graphicFrameChg>
        <pc:picChg chg="add del mod">
          <ac:chgData name="Melissa Ryan" userId="169f3ad4-a1c1-4d4c-bc50-d9e66cb109a9" providerId="ADAL" clId="{E5F69663-DFF7-4EA9-925A-BBDD2C45C508}" dt="2023-09-19T03:12:41.044" v="620" actId="22"/>
          <ac:picMkLst>
            <pc:docMk/>
            <pc:sldMk cId="728647736" sldId="284"/>
            <ac:picMk id="4" creationId="{8F8C9B9C-41DC-4037-43B6-705A711E3BD1}"/>
          </ac:picMkLst>
        </pc:picChg>
      </pc:sldChg>
      <pc:sldChg chg="addSp delSp modSp new mod setBg modNotesTx">
        <pc:chgData name="Melissa Ryan" userId="169f3ad4-a1c1-4d4c-bc50-d9e66cb109a9" providerId="ADAL" clId="{E5F69663-DFF7-4EA9-925A-BBDD2C45C508}" dt="2023-09-19T03:23:24.204" v="796" actId="20577"/>
        <pc:sldMkLst>
          <pc:docMk/>
          <pc:sldMk cId="2185205163" sldId="285"/>
        </pc:sldMkLst>
        <pc:spChg chg="mod ord">
          <ac:chgData name="Melissa Ryan" userId="169f3ad4-a1c1-4d4c-bc50-d9e66cb109a9" providerId="ADAL" clId="{E5F69663-DFF7-4EA9-925A-BBDD2C45C508}" dt="2023-09-19T03:21:42.316" v="697" actId="14100"/>
          <ac:spMkLst>
            <pc:docMk/>
            <pc:sldMk cId="2185205163" sldId="285"/>
            <ac:spMk id="2" creationId="{77AE21AC-3F84-DCA3-BD6D-22E29867C79B}"/>
          </ac:spMkLst>
        </pc:spChg>
        <pc:spChg chg="del">
          <ac:chgData name="Melissa Ryan" userId="169f3ad4-a1c1-4d4c-bc50-d9e66cb109a9" providerId="ADAL" clId="{E5F69663-DFF7-4EA9-925A-BBDD2C45C508}" dt="2023-09-19T03:18:50.283" v="671" actId="22"/>
          <ac:spMkLst>
            <pc:docMk/>
            <pc:sldMk cId="2185205163" sldId="285"/>
            <ac:spMk id="3" creationId="{3189BC37-908C-F8D3-6650-3C33913DA5C2}"/>
          </ac:spMkLst>
        </pc:spChg>
        <pc:spChg chg="add del mod">
          <ac:chgData name="Melissa Ryan" userId="169f3ad4-a1c1-4d4c-bc50-d9e66cb109a9" providerId="ADAL" clId="{E5F69663-DFF7-4EA9-925A-BBDD2C45C508}" dt="2023-09-19T03:21:26.475" v="689" actId="22"/>
          <ac:spMkLst>
            <pc:docMk/>
            <pc:sldMk cId="2185205163" sldId="285"/>
            <ac:spMk id="9" creationId="{D553ADA9-7CA6-6344-5C31-75C0304A972A}"/>
          </ac:spMkLst>
        </pc:spChg>
        <pc:spChg chg="add del">
          <ac:chgData name="Melissa Ryan" userId="169f3ad4-a1c1-4d4c-bc50-d9e66cb109a9" providerId="ADAL" clId="{E5F69663-DFF7-4EA9-925A-BBDD2C45C508}" dt="2023-09-19T03:19:55.757" v="677" actId="26606"/>
          <ac:spMkLst>
            <pc:docMk/>
            <pc:sldMk cId="2185205163" sldId="285"/>
            <ac:spMk id="12" creationId="{3B47FC9C-2ED3-4100-A4EF-E8CDFEE106C9}"/>
          </ac:spMkLst>
        </pc:spChg>
        <pc:spChg chg="add del">
          <ac:chgData name="Melissa Ryan" userId="169f3ad4-a1c1-4d4c-bc50-d9e66cb109a9" providerId="ADAL" clId="{E5F69663-DFF7-4EA9-925A-BBDD2C45C508}" dt="2023-09-19T03:20:05.639" v="679" actId="26606"/>
          <ac:spMkLst>
            <pc:docMk/>
            <pc:sldMk cId="2185205163" sldId="285"/>
            <ac:spMk id="14" creationId="{022BDE4A-8A20-4A69-9C5A-581C82036A4D}"/>
          </ac:spMkLst>
        </pc:spChg>
        <pc:spChg chg="add del">
          <ac:chgData name="Melissa Ryan" userId="169f3ad4-a1c1-4d4c-bc50-d9e66cb109a9" providerId="ADAL" clId="{E5F69663-DFF7-4EA9-925A-BBDD2C45C508}" dt="2023-09-19T03:20:09.776" v="681" actId="26606"/>
          <ac:spMkLst>
            <pc:docMk/>
            <pc:sldMk cId="2185205163" sldId="285"/>
            <ac:spMk id="16" creationId="{022BDE4A-8A20-4A69-9C5A-581C82036A4D}"/>
          </ac:spMkLst>
        </pc:spChg>
        <pc:spChg chg="add">
          <ac:chgData name="Melissa Ryan" userId="169f3ad4-a1c1-4d4c-bc50-d9e66cb109a9" providerId="ADAL" clId="{E5F69663-DFF7-4EA9-925A-BBDD2C45C508}" dt="2023-09-19T03:20:09.779" v="682" actId="26606"/>
          <ac:spMkLst>
            <pc:docMk/>
            <pc:sldMk cId="2185205163" sldId="285"/>
            <ac:spMk id="18" creationId="{99ED5833-B85B-4103-8A3B-CAB0308E6C15}"/>
          </ac:spMkLst>
        </pc:spChg>
        <pc:picChg chg="add del mod ord">
          <ac:chgData name="Melissa Ryan" userId="169f3ad4-a1c1-4d4c-bc50-d9e66cb109a9" providerId="ADAL" clId="{E5F69663-DFF7-4EA9-925A-BBDD2C45C508}" dt="2023-09-19T03:20:55.978" v="688" actId="478"/>
          <ac:picMkLst>
            <pc:docMk/>
            <pc:sldMk cId="2185205163" sldId="285"/>
            <ac:picMk id="5" creationId="{CB120C50-CDFC-CDAB-A946-51E7EBE0C8C8}"/>
          </ac:picMkLst>
        </pc:picChg>
        <pc:picChg chg="add mod">
          <ac:chgData name="Melissa Ryan" userId="169f3ad4-a1c1-4d4c-bc50-d9e66cb109a9" providerId="ADAL" clId="{E5F69663-DFF7-4EA9-925A-BBDD2C45C508}" dt="2023-09-19T03:21:49.678" v="699" actId="14100"/>
          <ac:picMkLst>
            <pc:docMk/>
            <pc:sldMk cId="2185205163" sldId="285"/>
            <ac:picMk id="7" creationId="{A92F6238-AF56-4B1C-35A2-B134E828BFBB}"/>
          </ac:picMkLst>
        </pc:picChg>
        <pc:picChg chg="add mod ord">
          <ac:chgData name="Melissa Ryan" userId="169f3ad4-a1c1-4d4c-bc50-d9e66cb109a9" providerId="ADAL" clId="{E5F69663-DFF7-4EA9-925A-BBDD2C45C508}" dt="2023-09-19T03:21:33.228" v="691" actId="1076"/>
          <ac:picMkLst>
            <pc:docMk/>
            <pc:sldMk cId="2185205163" sldId="285"/>
            <ac:picMk id="11" creationId="{12817F39-F7BA-2328-083A-437A989CCD75}"/>
          </ac:picMkLst>
        </pc:picChg>
      </pc:sldChg>
      <pc:sldChg chg="new del">
        <pc:chgData name="Melissa Ryan" userId="169f3ad4-a1c1-4d4c-bc50-d9e66cb109a9" providerId="ADAL" clId="{E5F69663-DFF7-4EA9-925A-BBDD2C45C508}" dt="2023-09-19T03:25:58.215" v="807" actId="2696"/>
        <pc:sldMkLst>
          <pc:docMk/>
          <pc:sldMk cId="3744801191" sldId="286"/>
        </pc:sldMkLst>
      </pc:sldChg>
      <pc:sldChg chg="new del">
        <pc:chgData name="Melissa Ryan" userId="169f3ad4-a1c1-4d4c-bc50-d9e66cb109a9" providerId="ADAL" clId="{E5F69663-DFF7-4EA9-925A-BBDD2C45C508}" dt="2023-09-19T03:25:53.777" v="806" actId="2696"/>
        <pc:sldMkLst>
          <pc:docMk/>
          <pc:sldMk cId="2234430894" sldId="287"/>
        </pc:sldMkLst>
      </pc:sldChg>
      <pc:sldChg chg="addSp delSp modSp new del mod">
        <pc:chgData name="Melissa Ryan" userId="169f3ad4-a1c1-4d4c-bc50-d9e66cb109a9" providerId="ADAL" clId="{E5F69663-DFF7-4EA9-925A-BBDD2C45C508}" dt="2023-09-19T03:44:15.531" v="1697" actId="2696"/>
        <pc:sldMkLst>
          <pc:docMk/>
          <pc:sldMk cId="746879122" sldId="288"/>
        </pc:sldMkLst>
        <pc:spChg chg="add del mod">
          <ac:chgData name="Melissa Ryan" userId="169f3ad4-a1c1-4d4c-bc50-d9e66cb109a9" providerId="ADAL" clId="{E5F69663-DFF7-4EA9-925A-BBDD2C45C508}" dt="2023-09-19T03:32:08.638" v="1563"/>
          <ac:spMkLst>
            <pc:docMk/>
            <pc:sldMk cId="746879122" sldId="288"/>
            <ac:spMk id="2" creationId="{16D7E909-08E1-5985-B245-CD4300448BE6}"/>
          </ac:spMkLst>
        </pc:spChg>
        <pc:spChg chg="add mod">
          <ac:chgData name="Melissa Ryan" userId="169f3ad4-a1c1-4d4c-bc50-d9e66cb109a9" providerId="ADAL" clId="{E5F69663-DFF7-4EA9-925A-BBDD2C45C508}" dt="2023-09-19T03:42:45.234" v="1683" actId="1076"/>
          <ac:spMkLst>
            <pc:docMk/>
            <pc:sldMk cId="746879122" sldId="288"/>
            <ac:spMk id="3" creationId="{D8754773-FC9B-0B2D-CB11-65E9F2A51860}"/>
          </ac:spMkLst>
        </pc:spChg>
        <pc:picChg chg="add del mod">
          <ac:chgData name="Melissa Ryan" userId="169f3ad4-a1c1-4d4c-bc50-d9e66cb109a9" providerId="ADAL" clId="{E5F69663-DFF7-4EA9-925A-BBDD2C45C508}" dt="2023-09-19T03:36:39.511" v="1629" actId="478"/>
          <ac:picMkLst>
            <pc:docMk/>
            <pc:sldMk cId="746879122" sldId="288"/>
            <ac:picMk id="3074" creationId="{B342225C-A82C-72F8-1E60-A4BF1FA9A7EF}"/>
          </ac:picMkLst>
        </pc:picChg>
      </pc:sldChg>
      <pc:sldChg chg="addSp delSp modSp new del mod setBg modClrScheme addAnim delAnim setClrOvrMap chgLayout">
        <pc:chgData name="Melissa Ryan" userId="169f3ad4-a1c1-4d4c-bc50-d9e66cb109a9" providerId="ADAL" clId="{E5F69663-DFF7-4EA9-925A-BBDD2C45C508}" dt="2023-09-19T03:43:18.914" v="1690" actId="2696"/>
        <pc:sldMkLst>
          <pc:docMk/>
          <pc:sldMk cId="1218288420" sldId="289"/>
        </pc:sldMkLst>
        <pc:spChg chg="add mod">
          <ac:chgData name="Melissa Ryan" userId="169f3ad4-a1c1-4d4c-bc50-d9e66cb109a9" providerId="ADAL" clId="{E5F69663-DFF7-4EA9-925A-BBDD2C45C508}" dt="2023-09-19T03:38:47.202" v="1653" actId="20577"/>
          <ac:spMkLst>
            <pc:docMk/>
            <pc:sldMk cId="1218288420" sldId="289"/>
            <ac:spMk id="2" creationId="{621D12FA-5626-2890-08A9-59607DC80F03}"/>
          </ac:spMkLst>
        </pc:spChg>
        <pc:spChg chg="add mod">
          <ac:chgData name="Melissa Ryan" userId="169f3ad4-a1c1-4d4c-bc50-d9e66cb109a9" providerId="ADAL" clId="{E5F69663-DFF7-4EA9-925A-BBDD2C45C508}" dt="2023-09-19T03:38:08.736" v="1647" actId="26606"/>
          <ac:spMkLst>
            <pc:docMk/>
            <pc:sldMk cId="1218288420" sldId="289"/>
            <ac:spMk id="3" creationId="{EDE66E0E-E355-B1AF-DDE8-BAFD1E5723C3}"/>
          </ac:spMkLst>
        </pc:spChg>
        <pc:spChg chg="add del">
          <ac:chgData name="Melissa Ryan" userId="169f3ad4-a1c1-4d4c-bc50-d9e66cb109a9" providerId="ADAL" clId="{E5F69663-DFF7-4EA9-925A-BBDD2C45C508}" dt="2023-09-19T03:37:40.343" v="1644" actId="26606"/>
          <ac:spMkLst>
            <pc:docMk/>
            <pc:sldMk cId="1218288420" sldId="289"/>
            <ac:spMk id="4103" creationId="{8A94871E-96FC-4ADE-815B-41A636E34F1A}"/>
          </ac:spMkLst>
        </pc:spChg>
        <pc:spChg chg="add del">
          <ac:chgData name="Melissa Ryan" userId="169f3ad4-a1c1-4d4c-bc50-d9e66cb109a9" providerId="ADAL" clId="{E5F69663-DFF7-4EA9-925A-BBDD2C45C508}" dt="2023-09-19T03:37:40.343" v="1644" actId="26606"/>
          <ac:spMkLst>
            <pc:docMk/>
            <pc:sldMk cId="1218288420" sldId="289"/>
            <ac:spMk id="4105" creationId="{3FCFB1DE-0B7E-48CC-BA90-B2AB0889F9D6}"/>
          </ac:spMkLst>
        </pc:spChg>
        <pc:spChg chg="add del">
          <ac:chgData name="Melissa Ryan" userId="169f3ad4-a1c1-4d4c-bc50-d9e66cb109a9" providerId="ADAL" clId="{E5F69663-DFF7-4EA9-925A-BBDD2C45C508}" dt="2023-09-19T03:38:08.736" v="1647" actId="26606"/>
          <ac:spMkLst>
            <pc:docMk/>
            <pc:sldMk cId="1218288420" sldId="289"/>
            <ac:spMk id="4107" creationId="{71B2258F-86CA-4D4D-8270-BC05FCDEBFB3}"/>
          </ac:spMkLst>
        </pc:spChg>
        <pc:picChg chg="add mod ord">
          <ac:chgData name="Melissa Ryan" userId="169f3ad4-a1c1-4d4c-bc50-d9e66cb109a9" providerId="ADAL" clId="{E5F69663-DFF7-4EA9-925A-BBDD2C45C508}" dt="2023-09-19T03:38:12.919" v="1648" actId="14100"/>
          <ac:picMkLst>
            <pc:docMk/>
            <pc:sldMk cId="1218288420" sldId="289"/>
            <ac:picMk id="4098" creationId="{C922DE4D-710B-653F-6FDD-0427D80199E5}"/>
          </ac:picMkLst>
        </pc:picChg>
      </pc:sldChg>
      <pc:sldChg chg="addSp modSp new mod">
        <pc:chgData name="Melissa Ryan" userId="169f3ad4-a1c1-4d4c-bc50-d9e66cb109a9" providerId="ADAL" clId="{E5F69663-DFF7-4EA9-925A-BBDD2C45C508}" dt="2023-09-19T03:51:49.223" v="1713" actId="20577"/>
        <pc:sldMkLst>
          <pc:docMk/>
          <pc:sldMk cId="540117741" sldId="290"/>
        </pc:sldMkLst>
        <pc:spChg chg="mod">
          <ac:chgData name="Melissa Ryan" userId="169f3ad4-a1c1-4d4c-bc50-d9e66cb109a9" providerId="ADAL" clId="{E5F69663-DFF7-4EA9-925A-BBDD2C45C508}" dt="2023-09-19T03:51:49.223" v="1713" actId="20577"/>
          <ac:spMkLst>
            <pc:docMk/>
            <pc:sldMk cId="540117741" sldId="290"/>
            <ac:spMk id="3" creationId="{F05E6A53-2807-8546-D9DB-2AE3F9B94E10}"/>
          </ac:spMkLst>
        </pc:spChg>
        <pc:picChg chg="add mod">
          <ac:chgData name="Melissa Ryan" userId="169f3ad4-a1c1-4d4c-bc50-d9e66cb109a9" providerId="ADAL" clId="{E5F69663-DFF7-4EA9-925A-BBDD2C45C508}" dt="2023-09-19T03:43:11.940" v="1689" actId="14100"/>
          <ac:picMkLst>
            <pc:docMk/>
            <pc:sldMk cId="540117741" sldId="290"/>
            <ac:picMk id="5" creationId="{445BB827-884B-AA11-F5C1-054ACD0FD021}"/>
          </ac:picMkLst>
        </pc:picChg>
      </pc:sldChg>
      <pc:sldChg chg="addSp delSp modSp new del mod">
        <pc:chgData name="Melissa Ryan" userId="169f3ad4-a1c1-4d4c-bc50-d9e66cb109a9" providerId="ADAL" clId="{E5F69663-DFF7-4EA9-925A-BBDD2C45C508}" dt="2023-09-19T03:43:25.449" v="1691" actId="2696"/>
        <pc:sldMkLst>
          <pc:docMk/>
          <pc:sldMk cId="2971832492" sldId="291"/>
        </pc:sldMkLst>
        <pc:spChg chg="add del mod">
          <ac:chgData name="Melissa Ryan" userId="169f3ad4-a1c1-4d4c-bc50-d9e66cb109a9" providerId="ADAL" clId="{E5F69663-DFF7-4EA9-925A-BBDD2C45C508}" dt="2023-09-19T03:41:39.841" v="1673" actId="478"/>
          <ac:spMkLst>
            <pc:docMk/>
            <pc:sldMk cId="2971832492" sldId="291"/>
            <ac:spMk id="2" creationId="{795DF231-3AD9-416D-5BC3-32ECBDA7CD62}"/>
          </ac:spMkLst>
        </pc:spChg>
        <pc:spChg chg="add del">
          <ac:chgData name="Melissa Ryan" userId="169f3ad4-a1c1-4d4c-bc50-d9e66cb109a9" providerId="ADAL" clId="{E5F69663-DFF7-4EA9-925A-BBDD2C45C508}" dt="2023-09-19T03:41:57.015" v="1675" actId="22"/>
          <ac:spMkLst>
            <pc:docMk/>
            <pc:sldMk cId="2971832492" sldId="291"/>
            <ac:spMk id="6" creationId="{EFD6093F-A48A-B178-C45B-043657BBC49D}"/>
          </ac:spMkLst>
        </pc:spChg>
        <pc:picChg chg="add mod">
          <ac:chgData name="Melissa Ryan" userId="169f3ad4-a1c1-4d4c-bc50-d9e66cb109a9" providerId="ADAL" clId="{E5F69663-DFF7-4EA9-925A-BBDD2C45C508}" dt="2023-09-19T03:41:27.013" v="1670" actId="1076"/>
          <ac:picMkLst>
            <pc:docMk/>
            <pc:sldMk cId="2971832492" sldId="291"/>
            <ac:picMk id="4" creationId="{64D925A1-8D24-AEDB-ED6D-0F07CA149DD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A26595-CF4B-4472-96C0-70B7AD17B18E}" type="datetimeFigureOut">
              <a:rPr lang="en-AU" smtClean="0"/>
              <a:t>3/10/2023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E26F48-9A0C-4A29-9A27-45C92D5121EF}" type="slidenum">
              <a:rPr lang="en-AU" smtClean="0"/>
              <a:t>‹#›</a:t>
            </a:fld>
            <a:endParaRPr lang="en-AU"/>
          </a:p>
        </p:txBody>
      </p:sp>
    </p:spTree>
    <p:extLst>
      <p:ext uri="{BB962C8B-B14F-4D97-AF65-F5344CB8AC3E}">
        <p14:creationId xmlns:p14="http://schemas.microsoft.com/office/powerpoint/2010/main" val="4276846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 the slides available to share and use again.</a:t>
            </a:r>
            <a:endParaRPr lang="en-AU" dirty="0"/>
          </a:p>
        </p:txBody>
      </p:sp>
      <p:sp>
        <p:nvSpPr>
          <p:cNvPr id="4" name="Slide Number Placeholder 3"/>
          <p:cNvSpPr>
            <a:spLocks noGrp="1"/>
          </p:cNvSpPr>
          <p:nvPr>
            <p:ph type="sldNum" sz="quarter" idx="5"/>
          </p:nvPr>
        </p:nvSpPr>
        <p:spPr/>
        <p:txBody>
          <a:bodyPr/>
          <a:lstStyle/>
          <a:p>
            <a:fld id="{A2E26F48-9A0C-4A29-9A27-45C92D5121EF}" type="slidenum">
              <a:rPr lang="en-AU" smtClean="0"/>
              <a:t>2</a:t>
            </a:fld>
            <a:endParaRPr lang="en-AU"/>
          </a:p>
        </p:txBody>
      </p:sp>
    </p:spTree>
    <p:extLst>
      <p:ext uri="{BB962C8B-B14F-4D97-AF65-F5344CB8AC3E}">
        <p14:creationId xmlns:p14="http://schemas.microsoft.com/office/powerpoint/2010/main" val="592921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to run a EMCH report</a:t>
            </a:r>
            <a:endParaRPr lang="en-AU" dirty="0"/>
          </a:p>
        </p:txBody>
      </p:sp>
      <p:sp>
        <p:nvSpPr>
          <p:cNvPr id="4" name="Slide Number Placeholder 3"/>
          <p:cNvSpPr>
            <a:spLocks noGrp="1"/>
          </p:cNvSpPr>
          <p:nvPr>
            <p:ph type="sldNum" sz="quarter" idx="5"/>
          </p:nvPr>
        </p:nvSpPr>
        <p:spPr/>
        <p:txBody>
          <a:bodyPr/>
          <a:lstStyle/>
          <a:p>
            <a:fld id="{A2E26F48-9A0C-4A29-9A27-45C92D5121EF}" type="slidenum">
              <a:rPr lang="en-AU" smtClean="0"/>
              <a:t>5</a:t>
            </a:fld>
            <a:endParaRPr lang="en-AU"/>
          </a:p>
        </p:txBody>
      </p:sp>
    </p:spTree>
    <p:extLst>
      <p:ext uri="{BB962C8B-B14F-4D97-AF65-F5344CB8AC3E}">
        <p14:creationId xmlns:p14="http://schemas.microsoft.com/office/powerpoint/2010/main" val="4248823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a report looks like</a:t>
            </a:r>
            <a:endParaRPr lang="en-AU" dirty="0"/>
          </a:p>
        </p:txBody>
      </p:sp>
      <p:sp>
        <p:nvSpPr>
          <p:cNvPr id="4" name="Slide Number Placeholder 3"/>
          <p:cNvSpPr>
            <a:spLocks noGrp="1"/>
          </p:cNvSpPr>
          <p:nvPr>
            <p:ph type="sldNum" sz="quarter" idx="5"/>
          </p:nvPr>
        </p:nvSpPr>
        <p:spPr/>
        <p:txBody>
          <a:bodyPr/>
          <a:lstStyle/>
          <a:p>
            <a:fld id="{A2E26F48-9A0C-4A29-9A27-45C92D5121EF}" type="slidenum">
              <a:rPr lang="en-AU" smtClean="0"/>
              <a:t>6</a:t>
            </a:fld>
            <a:endParaRPr lang="en-AU"/>
          </a:p>
        </p:txBody>
      </p:sp>
    </p:spTree>
    <p:extLst>
      <p:ext uri="{BB962C8B-B14F-4D97-AF65-F5344CB8AC3E}">
        <p14:creationId xmlns:p14="http://schemas.microsoft.com/office/powerpoint/2010/main" val="2703952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Integrated report covers performance measures 1 and 2.</a:t>
            </a:r>
            <a:r>
              <a:rPr lang="en-AU" sz="1800" dirty="0">
                <a:effectLst/>
                <a:latin typeface="Calibri" panose="020F0502020204030204" pitchFamily="34" charset="0"/>
                <a:ea typeface="Calibri" panose="020F0502020204030204" pitchFamily="34" charset="0"/>
              </a:rPr>
              <a:t> </a:t>
            </a:r>
          </a:p>
          <a:p>
            <a:r>
              <a:rPr lang="en-AU" sz="1800" dirty="0">
                <a:effectLst/>
                <a:latin typeface="Calibri" panose="020F0502020204030204" pitchFamily="34" charset="0"/>
                <a:ea typeface="Calibri" panose="020F0502020204030204" pitchFamily="34" charset="0"/>
              </a:rPr>
              <a:t>All reporting requirements will be included in the new system – we don’t anticipate any additional reporting to be added to CDIS. </a:t>
            </a:r>
            <a:endParaRPr lang="en-US" dirty="0"/>
          </a:p>
        </p:txBody>
      </p:sp>
      <p:sp>
        <p:nvSpPr>
          <p:cNvPr id="4" name="Slide Number Placeholder 3"/>
          <p:cNvSpPr>
            <a:spLocks noGrp="1"/>
          </p:cNvSpPr>
          <p:nvPr>
            <p:ph type="sldNum" sz="quarter" idx="5"/>
          </p:nvPr>
        </p:nvSpPr>
        <p:spPr/>
        <p:txBody>
          <a:bodyPr/>
          <a:lstStyle/>
          <a:p>
            <a:fld id="{A2E26F48-9A0C-4A29-9A27-45C92D5121EF}" type="slidenum">
              <a:rPr lang="en-AU" smtClean="0"/>
              <a:t>9</a:t>
            </a:fld>
            <a:endParaRPr lang="en-AU"/>
          </a:p>
        </p:txBody>
      </p:sp>
    </p:spTree>
    <p:extLst>
      <p:ext uri="{BB962C8B-B14F-4D97-AF65-F5344CB8AC3E}">
        <p14:creationId xmlns:p14="http://schemas.microsoft.com/office/powerpoint/2010/main" val="2658183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Outcome measures for children and families are measured in the 4 key areas outlined here. These are reflected in the families' goals established in the CFAP</a:t>
            </a:r>
          </a:p>
          <a:p>
            <a:r>
              <a:rPr lang="en-US" dirty="0"/>
              <a:t>Each LGA is required to monitor and collate these outcome measures.</a:t>
            </a:r>
          </a:p>
          <a:p>
            <a:r>
              <a:rPr lang="en-US" dirty="0"/>
              <a:t>PG 24 EMCH guidelines</a:t>
            </a:r>
          </a:p>
          <a:p>
            <a:endParaRPr lang="en-AU" dirty="0"/>
          </a:p>
        </p:txBody>
      </p:sp>
      <p:sp>
        <p:nvSpPr>
          <p:cNvPr id="4" name="Slide Number Placeholder 3"/>
          <p:cNvSpPr>
            <a:spLocks noGrp="1"/>
          </p:cNvSpPr>
          <p:nvPr>
            <p:ph type="sldNum" sz="quarter" idx="5"/>
          </p:nvPr>
        </p:nvSpPr>
        <p:spPr/>
        <p:txBody>
          <a:bodyPr/>
          <a:lstStyle/>
          <a:p>
            <a:fld id="{A2E26F48-9A0C-4A29-9A27-45C92D5121EF}" type="slidenum">
              <a:rPr lang="en-AU" smtClean="0"/>
              <a:t>10</a:t>
            </a:fld>
            <a:endParaRPr lang="en-AU"/>
          </a:p>
        </p:txBody>
      </p:sp>
    </p:spTree>
    <p:extLst>
      <p:ext uri="{BB962C8B-B14F-4D97-AF65-F5344CB8AC3E}">
        <p14:creationId xmlns:p14="http://schemas.microsoft.com/office/powerpoint/2010/main" val="1117151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 and Family Outcomes – Appendix 3 in the EMCH guidelines.</a:t>
            </a:r>
          </a:p>
          <a:p>
            <a:r>
              <a:rPr lang="en-US" dirty="0"/>
              <a:t>Linking the outcome goals to the risk factors.</a:t>
            </a:r>
            <a:endParaRPr lang="en-AU" dirty="0"/>
          </a:p>
        </p:txBody>
      </p:sp>
      <p:sp>
        <p:nvSpPr>
          <p:cNvPr id="4" name="Slide Number Placeholder 3"/>
          <p:cNvSpPr>
            <a:spLocks noGrp="1"/>
          </p:cNvSpPr>
          <p:nvPr>
            <p:ph type="sldNum" sz="quarter" idx="5"/>
          </p:nvPr>
        </p:nvSpPr>
        <p:spPr/>
        <p:txBody>
          <a:bodyPr/>
          <a:lstStyle/>
          <a:p>
            <a:fld id="{A2E26F48-9A0C-4A29-9A27-45C92D5121EF}" type="slidenum">
              <a:rPr lang="en-AU" smtClean="0"/>
              <a:t>11</a:t>
            </a:fld>
            <a:endParaRPr lang="en-AU"/>
          </a:p>
        </p:txBody>
      </p:sp>
    </p:spTree>
    <p:extLst>
      <p:ext uri="{BB962C8B-B14F-4D97-AF65-F5344CB8AC3E}">
        <p14:creationId xmlns:p14="http://schemas.microsoft.com/office/powerpoint/2010/main" val="3413369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to demonstrate the area of needs/risks how they align with the goals/outcomes.</a:t>
            </a:r>
            <a:endParaRPr lang="en-AU" dirty="0"/>
          </a:p>
        </p:txBody>
      </p:sp>
      <p:sp>
        <p:nvSpPr>
          <p:cNvPr id="4" name="Slide Number Placeholder 3"/>
          <p:cNvSpPr>
            <a:spLocks noGrp="1"/>
          </p:cNvSpPr>
          <p:nvPr>
            <p:ph type="sldNum" sz="quarter" idx="5"/>
          </p:nvPr>
        </p:nvSpPr>
        <p:spPr/>
        <p:txBody>
          <a:bodyPr/>
          <a:lstStyle/>
          <a:p>
            <a:fld id="{A2E26F48-9A0C-4A29-9A27-45C92D5121EF}" type="slidenum">
              <a:rPr lang="en-AU" smtClean="0"/>
              <a:t>12</a:t>
            </a:fld>
            <a:endParaRPr lang="en-AU"/>
          </a:p>
        </p:txBody>
      </p:sp>
    </p:spTree>
    <p:extLst>
      <p:ext uri="{BB962C8B-B14F-4D97-AF65-F5344CB8AC3E}">
        <p14:creationId xmlns:p14="http://schemas.microsoft.com/office/powerpoint/2010/main" val="1834106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some ideas – this is more directed at Leadership but very aware for regional and rural EMCHN will be doing this and analysing the data</a:t>
            </a:r>
            <a:endParaRPr lang="en-AU" dirty="0"/>
          </a:p>
        </p:txBody>
      </p:sp>
      <p:sp>
        <p:nvSpPr>
          <p:cNvPr id="4" name="Slide Number Placeholder 3"/>
          <p:cNvSpPr>
            <a:spLocks noGrp="1"/>
          </p:cNvSpPr>
          <p:nvPr>
            <p:ph type="sldNum" sz="quarter" idx="5"/>
          </p:nvPr>
        </p:nvSpPr>
        <p:spPr/>
        <p:txBody>
          <a:bodyPr/>
          <a:lstStyle/>
          <a:p>
            <a:fld id="{A2E26F48-9A0C-4A29-9A27-45C92D5121EF}" type="slidenum">
              <a:rPr lang="en-AU" smtClean="0"/>
              <a:t>13</a:t>
            </a:fld>
            <a:endParaRPr lang="en-AU"/>
          </a:p>
        </p:txBody>
      </p:sp>
    </p:spTree>
    <p:extLst>
      <p:ext uri="{BB962C8B-B14F-4D97-AF65-F5344CB8AC3E}">
        <p14:creationId xmlns:p14="http://schemas.microsoft.com/office/powerpoint/2010/main" val="2857139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referencing the EMCH education Vimeos on the MAV MCH Resource page website</a:t>
            </a:r>
          </a:p>
          <a:p>
            <a:r>
              <a:rPr lang="en-US" dirty="0"/>
              <a:t>These are a great resource for orientating new EMCH Team members</a:t>
            </a:r>
            <a:endParaRPr lang="en-AU" dirty="0"/>
          </a:p>
        </p:txBody>
      </p:sp>
      <p:sp>
        <p:nvSpPr>
          <p:cNvPr id="4" name="Slide Number Placeholder 3"/>
          <p:cNvSpPr>
            <a:spLocks noGrp="1"/>
          </p:cNvSpPr>
          <p:nvPr>
            <p:ph type="sldNum" sz="quarter" idx="5"/>
          </p:nvPr>
        </p:nvSpPr>
        <p:spPr/>
        <p:txBody>
          <a:bodyPr/>
          <a:lstStyle/>
          <a:p>
            <a:fld id="{A1F18FA8-1218-45F5-8619-8C2F61970508}" type="slidenum">
              <a:rPr lang="en-AU" smtClean="0"/>
              <a:t>14</a:t>
            </a:fld>
            <a:endParaRPr lang="en-AU"/>
          </a:p>
        </p:txBody>
      </p:sp>
    </p:spTree>
    <p:extLst>
      <p:ext uri="{BB962C8B-B14F-4D97-AF65-F5344CB8AC3E}">
        <p14:creationId xmlns:p14="http://schemas.microsoft.com/office/powerpoint/2010/main" val="568214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ECF4C-455A-0A6C-A6F5-4C7528EC4E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210906F6-3F99-829D-2922-77945A48EA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59119658-6535-75A9-C8D4-EEDD203622CA}"/>
              </a:ext>
            </a:extLst>
          </p:cNvPr>
          <p:cNvSpPr>
            <a:spLocks noGrp="1"/>
          </p:cNvSpPr>
          <p:nvPr>
            <p:ph type="dt" sz="half" idx="10"/>
          </p:nvPr>
        </p:nvSpPr>
        <p:spPr/>
        <p:txBody>
          <a:bodyPr/>
          <a:lstStyle/>
          <a:p>
            <a:fld id="{B3198A5E-B3F2-4913-8763-8F08919ECFDC}" type="datetimeFigureOut">
              <a:rPr lang="en-AU" smtClean="0"/>
              <a:t>3/10/2023</a:t>
            </a:fld>
            <a:endParaRPr lang="en-AU"/>
          </a:p>
        </p:txBody>
      </p:sp>
      <p:sp>
        <p:nvSpPr>
          <p:cNvPr id="5" name="Footer Placeholder 4">
            <a:extLst>
              <a:ext uri="{FF2B5EF4-FFF2-40B4-BE49-F238E27FC236}">
                <a16:creationId xmlns:a16="http://schemas.microsoft.com/office/drawing/2014/main" id="{EDE2E4D7-7513-0313-6768-2FC6F75AB56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0AA1302-10A2-D7EA-6235-95B7D25B53C5}"/>
              </a:ext>
            </a:extLst>
          </p:cNvPr>
          <p:cNvSpPr>
            <a:spLocks noGrp="1"/>
          </p:cNvSpPr>
          <p:nvPr>
            <p:ph type="sldNum" sz="quarter" idx="12"/>
          </p:nvPr>
        </p:nvSpPr>
        <p:spPr/>
        <p:txBody>
          <a:bodyPr/>
          <a:lstStyle/>
          <a:p>
            <a:fld id="{EDE74FEB-8F8E-479B-8BFE-235A0EF8BED5}" type="slidenum">
              <a:rPr lang="en-AU" smtClean="0"/>
              <a:t>‹#›</a:t>
            </a:fld>
            <a:endParaRPr lang="en-AU"/>
          </a:p>
        </p:txBody>
      </p:sp>
    </p:spTree>
    <p:extLst>
      <p:ext uri="{BB962C8B-B14F-4D97-AF65-F5344CB8AC3E}">
        <p14:creationId xmlns:p14="http://schemas.microsoft.com/office/powerpoint/2010/main" val="1846031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065E4-E848-F154-8E26-5759155EFB07}"/>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7DFA42F3-496A-F3D2-76E6-301E31CBB3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F2025CB-6B42-196C-8487-4C7FA1C29765}"/>
              </a:ext>
            </a:extLst>
          </p:cNvPr>
          <p:cNvSpPr>
            <a:spLocks noGrp="1"/>
          </p:cNvSpPr>
          <p:nvPr>
            <p:ph type="dt" sz="half" idx="10"/>
          </p:nvPr>
        </p:nvSpPr>
        <p:spPr/>
        <p:txBody>
          <a:bodyPr/>
          <a:lstStyle/>
          <a:p>
            <a:fld id="{B3198A5E-B3F2-4913-8763-8F08919ECFDC}" type="datetimeFigureOut">
              <a:rPr lang="en-AU" smtClean="0"/>
              <a:t>3/10/2023</a:t>
            </a:fld>
            <a:endParaRPr lang="en-AU"/>
          </a:p>
        </p:txBody>
      </p:sp>
      <p:sp>
        <p:nvSpPr>
          <p:cNvPr id="5" name="Footer Placeholder 4">
            <a:extLst>
              <a:ext uri="{FF2B5EF4-FFF2-40B4-BE49-F238E27FC236}">
                <a16:creationId xmlns:a16="http://schemas.microsoft.com/office/drawing/2014/main" id="{E8AF83EF-2D58-2689-8AF5-117EDD6CCC0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96D74ED-E694-D737-CEEC-4B5649A502EA}"/>
              </a:ext>
            </a:extLst>
          </p:cNvPr>
          <p:cNvSpPr>
            <a:spLocks noGrp="1"/>
          </p:cNvSpPr>
          <p:nvPr>
            <p:ph type="sldNum" sz="quarter" idx="12"/>
          </p:nvPr>
        </p:nvSpPr>
        <p:spPr/>
        <p:txBody>
          <a:bodyPr/>
          <a:lstStyle/>
          <a:p>
            <a:fld id="{EDE74FEB-8F8E-479B-8BFE-235A0EF8BED5}" type="slidenum">
              <a:rPr lang="en-AU" smtClean="0"/>
              <a:t>‹#›</a:t>
            </a:fld>
            <a:endParaRPr lang="en-AU"/>
          </a:p>
        </p:txBody>
      </p:sp>
    </p:spTree>
    <p:extLst>
      <p:ext uri="{BB962C8B-B14F-4D97-AF65-F5344CB8AC3E}">
        <p14:creationId xmlns:p14="http://schemas.microsoft.com/office/powerpoint/2010/main" val="3509328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3C3471-ED4E-710A-B20E-CD0C3569422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E7FF80C3-FD69-5351-EEE0-8A327E216D3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4887653-2D3C-2243-A93C-A31C7D44C124}"/>
              </a:ext>
            </a:extLst>
          </p:cNvPr>
          <p:cNvSpPr>
            <a:spLocks noGrp="1"/>
          </p:cNvSpPr>
          <p:nvPr>
            <p:ph type="dt" sz="half" idx="10"/>
          </p:nvPr>
        </p:nvSpPr>
        <p:spPr/>
        <p:txBody>
          <a:bodyPr/>
          <a:lstStyle/>
          <a:p>
            <a:fld id="{B3198A5E-B3F2-4913-8763-8F08919ECFDC}" type="datetimeFigureOut">
              <a:rPr lang="en-AU" smtClean="0"/>
              <a:t>3/10/2023</a:t>
            </a:fld>
            <a:endParaRPr lang="en-AU"/>
          </a:p>
        </p:txBody>
      </p:sp>
      <p:sp>
        <p:nvSpPr>
          <p:cNvPr id="5" name="Footer Placeholder 4">
            <a:extLst>
              <a:ext uri="{FF2B5EF4-FFF2-40B4-BE49-F238E27FC236}">
                <a16:creationId xmlns:a16="http://schemas.microsoft.com/office/drawing/2014/main" id="{C091D61D-938C-73E1-4F26-E3486D207E7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807A92A-CCC2-8B16-53FC-771B9F59519D}"/>
              </a:ext>
            </a:extLst>
          </p:cNvPr>
          <p:cNvSpPr>
            <a:spLocks noGrp="1"/>
          </p:cNvSpPr>
          <p:nvPr>
            <p:ph type="sldNum" sz="quarter" idx="12"/>
          </p:nvPr>
        </p:nvSpPr>
        <p:spPr/>
        <p:txBody>
          <a:bodyPr/>
          <a:lstStyle/>
          <a:p>
            <a:fld id="{EDE74FEB-8F8E-479B-8BFE-235A0EF8BED5}" type="slidenum">
              <a:rPr lang="en-AU" smtClean="0"/>
              <a:t>‹#›</a:t>
            </a:fld>
            <a:endParaRPr lang="en-AU"/>
          </a:p>
        </p:txBody>
      </p:sp>
    </p:spTree>
    <p:extLst>
      <p:ext uri="{BB962C8B-B14F-4D97-AF65-F5344CB8AC3E}">
        <p14:creationId xmlns:p14="http://schemas.microsoft.com/office/powerpoint/2010/main" val="1635892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49E78-F925-DB1C-8C69-0356EB5C655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F21E79FF-64C0-3BAC-A7FB-9E98F803D67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E122709-4DCC-66D0-F488-96F1B9C53900}"/>
              </a:ext>
            </a:extLst>
          </p:cNvPr>
          <p:cNvSpPr>
            <a:spLocks noGrp="1"/>
          </p:cNvSpPr>
          <p:nvPr>
            <p:ph type="dt" sz="half" idx="10"/>
          </p:nvPr>
        </p:nvSpPr>
        <p:spPr/>
        <p:txBody>
          <a:bodyPr/>
          <a:lstStyle/>
          <a:p>
            <a:fld id="{B3198A5E-B3F2-4913-8763-8F08919ECFDC}" type="datetimeFigureOut">
              <a:rPr lang="en-AU" smtClean="0"/>
              <a:t>3/10/2023</a:t>
            </a:fld>
            <a:endParaRPr lang="en-AU"/>
          </a:p>
        </p:txBody>
      </p:sp>
      <p:sp>
        <p:nvSpPr>
          <p:cNvPr id="5" name="Footer Placeholder 4">
            <a:extLst>
              <a:ext uri="{FF2B5EF4-FFF2-40B4-BE49-F238E27FC236}">
                <a16:creationId xmlns:a16="http://schemas.microsoft.com/office/drawing/2014/main" id="{59EC915F-3E32-098D-85A3-7ECC12657B5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97FC17C-2EBC-7BC2-D38C-EB23B3684BCF}"/>
              </a:ext>
            </a:extLst>
          </p:cNvPr>
          <p:cNvSpPr>
            <a:spLocks noGrp="1"/>
          </p:cNvSpPr>
          <p:nvPr>
            <p:ph type="sldNum" sz="quarter" idx="12"/>
          </p:nvPr>
        </p:nvSpPr>
        <p:spPr/>
        <p:txBody>
          <a:bodyPr/>
          <a:lstStyle/>
          <a:p>
            <a:fld id="{EDE74FEB-8F8E-479B-8BFE-235A0EF8BED5}" type="slidenum">
              <a:rPr lang="en-AU" smtClean="0"/>
              <a:t>‹#›</a:t>
            </a:fld>
            <a:endParaRPr lang="en-AU"/>
          </a:p>
        </p:txBody>
      </p:sp>
    </p:spTree>
    <p:extLst>
      <p:ext uri="{BB962C8B-B14F-4D97-AF65-F5344CB8AC3E}">
        <p14:creationId xmlns:p14="http://schemas.microsoft.com/office/powerpoint/2010/main" val="2029118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26ED2-A154-2430-D716-B9BBE0CCFB4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D9E71B66-65AD-2350-42B3-9336CB793D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330DEE-9F6A-CE48-3CEE-A26B748BA851}"/>
              </a:ext>
            </a:extLst>
          </p:cNvPr>
          <p:cNvSpPr>
            <a:spLocks noGrp="1"/>
          </p:cNvSpPr>
          <p:nvPr>
            <p:ph type="dt" sz="half" idx="10"/>
          </p:nvPr>
        </p:nvSpPr>
        <p:spPr/>
        <p:txBody>
          <a:bodyPr/>
          <a:lstStyle/>
          <a:p>
            <a:fld id="{B3198A5E-B3F2-4913-8763-8F08919ECFDC}" type="datetimeFigureOut">
              <a:rPr lang="en-AU" smtClean="0"/>
              <a:t>3/10/2023</a:t>
            </a:fld>
            <a:endParaRPr lang="en-AU"/>
          </a:p>
        </p:txBody>
      </p:sp>
      <p:sp>
        <p:nvSpPr>
          <p:cNvPr id="5" name="Footer Placeholder 4">
            <a:extLst>
              <a:ext uri="{FF2B5EF4-FFF2-40B4-BE49-F238E27FC236}">
                <a16:creationId xmlns:a16="http://schemas.microsoft.com/office/drawing/2014/main" id="{31DE242A-E7C2-ECD0-3576-1C9FA247F4C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C0699D3-2C23-EB5C-4F01-8A2E54F1ABE5}"/>
              </a:ext>
            </a:extLst>
          </p:cNvPr>
          <p:cNvSpPr>
            <a:spLocks noGrp="1"/>
          </p:cNvSpPr>
          <p:nvPr>
            <p:ph type="sldNum" sz="quarter" idx="12"/>
          </p:nvPr>
        </p:nvSpPr>
        <p:spPr/>
        <p:txBody>
          <a:bodyPr/>
          <a:lstStyle/>
          <a:p>
            <a:fld id="{EDE74FEB-8F8E-479B-8BFE-235A0EF8BED5}" type="slidenum">
              <a:rPr lang="en-AU" smtClean="0"/>
              <a:t>‹#›</a:t>
            </a:fld>
            <a:endParaRPr lang="en-AU"/>
          </a:p>
        </p:txBody>
      </p:sp>
    </p:spTree>
    <p:extLst>
      <p:ext uri="{BB962C8B-B14F-4D97-AF65-F5344CB8AC3E}">
        <p14:creationId xmlns:p14="http://schemas.microsoft.com/office/powerpoint/2010/main" val="1545552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8EFB1-74A2-90AC-9318-4B7905429DC4}"/>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E29CE1E7-CAF1-4CC4-AE83-16765E374D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A4F2E0AA-14C7-E9BD-FA3D-4840D0381E1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1452FB37-91AC-C90A-9471-C8935D491ACA}"/>
              </a:ext>
            </a:extLst>
          </p:cNvPr>
          <p:cNvSpPr>
            <a:spLocks noGrp="1"/>
          </p:cNvSpPr>
          <p:nvPr>
            <p:ph type="dt" sz="half" idx="10"/>
          </p:nvPr>
        </p:nvSpPr>
        <p:spPr/>
        <p:txBody>
          <a:bodyPr/>
          <a:lstStyle/>
          <a:p>
            <a:fld id="{B3198A5E-B3F2-4913-8763-8F08919ECFDC}" type="datetimeFigureOut">
              <a:rPr lang="en-AU" smtClean="0"/>
              <a:t>3/10/2023</a:t>
            </a:fld>
            <a:endParaRPr lang="en-AU"/>
          </a:p>
        </p:txBody>
      </p:sp>
      <p:sp>
        <p:nvSpPr>
          <p:cNvPr id="6" name="Footer Placeholder 5">
            <a:extLst>
              <a:ext uri="{FF2B5EF4-FFF2-40B4-BE49-F238E27FC236}">
                <a16:creationId xmlns:a16="http://schemas.microsoft.com/office/drawing/2014/main" id="{7FE413C3-2E9C-5ECB-B849-25C3AAB5FB46}"/>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98DCD3CA-B1A0-7DFE-7654-46CEAB6C2448}"/>
              </a:ext>
            </a:extLst>
          </p:cNvPr>
          <p:cNvSpPr>
            <a:spLocks noGrp="1"/>
          </p:cNvSpPr>
          <p:nvPr>
            <p:ph type="sldNum" sz="quarter" idx="12"/>
          </p:nvPr>
        </p:nvSpPr>
        <p:spPr/>
        <p:txBody>
          <a:bodyPr/>
          <a:lstStyle/>
          <a:p>
            <a:fld id="{EDE74FEB-8F8E-479B-8BFE-235A0EF8BED5}" type="slidenum">
              <a:rPr lang="en-AU" smtClean="0"/>
              <a:t>‹#›</a:t>
            </a:fld>
            <a:endParaRPr lang="en-AU"/>
          </a:p>
        </p:txBody>
      </p:sp>
    </p:spTree>
    <p:extLst>
      <p:ext uri="{BB962C8B-B14F-4D97-AF65-F5344CB8AC3E}">
        <p14:creationId xmlns:p14="http://schemas.microsoft.com/office/powerpoint/2010/main" val="3062515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CDD55-66B5-211F-EE68-F6BC7B234944}"/>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4D7B77DC-8486-443A-5435-604492D138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634B6A4-DFC8-BFBE-EC35-2068B88779A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DAA549ED-FD14-FBD6-2B05-D043C4E691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0D01E2-3878-A9F4-03FF-3BA8B88D30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D864A6ED-A77F-3B13-524F-C4845B0979AE}"/>
              </a:ext>
            </a:extLst>
          </p:cNvPr>
          <p:cNvSpPr>
            <a:spLocks noGrp="1"/>
          </p:cNvSpPr>
          <p:nvPr>
            <p:ph type="dt" sz="half" idx="10"/>
          </p:nvPr>
        </p:nvSpPr>
        <p:spPr/>
        <p:txBody>
          <a:bodyPr/>
          <a:lstStyle/>
          <a:p>
            <a:fld id="{B3198A5E-B3F2-4913-8763-8F08919ECFDC}" type="datetimeFigureOut">
              <a:rPr lang="en-AU" smtClean="0"/>
              <a:t>3/10/2023</a:t>
            </a:fld>
            <a:endParaRPr lang="en-AU"/>
          </a:p>
        </p:txBody>
      </p:sp>
      <p:sp>
        <p:nvSpPr>
          <p:cNvPr id="8" name="Footer Placeholder 7">
            <a:extLst>
              <a:ext uri="{FF2B5EF4-FFF2-40B4-BE49-F238E27FC236}">
                <a16:creationId xmlns:a16="http://schemas.microsoft.com/office/drawing/2014/main" id="{17FB5855-8CC2-CB63-C185-22B4AC697089}"/>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A8DF1CF8-F73B-904D-D3EA-0A4094D46770}"/>
              </a:ext>
            </a:extLst>
          </p:cNvPr>
          <p:cNvSpPr>
            <a:spLocks noGrp="1"/>
          </p:cNvSpPr>
          <p:nvPr>
            <p:ph type="sldNum" sz="quarter" idx="12"/>
          </p:nvPr>
        </p:nvSpPr>
        <p:spPr/>
        <p:txBody>
          <a:bodyPr/>
          <a:lstStyle/>
          <a:p>
            <a:fld id="{EDE74FEB-8F8E-479B-8BFE-235A0EF8BED5}" type="slidenum">
              <a:rPr lang="en-AU" smtClean="0"/>
              <a:t>‹#›</a:t>
            </a:fld>
            <a:endParaRPr lang="en-AU"/>
          </a:p>
        </p:txBody>
      </p:sp>
    </p:spTree>
    <p:extLst>
      <p:ext uri="{BB962C8B-B14F-4D97-AF65-F5344CB8AC3E}">
        <p14:creationId xmlns:p14="http://schemas.microsoft.com/office/powerpoint/2010/main" val="3551793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97D41-7874-211B-68F7-D43D705D2BBA}"/>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090167B8-5D74-768D-07E1-6C9684AE02CB}"/>
              </a:ext>
            </a:extLst>
          </p:cNvPr>
          <p:cNvSpPr>
            <a:spLocks noGrp="1"/>
          </p:cNvSpPr>
          <p:nvPr>
            <p:ph type="dt" sz="half" idx="10"/>
          </p:nvPr>
        </p:nvSpPr>
        <p:spPr/>
        <p:txBody>
          <a:bodyPr/>
          <a:lstStyle/>
          <a:p>
            <a:fld id="{B3198A5E-B3F2-4913-8763-8F08919ECFDC}" type="datetimeFigureOut">
              <a:rPr lang="en-AU" smtClean="0"/>
              <a:t>3/10/2023</a:t>
            </a:fld>
            <a:endParaRPr lang="en-AU"/>
          </a:p>
        </p:txBody>
      </p:sp>
      <p:sp>
        <p:nvSpPr>
          <p:cNvPr id="4" name="Footer Placeholder 3">
            <a:extLst>
              <a:ext uri="{FF2B5EF4-FFF2-40B4-BE49-F238E27FC236}">
                <a16:creationId xmlns:a16="http://schemas.microsoft.com/office/drawing/2014/main" id="{A4331FEA-9B0B-8B27-772A-1A355B4AE939}"/>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85706F18-BDE1-CDD0-6BB4-05B99ABCB6B4}"/>
              </a:ext>
            </a:extLst>
          </p:cNvPr>
          <p:cNvSpPr>
            <a:spLocks noGrp="1"/>
          </p:cNvSpPr>
          <p:nvPr>
            <p:ph type="sldNum" sz="quarter" idx="12"/>
          </p:nvPr>
        </p:nvSpPr>
        <p:spPr/>
        <p:txBody>
          <a:bodyPr/>
          <a:lstStyle/>
          <a:p>
            <a:fld id="{EDE74FEB-8F8E-479B-8BFE-235A0EF8BED5}" type="slidenum">
              <a:rPr lang="en-AU" smtClean="0"/>
              <a:t>‹#›</a:t>
            </a:fld>
            <a:endParaRPr lang="en-AU"/>
          </a:p>
        </p:txBody>
      </p:sp>
    </p:spTree>
    <p:extLst>
      <p:ext uri="{BB962C8B-B14F-4D97-AF65-F5344CB8AC3E}">
        <p14:creationId xmlns:p14="http://schemas.microsoft.com/office/powerpoint/2010/main" val="597972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E31804-467F-140F-68C7-ACB246803E1E}"/>
              </a:ext>
            </a:extLst>
          </p:cNvPr>
          <p:cNvSpPr>
            <a:spLocks noGrp="1"/>
          </p:cNvSpPr>
          <p:nvPr>
            <p:ph type="dt" sz="half" idx="10"/>
          </p:nvPr>
        </p:nvSpPr>
        <p:spPr/>
        <p:txBody>
          <a:bodyPr/>
          <a:lstStyle/>
          <a:p>
            <a:fld id="{B3198A5E-B3F2-4913-8763-8F08919ECFDC}" type="datetimeFigureOut">
              <a:rPr lang="en-AU" smtClean="0"/>
              <a:t>3/10/2023</a:t>
            </a:fld>
            <a:endParaRPr lang="en-AU"/>
          </a:p>
        </p:txBody>
      </p:sp>
      <p:sp>
        <p:nvSpPr>
          <p:cNvPr id="3" name="Footer Placeholder 2">
            <a:extLst>
              <a:ext uri="{FF2B5EF4-FFF2-40B4-BE49-F238E27FC236}">
                <a16:creationId xmlns:a16="http://schemas.microsoft.com/office/drawing/2014/main" id="{CAA478EA-86B7-DA52-0FFC-AFE343F536DD}"/>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333E1CAD-098E-808D-FF3B-9010121D2B4F}"/>
              </a:ext>
            </a:extLst>
          </p:cNvPr>
          <p:cNvSpPr>
            <a:spLocks noGrp="1"/>
          </p:cNvSpPr>
          <p:nvPr>
            <p:ph type="sldNum" sz="quarter" idx="12"/>
          </p:nvPr>
        </p:nvSpPr>
        <p:spPr/>
        <p:txBody>
          <a:bodyPr/>
          <a:lstStyle/>
          <a:p>
            <a:fld id="{EDE74FEB-8F8E-479B-8BFE-235A0EF8BED5}" type="slidenum">
              <a:rPr lang="en-AU" smtClean="0"/>
              <a:t>‹#›</a:t>
            </a:fld>
            <a:endParaRPr lang="en-AU"/>
          </a:p>
        </p:txBody>
      </p:sp>
    </p:spTree>
    <p:extLst>
      <p:ext uri="{BB962C8B-B14F-4D97-AF65-F5344CB8AC3E}">
        <p14:creationId xmlns:p14="http://schemas.microsoft.com/office/powerpoint/2010/main" val="2992072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5409B-79C6-F8D5-CA1C-8FA701E0FF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B0785A8D-E9B1-D274-EA9C-CBD2D890DB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5E88A3D9-AA3A-2B7B-6894-7A28B9B71F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3F0D6C-CC7F-C885-038D-0A915FAF6D22}"/>
              </a:ext>
            </a:extLst>
          </p:cNvPr>
          <p:cNvSpPr>
            <a:spLocks noGrp="1"/>
          </p:cNvSpPr>
          <p:nvPr>
            <p:ph type="dt" sz="half" idx="10"/>
          </p:nvPr>
        </p:nvSpPr>
        <p:spPr/>
        <p:txBody>
          <a:bodyPr/>
          <a:lstStyle/>
          <a:p>
            <a:fld id="{B3198A5E-B3F2-4913-8763-8F08919ECFDC}" type="datetimeFigureOut">
              <a:rPr lang="en-AU" smtClean="0"/>
              <a:t>3/10/2023</a:t>
            </a:fld>
            <a:endParaRPr lang="en-AU"/>
          </a:p>
        </p:txBody>
      </p:sp>
      <p:sp>
        <p:nvSpPr>
          <p:cNvPr id="6" name="Footer Placeholder 5">
            <a:extLst>
              <a:ext uri="{FF2B5EF4-FFF2-40B4-BE49-F238E27FC236}">
                <a16:creationId xmlns:a16="http://schemas.microsoft.com/office/drawing/2014/main" id="{821DF574-9C6E-1596-73B7-6224C6282CAC}"/>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A7DE3F0A-4B05-EED1-8EF6-8D8D3E11C34E}"/>
              </a:ext>
            </a:extLst>
          </p:cNvPr>
          <p:cNvSpPr>
            <a:spLocks noGrp="1"/>
          </p:cNvSpPr>
          <p:nvPr>
            <p:ph type="sldNum" sz="quarter" idx="12"/>
          </p:nvPr>
        </p:nvSpPr>
        <p:spPr/>
        <p:txBody>
          <a:bodyPr/>
          <a:lstStyle/>
          <a:p>
            <a:fld id="{EDE74FEB-8F8E-479B-8BFE-235A0EF8BED5}" type="slidenum">
              <a:rPr lang="en-AU" smtClean="0"/>
              <a:t>‹#›</a:t>
            </a:fld>
            <a:endParaRPr lang="en-AU"/>
          </a:p>
        </p:txBody>
      </p:sp>
    </p:spTree>
    <p:extLst>
      <p:ext uri="{BB962C8B-B14F-4D97-AF65-F5344CB8AC3E}">
        <p14:creationId xmlns:p14="http://schemas.microsoft.com/office/powerpoint/2010/main" val="3817558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1DCEE-E592-1858-64E1-B6A6988292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E509EC84-A3AF-08AB-5BE7-601512FFF7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DDA17BCE-9506-C4EE-38A3-097DCFBD2D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A4E71E-911E-3397-6B32-7C7B9D48471A}"/>
              </a:ext>
            </a:extLst>
          </p:cNvPr>
          <p:cNvSpPr>
            <a:spLocks noGrp="1"/>
          </p:cNvSpPr>
          <p:nvPr>
            <p:ph type="dt" sz="half" idx="10"/>
          </p:nvPr>
        </p:nvSpPr>
        <p:spPr/>
        <p:txBody>
          <a:bodyPr/>
          <a:lstStyle/>
          <a:p>
            <a:fld id="{B3198A5E-B3F2-4913-8763-8F08919ECFDC}" type="datetimeFigureOut">
              <a:rPr lang="en-AU" smtClean="0"/>
              <a:t>3/10/2023</a:t>
            </a:fld>
            <a:endParaRPr lang="en-AU"/>
          </a:p>
        </p:txBody>
      </p:sp>
      <p:sp>
        <p:nvSpPr>
          <p:cNvPr id="6" name="Footer Placeholder 5">
            <a:extLst>
              <a:ext uri="{FF2B5EF4-FFF2-40B4-BE49-F238E27FC236}">
                <a16:creationId xmlns:a16="http://schemas.microsoft.com/office/drawing/2014/main" id="{0A9F4684-0B0A-4E82-090D-E159CD025809}"/>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C8C0F59-AEFA-F6C1-891F-17CC00F1548F}"/>
              </a:ext>
            </a:extLst>
          </p:cNvPr>
          <p:cNvSpPr>
            <a:spLocks noGrp="1"/>
          </p:cNvSpPr>
          <p:nvPr>
            <p:ph type="sldNum" sz="quarter" idx="12"/>
          </p:nvPr>
        </p:nvSpPr>
        <p:spPr/>
        <p:txBody>
          <a:bodyPr/>
          <a:lstStyle/>
          <a:p>
            <a:fld id="{EDE74FEB-8F8E-479B-8BFE-235A0EF8BED5}" type="slidenum">
              <a:rPr lang="en-AU" smtClean="0"/>
              <a:t>‹#›</a:t>
            </a:fld>
            <a:endParaRPr lang="en-AU"/>
          </a:p>
        </p:txBody>
      </p:sp>
    </p:spTree>
    <p:extLst>
      <p:ext uri="{BB962C8B-B14F-4D97-AF65-F5344CB8AC3E}">
        <p14:creationId xmlns:p14="http://schemas.microsoft.com/office/powerpoint/2010/main" val="883898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AB4354-EA63-760F-FCD8-05687EAE4B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5655722E-FE85-A9FF-A1CE-C675370B14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39868C7-46E2-3DEB-8642-E8A4257FB6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198A5E-B3F2-4913-8763-8F08919ECFDC}" type="datetimeFigureOut">
              <a:rPr lang="en-AU" smtClean="0"/>
              <a:t>3/10/2023</a:t>
            </a:fld>
            <a:endParaRPr lang="en-AU"/>
          </a:p>
        </p:txBody>
      </p:sp>
      <p:sp>
        <p:nvSpPr>
          <p:cNvPr id="5" name="Footer Placeholder 4">
            <a:extLst>
              <a:ext uri="{FF2B5EF4-FFF2-40B4-BE49-F238E27FC236}">
                <a16:creationId xmlns:a16="http://schemas.microsoft.com/office/drawing/2014/main" id="{EC2982FB-E840-5A08-817C-90F8CBB516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8BBCFF10-3915-D08A-36E7-45EA4FDE7B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E74FEB-8F8E-479B-8BFE-235A0EF8BED5}" type="slidenum">
              <a:rPr lang="en-AU" smtClean="0"/>
              <a:t>‹#›</a:t>
            </a:fld>
            <a:endParaRPr lang="en-AU"/>
          </a:p>
        </p:txBody>
      </p:sp>
    </p:spTree>
    <p:extLst>
      <p:ext uri="{BB962C8B-B14F-4D97-AF65-F5344CB8AC3E}">
        <p14:creationId xmlns:p14="http://schemas.microsoft.com/office/powerpoint/2010/main" val="7499373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health.vic.gov.au/maternal-child-health/child-development-information-system?rid=212753" TargetMode="External"/><Relationship Id="rId5" Type="http://schemas.openxmlformats.org/officeDocument/2006/relationships/hyperlink" Target="https://www.health.vic.gov.au/publications/enhanced-maternal-and-child-health-program-guidelines" TargetMode="External"/><Relationship Id="rId4" Type="http://schemas.openxmlformats.org/officeDocument/2006/relationships/hyperlink" Target="https://www.mav.asn.au/what-we-do/policy-advocacy/social-community/children-youth-family/maternal-and-child-health-children-0-6-years/maternal-and-child-health-resources#top"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81F3642D-13C8-47D1-8141-3F5A7CEBA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1975" y="361702"/>
            <a:ext cx="1691640" cy="1691640"/>
          </a:xfrm>
          <a:custGeom>
            <a:avLst/>
            <a:gdLst>
              <a:gd name="connsiteX0" fmla="*/ 845820 w 1691640"/>
              <a:gd name="connsiteY0" fmla="*/ 0 h 1691640"/>
              <a:gd name="connsiteX1" fmla="*/ 1691640 w 1691640"/>
              <a:gd name="connsiteY1" fmla="*/ 845820 h 1691640"/>
              <a:gd name="connsiteX2" fmla="*/ 845820 w 1691640"/>
              <a:gd name="connsiteY2" fmla="*/ 1691640 h 1691640"/>
              <a:gd name="connsiteX3" fmla="*/ 0 w 1691640"/>
              <a:gd name="connsiteY3" fmla="*/ 845820 h 1691640"/>
              <a:gd name="connsiteX4" fmla="*/ 845820 w 1691640"/>
              <a:gd name="connsiteY4" fmla="*/ 0 h 1691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1640" h="1691640">
                <a:moveTo>
                  <a:pt x="845820" y="0"/>
                </a:moveTo>
                <a:cubicBezTo>
                  <a:pt x="1312954" y="0"/>
                  <a:pt x="1691640" y="378686"/>
                  <a:pt x="1691640" y="845820"/>
                </a:cubicBezTo>
                <a:cubicBezTo>
                  <a:pt x="1691640" y="1312954"/>
                  <a:pt x="1312954" y="1691640"/>
                  <a:pt x="845820" y="1691640"/>
                </a:cubicBezTo>
                <a:cubicBezTo>
                  <a:pt x="378687" y="1691640"/>
                  <a:pt x="0" y="1312954"/>
                  <a:pt x="0" y="845820"/>
                </a:cubicBezTo>
                <a:cubicBezTo>
                  <a:pt x="0" y="378686"/>
                  <a:pt x="378687" y="0"/>
                  <a:pt x="84582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Box 2">
            <a:extLst>
              <a:ext uri="{FF2B5EF4-FFF2-40B4-BE49-F238E27FC236}">
                <a16:creationId xmlns:a16="http://schemas.microsoft.com/office/drawing/2014/main" id="{6A7B7EDF-AF3D-E45C-9FDF-854EA380BC3C}"/>
              </a:ext>
            </a:extLst>
          </p:cNvPr>
          <p:cNvSpPr txBox="1"/>
          <p:nvPr/>
        </p:nvSpPr>
        <p:spPr>
          <a:xfrm>
            <a:off x="913872" y="1459685"/>
            <a:ext cx="4426757" cy="2671862"/>
          </a:xfrm>
          <a:prstGeom prst="rect">
            <a:avLst/>
          </a:prstGeom>
        </p:spPr>
        <p:txBody>
          <a:bodyPr vert="horz" lIns="91440" tIns="45720" rIns="91440" bIns="45720" rtlCol="0" anchor="t">
            <a:noAutofit/>
          </a:bodyPr>
          <a:lstStyle/>
          <a:p>
            <a:pPr algn="ctr">
              <a:lnSpc>
                <a:spcPct val="90000"/>
              </a:lnSpc>
              <a:spcAft>
                <a:spcPts val="600"/>
              </a:spcAft>
            </a:pPr>
            <a:r>
              <a:rPr lang="en-US" sz="3600" dirty="0">
                <a:latin typeface="Cavolini" panose="03000502040302020204" pitchFamily="66" charset="0"/>
                <a:cs typeface="Cavolini" panose="03000502040302020204" pitchFamily="66" charset="0"/>
              </a:rPr>
              <a:t>EMCH Drop in sessions</a:t>
            </a:r>
            <a:br>
              <a:rPr lang="en-US" sz="3600" dirty="0">
                <a:latin typeface="Cavolini" panose="03000502040302020204" pitchFamily="66" charset="0"/>
                <a:cs typeface="Cavolini" panose="03000502040302020204" pitchFamily="66" charset="0"/>
              </a:rPr>
            </a:br>
            <a:r>
              <a:rPr lang="en-US" sz="3600" dirty="0">
                <a:latin typeface="Cavolini" panose="03000502040302020204" pitchFamily="66" charset="0"/>
                <a:cs typeface="Cavolini" panose="03000502040302020204" pitchFamily="66" charset="0"/>
              </a:rPr>
              <a:t>September 20 &amp; 27</a:t>
            </a:r>
            <a:r>
              <a:rPr lang="en-US" sz="3600" baseline="30000" dirty="0">
                <a:latin typeface="Cavolini" panose="03000502040302020204" pitchFamily="66" charset="0"/>
                <a:cs typeface="Cavolini" panose="03000502040302020204" pitchFamily="66" charset="0"/>
              </a:rPr>
              <a:t>th</a:t>
            </a:r>
            <a:r>
              <a:rPr lang="en-US" sz="3600" dirty="0">
                <a:latin typeface="Cavolini" panose="03000502040302020204" pitchFamily="66" charset="0"/>
                <a:cs typeface="Cavolini" panose="03000502040302020204" pitchFamily="66" charset="0"/>
              </a:rPr>
              <a:t> 2023</a:t>
            </a:r>
          </a:p>
        </p:txBody>
      </p:sp>
      <p:sp>
        <p:nvSpPr>
          <p:cNvPr id="22" name="Oval 21">
            <a:extLst>
              <a:ext uri="{FF2B5EF4-FFF2-40B4-BE49-F238E27FC236}">
                <a16:creationId xmlns:a16="http://schemas.microsoft.com/office/drawing/2014/main" id="{07977D39-626F-40D7-B00F-16E02602D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97383" y="197110"/>
            <a:ext cx="2020824" cy="202082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8" descr="Mom with stroller with solid fill">
            <a:extLst>
              <a:ext uri="{FF2B5EF4-FFF2-40B4-BE49-F238E27FC236}">
                <a16:creationId xmlns:a16="http://schemas.microsoft.com/office/drawing/2014/main" id="{BE8A6729-2F5F-1759-788A-37274F5D7B1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15573" y="715300"/>
            <a:ext cx="984444" cy="984444"/>
          </a:xfrm>
          <a:prstGeom prst="rect">
            <a:avLst/>
          </a:prstGeom>
        </p:spPr>
      </p:pic>
      <p:sp>
        <p:nvSpPr>
          <p:cNvPr id="24" name="Freeform: Shape 23">
            <a:extLst>
              <a:ext uri="{FF2B5EF4-FFF2-40B4-BE49-F238E27FC236}">
                <a16:creationId xmlns:a16="http://schemas.microsoft.com/office/drawing/2014/main" id="{98E915F0-311A-4BDD-94EC-B0A3D6A3C5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33788" y="2715337"/>
            <a:ext cx="2743200" cy="2743200"/>
          </a:xfrm>
          <a:custGeom>
            <a:avLst/>
            <a:gdLst>
              <a:gd name="connsiteX0" fmla="*/ 1371600 w 2743200"/>
              <a:gd name="connsiteY0" fmla="*/ 0 h 2743200"/>
              <a:gd name="connsiteX1" fmla="*/ 2743200 w 2743200"/>
              <a:gd name="connsiteY1" fmla="*/ 1371600 h 2743200"/>
              <a:gd name="connsiteX2" fmla="*/ 1371600 w 2743200"/>
              <a:gd name="connsiteY2" fmla="*/ 2743200 h 2743200"/>
              <a:gd name="connsiteX3" fmla="*/ 0 w 2743200"/>
              <a:gd name="connsiteY3" fmla="*/ 1371600 h 2743200"/>
              <a:gd name="connsiteX4" fmla="*/ 1371600 w 2743200"/>
              <a:gd name="connsiteY4" fmla="*/ 0 h 274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0" h="2743200">
                <a:moveTo>
                  <a:pt x="1371600" y="0"/>
                </a:moveTo>
                <a:cubicBezTo>
                  <a:pt x="2129114" y="0"/>
                  <a:pt x="2743200" y="614087"/>
                  <a:pt x="2743200" y="1371600"/>
                </a:cubicBezTo>
                <a:cubicBezTo>
                  <a:pt x="2743200" y="2129114"/>
                  <a:pt x="2129114" y="2743200"/>
                  <a:pt x="1371600" y="2743200"/>
                </a:cubicBezTo>
                <a:cubicBezTo>
                  <a:pt x="614087" y="2743200"/>
                  <a:pt x="0" y="2129114"/>
                  <a:pt x="0" y="1371600"/>
                </a:cubicBezTo>
                <a:cubicBezTo>
                  <a:pt x="0" y="614087"/>
                  <a:pt x="614087" y="0"/>
                  <a:pt x="137160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Shape 25">
            <a:extLst>
              <a:ext uri="{FF2B5EF4-FFF2-40B4-BE49-F238E27FC236}">
                <a16:creationId xmlns:a16="http://schemas.microsoft.com/office/drawing/2014/main" id="{EF1CD662-C732-41EB-A08A-EFB9E7EB89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8624" y="2"/>
            <a:ext cx="3913376" cy="3281569"/>
          </a:xfrm>
          <a:custGeom>
            <a:avLst/>
            <a:gdLst>
              <a:gd name="connsiteX0" fmla="*/ 267865 w 3913376"/>
              <a:gd name="connsiteY0" fmla="*/ 0 h 3281569"/>
              <a:gd name="connsiteX1" fmla="*/ 3913376 w 3913376"/>
              <a:gd name="connsiteY1" fmla="*/ 0 h 3281569"/>
              <a:gd name="connsiteX2" fmla="*/ 3913376 w 3913376"/>
              <a:gd name="connsiteY2" fmla="*/ 2499938 h 3281569"/>
              <a:gd name="connsiteX3" fmla="*/ 3794714 w 3913376"/>
              <a:gd name="connsiteY3" fmla="*/ 2630499 h 3281569"/>
              <a:gd name="connsiteX4" fmla="*/ 2222892 w 3913376"/>
              <a:gd name="connsiteY4" fmla="*/ 3281569 h 3281569"/>
              <a:gd name="connsiteX5" fmla="*/ 0 w 3913376"/>
              <a:gd name="connsiteY5" fmla="*/ 1058677 h 3281569"/>
              <a:gd name="connsiteX6" fmla="*/ 174686 w 3913376"/>
              <a:gd name="connsiteY6" fmla="*/ 193427 h 3281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B905CDE4-B751-4B3E-B625-6E59F89034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4932" y="1"/>
            <a:ext cx="4077068" cy="3445261"/>
          </a:xfrm>
          <a:custGeom>
            <a:avLst/>
            <a:gdLst>
              <a:gd name="connsiteX0" fmla="*/ 250035 w 4077068"/>
              <a:gd name="connsiteY0" fmla="*/ 0 h 3445261"/>
              <a:gd name="connsiteX1" fmla="*/ 4077068 w 4077068"/>
              <a:gd name="connsiteY1" fmla="*/ 0 h 3445261"/>
              <a:gd name="connsiteX2" fmla="*/ 4077068 w 4077068"/>
              <a:gd name="connsiteY2" fmla="*/ 2743040 h 3445261"/>
              <a:gd name="connsiteX3" fmla="*/ 4074154 w 4077068"/>
              <a:gd name="connsiteY3" fmla="*/ 2746247 h 3445261"/>
              <a:gd name="connsiteX4" fmla="*/ 2386584 w 4077068"/>
              <a:gd name="connsiteY4" fmla="*/ 3445261 h 3445261"/>
              <a:gd name="connsiteX5" fmla="*/ 0 w 4077068"/>
              <a:gd name="connsiteY5" fmla="*/ 1058677 h 3445261"/>
              <a:gd name="connsiteX6" fmla="*/ 187550 w 4077068"/>
              <a:gd name="connsiteY6" fmla="*/ 129711 h 344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7068" h="3445261">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Graphic 12" descr="Man with baby with solid fill">
            <a:extLst>
              <a:ext uri="{FF2B5EF4-FFF2-40B4-BE49-F238E27FC236}">
                <a16:creationId xmlns:a16="http://schemas.microsoft.com/office/drawing/2014/main" id="{5B739BDB-4B10-017C-82CC-0671B77404D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339759" y="311965"/>
            <a:ext cx="2192176" cy="2192176"/>
          </a:xfrm>
          <a:prstGeom prst="rect">
            <a:avLst/>
          </a:prstGeom>
        </p:spPr>
      </p:pic>
      <p:sp>
        <p:nvSpPr>
          <p:cNvPr id="30" name="Oval 29">
            <a:extLst>
              <a:ext uri="{FF2B5EF4-FFF2-40B4-BE49-F238E27FC236}">
                <a16:creationId xmlns:a16="http://schemas.microsoft.com/office/drawing/2014/main" id="{08108C16-F4C0-44AA-999D-17BD39219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9196" y="2550745"/>
            <a:ext cx="3072384" cy="30723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CDC29AC1-2821-4FCC-B597-88DAF39C3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00930" y="4604085"/>
            <a:ext cx="4281112" cy="2253913"/>
          </a:xfrm>
          <a:custGeom>
            <a:avLst/>
            <a:gdLst>
              <a:gd name="connsiteX0" fmla="*/ 2140556 w 4281112"/>
              <a:gd name="connsiteY0" fmla="*/ 0 h 2253913"/>
              <a:gd name="connsiteX1" fmla="*/ 4281112 w 4281112"/>
              <a:gd name="connsiteY1" fmla="*/ 2140556 h 2253913"/>
              <a:gd name="connsiteX2" fmla="*/ 4275388 w 4281112"/>
              <a:gd name="connsiteY2" fmla="*/ 2253913 h 2253913"/>
              <a:gd name="connsiteX3" fmla="*/ 5724 w 4281112"/>
              <a:gd name="connsiteY3" fmla="*/ 2253913 h 2253913"/>
              <a:gd name="connsiteX4" fmla="*/ 0 w 4281112"/>
              <a:gd name="connsiteY4" fmla="*/ 2140556 h 2253913"/>
              <a:gd name="connsiteX5" fmla="*/ 2140556 w 4281112"/>
              <a:gd name="connsiteY5" fmla="*/ 0 h 22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1112" h="2253913">
                <a:moveTo>
                  <a:pt x="2140556" y="0"/>
                </a:moveTo>
                <a:cubicBezTo>
                  <a:pt x="3322752" y="0"/>
                  <a:pt x="4281112" y="958360"/>
                  <a:pt x="4281112" y="2140556"/>
                </a:cubicBezTo>
                <a:lnTo>
                  <a:pt x="4275388" y="2253913"/>
                </a:lnTo>
                <a:lnTo>
                  <a:pt x="5724" y="2253913"/>
                </a:lnTo>
                <a:lnTo>
                  <a:pt x="0" y="2140556"/>
                </a:lnTo>
                <a:cubicBezTo>
                  <a:pt x="0" y="958360"/>
                  <a:pt x="958360" y="0"/>
                  <a:pt x="214055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0640CCAE-325C-4DD0-BB26-38BF690F3B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50935"/>
            <a:ext cx="1732108" cy="2175118"/>
          </a:xfrm>
          <a:custGeom>
            <a:avLst/>
            <a:gdLst>
              <a:gd name="connsiteX0" fmla="*/ 644549 w 1732108"/>
              <a:gd name="connsiteY0" fmla="*/ 0 h 2175118"/>
              <a:gd name="connsiteX1" fmla="*/ 1732108 w 1732108"/>
              <a:gd name="connsiteY1" fmla="*/ 1087559 h 2175118"/>
              <a:gd name="connsiteX2" fmla="*/ 644549 w 1732108"/>
              <a:gd name="connsiteY2" fmla="*/ 2175118 h 2175118"/>
              <a:gd name="connsiteX3" fmla="*/ 36485 w 1732108"/>
              <a:gd name="connsiteY3" fmla="*/ 1989380 h 2175118"/>
              <a:gd name="connsiteX4" fmla="*/ 0 w 1732108"/>
              <a:gd name="connsiteY4" fmla="*/ 1959278 h 2175118"/>
              <a:gd name="connsiteX5" fmla="*/ 0 w 1732108"/>
              <a:gd name="connsiteY5" fmla="*/ 215841 h 2175118"/>
              <a:gd name="connsiteX6" fmla="*/ 36485 w 1732108"/>
              <a:gd name="connsiteY6" fmla="*/ 185738 h 2175118"/>
              <a:gd name="connsiteX7" fmla="*/ 644549 w 1732108"/>
              <a:gd name="connsiteY7" fmla="*/ 0 h 2175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2108" h="2175118">
                <a:moveTo>
                  <a:pt x="644549" y="0"/>
                </a:moveTo>
                <a:cubicBezTo>
                  <a:pt x="1245191" y="0"/>
                  <a:pt x="1732108" y="486917"/>
                  <a:pt x="1732108" y="1087559"/>
                </a:cubicBezTo>
                <a:cubicBezTo>
                  <a:pt x="1732108" y="1688201"/>
                  <a:pt x="1245191" y="2175118"/>
                  <a:pt x="644549" y="2175118"/>
                </a:cubicBezTo>
                <a:cubicBezTo>
                  <a:pt x="419308" y="2175118"/>
                  <a:pt x="210060" y="2106646"/>
                  <a:pt x="36485" y="1989380"/>
                </a:cubicBezTo>
                <a:lnTo>
                  <a:pt x="0" y="1959278"/>
                </a:lnTo>
                <a:lnTo>
                  <a:pt x="0" y="215841"/>
                </a:lnTo>
                <a:lnTo>
                  <a:pt x="36485" y="185738"/>
                </a:lnTo>
                <a:cubicBezTo>
                  <a:pt x="210060" y="68473"/>
                  <a:pt x="419308" y="0"/>
                  <a:pt x="644549"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49AC9A43-F5C5-4703-A0F0-78CBB9542E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414950"/>
            <a:ext cx="1568092" cy="1847088"/>
          </a:xfrm>
          <a:custGeom>
            <a:avLst/>
            <a:gdLst>
              <a:gd name="connsiteX0" fmla="*/ 644548 w 1568092"/>
              <a:gd name="connsiteY0" fmla="*/ 0 h 1847088"/>
              <a:gd name="connsiteX1" fmla="*/ 1568092 w 1568092"/>
              <a:gd name="connsiteY1" fmla="*/ 923544 h 1847088"/>
              <a:gd name="connsiteX2" fmla="*/ 644548 w 1568092"/>
              <a:gd name="connsiteY2" fmla="*/ 1847088 h 1847088"/>
              <a:gd name="connsiteX3" fmla="*/ 128186 w 1568092"/>
              <a:gd name="connsiteY3" fmla="*/ 1689361 h 1847088"/>
              <a:gd name="connsiteX4" fmla="*/ 0 w 1568092"/>
              <a:gd name="connsiteY4" fmla="*/ 1583598 h 1847088"/>
              <a:gd name="connsiteX5" fmla="*/ 0 w 1568092"/>
              <a:gd name="connsiteY5" fmla="*/ 263490 h 1847088"/>
              <a:gd name="connsiteX6" fmla="*/ 128186 w 1568092"/>
              <a:gd name="connsiteY6" fmla="*/ 157727 h 1847088"/>
              <a:gd name="connsiteX7" fmla="*/ 644548 w 1568092"/>
              <a:gd name="connsiteY7" fmla="*/ 0 h 1847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8092" h="1847088">
                <a:moveTo>
                  <a:pt x="644548" y="0"/>
                </a:moveTo>
                <a:cubicBezTo>
                  <a:pt x="1154607" y="0"/>
                  <a:pt x="1568092" y="413485"/>
                  <a:pt x="1568092" y="923544"/>
                </a:cubicBezTo>
                <a:cubicBezTo>
                  <a:pt x="1568092" y="1433603"/>
                  <a:pt x="1154607" y="1847088"/>
                  <a:pt x="644548" y="1847088"/>
                </a:cubicBezTo>
                <a:cubicBezTo>
                  <a:pt x="453276" y="1847088"/>
                  <a:pt x="275584" y="1788942"/>
                  <a:pt x="128186" y="1689361"/>
                </a:cubicBezTo>
                <a:lnTo>
                  <a:pt x="0" y="1583598"/>
                </a:lnTo>
                <a:lnTo>
                  <a:pt x="0" y="263490"/>
                </a:lnTo>
                <a:lnTo>
                  <a:pt x="128186" y="157727"/>
                </a:lnTo>
                <a:cubicBezTo>
                  <a:pt x="275584" y="58147"/>
                  <a:pt x="453276" y="0"/>
                  <a:pt x="64454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Graphic 4" descr="Family with boy with solid fill">
            <a:extLst>
              <a:ext uri="{FF2B5EF4-FFF2-40B4-BE49-F238E27FC236}">
                <a16:creationId xmlns:a16="http://schemas.microsoft.com/office/drawing/2014/main" id="{D99F4893-A9EF-D8C4-4C79-0D2FE4A9CE0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1017" y="4819853"/>
            <a:ext cx="1072208" cy="1072208"/>
          </a:xfrm>
          <a:prstGeom prst="rect">
            <a:avLst/>
          </a:prstGeom>
        </p:spPr>
      </p:pic>
      <p:sp>
        <p:nvSpPr>
          <p:cNvPr id="38" name="Freeform: Shape 37">
            <a:extLst>
              <a:ext uri="{FF2B5EF4-FFF2-40B4-BE49-F238E27FC236}">
                <a16:creationId xmlns:a16="http://schemas.microsoft.com/office/drawing/2014/main" id="{BE28351C-7EEF-428E-9B7A-5CC84F3362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382" y="4769538"/>
            <a:ext cx="3950208" cy="2088462"/>
          </a:xfrm>
          <a:custGeom>
            <a:avLst/>
            <a:gdLst>
              <a:gd name="connsiteX0" fmla="*/ 1975104 w 3950208"/>
              <a:gd name="connsiteY0" fmla="*/ 0 h 2088462"/>
              <a:gd name="connsiteX1" fmla="*/ 3950208 w 3950208"/>
              <a:gd name="connsiteY1" fmla="*/ 1975104 h 2088462"/>
              <a:gd name="connsiteX2" fmla="*/ 3944484 w 3950208"/>
              <a:gd name="connsiteY2" fmla="*/ 2088462 h 2088462"/>
              <a:gd name="connsiteX3" fmla="*/ 5724 w 3950208"/>
              <a:gd name="connsiteY3" fmla="*/ 2088462 h 2088462"/>
              <a:gd name="connsiteX4" fmla="*/ 0 w 3950208"/>
              <a:gd name="connsiteY4" fmla="*/ 1975104 h 2088462"/>
              <a:gd name="connsiteX5" fmla="*/ 1975104 w 3950208"/>
              <a:gd name="connsiteY5" fmla="*/ 0 h 2088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0208" h="2088462">
                <a:moveTo>
                  <a:pt x="1975104" y="0"/>
                </a:moveTo>
                <a:cubicBezTo>
                  <a:pt x="3065924" y="0"/>
                  <a:pt x="3950208" y="884284"/>
                  <a:pt x="3950208" y="1975104"/>
                </a:cubicBezTo>
                <a:lnTo>
                  <a:pt x="3944484" y="2088462"/>
                </a:lnTo>
                <a:lnTo>
                  <a:pt x="5724" y="2088462"/>
                </a:lnTo>
                <a:lnTo>
                  <a:pt x="0" y="1975104"/>
                </a:lnTo>
                <a:cubicBezTo>
                  <a:pt x="0" y="884284"/>
                  <a:pt x="884284" y="0"/>
                  <a:pt x="197510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Family with two children with solid fill">
            <a:extLst>
              <a:ext uri="{FF2B5EF4-FFF2-40B4-BE49-F238E27FC236}">
                <a16:creationId xmlns:a16="http://schemas.microsoft.com/office/drawing/2014/main" id="{54CF241B-4304-9F77-3575-89ED906940A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487021" y="3268570"/>
            <a:ext cx="1636734" cy="1636734"/>
          </a:xfrm>
          <a:prstGeom prst="rect">
            <a:avLst/>
          </a:prstGeom>
        </p:spPr>
      </p:pic>
      <p:pic>
        <p:nvPicPr>
          <p:cNvPr id="15" name="Graphic 14" descr="Suburban scene with solid fill">
            <a:extLst>
              <a:ext uri="{FF2B5EF4-FFF2-40B4-BE49-F238E27FC236}">
                <a16:creationId xmlns:a16="http://schemas.microsoft.com/office/drawing/2014/main" id="{CD42A1C4-6E3D-2809-DF66-D9103EE6679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041573" y="5223435"/>
            <a:ext cx="1479394" cy="1479394"/>
          </a:xfrm>
          <a:prstGeom prst="rect">
            <a:avLst/>
          </a:prstGeom>
        </p:spPr>
      </p:pic>
      <p:sp>
        <p:nvSpPr>
          <p:cNvPr id="40" name="Freeform: Shape 39">
            <a:extLst>
              <a:ext uri="{FF2B5EF4-FFF2-40B4-BE49-F238E27FC236}">
                <a16:creationId xmlns:a16="http://schemas.microsoft.com/office/drawing/2014/main" id="{C8F10CB3-3B5E-4C7A-98CF-B87454DD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8370" y="3966828"/>
            <a:ext cx="3339958" cy="2891173"/>
          </a:xfrm>
          <a:custGeom>
            <a:avLst/>
            <a:gdLst>
              <a:gd name="connsiteX0" fmla="*/ 2002536 w 3339958"/>
              <a:gd name="connsiteY0" fmla="*/ 0 h 2891173"/>
              <a:gd name="connsiteX1" fmla="*/ 3276335 w 3339958"/>
              <a:gd name="connsiteY1" fmla="*/ 457282 h 2891173"/>
              <a:gd name="connsiteX2" fmla="*/ 3339958 w 3339958"/>
              <a:gd name="connsiteY2" fmla="*/ 515107 h 2891173"/>
              <a:gd name="connsiteX3" fmla="*/ 3339958 w 3339958"/>
              <a:gd name="connsiteY3" fmla="*/ 2891173 h 2891173"/>
              <a:gd name="connsiteX4" fmla="*/ 209954 w 3339958"/>
              <a:gd name="connsiteY4" fmla="*/ 2891173 h 2891173"/>
              <a:gd name="connsiteX5" fmla="*/ 157369 w 3339958"/>
              <a:gd name="connsiteY5" fmla="*/ 2782014 h 2891173"/>
              <a:gd name="connsiteX6" fmla="*/ 0 w 3339958"/>
              <a:gd name="connsiteY6" fmla="*/ 2002536 h 2891173"/>
              <a:gd name="connsiteX7" fmla="*/ 2002536 w 3339958"/>
              <a:gd name="connsiteY7" fmla="*/ 0 h 28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9958" h="2891173">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B0B0DBC8-B5F0-40AE-A3D3-BCD504119D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09416" y="4131546"/>
            <a:ext cx="3178912" cy="2726454"/>
          </a:xfrm>
          <a:custGeom>
            <a:avLst/>
            <a:gdLst>
              <a:gd name="connsiteX0" fmla="*/ 1837818 w 3178912"/>
              <a:gd name="connsiteY0" fmla="*/ 0 h 2726454"/>
              <a:gd name="connsiteX1" fmla="*/ 3137352 w 3178912"/>
              <a:gd name="connsiteY1" fmla="*/ 538285 h 2726454"/>
              <a:gd name="connsiteX2" fmla="*/ 3178912 w 3178912"/>
              <a:gd name="connsiteY2" fmla="*/ 584013 h 2726454"/>
              <a:gd name="connsiteX3" fmla="*/ 3178912 w 3178912"/>
              <a:gd name="connsiteY3" fmla="*/ 2726454 h 2726454"/>
              <a:gd name="connsiteX4" fmla="*/ 229483 w 3178912"/>
              <a:gd name="connsiteY4" fmla="*/ 2726454 h 2726454"/>
              <a:gd name="connsiteX5" fmla="*/ 221815 w 3178912"/>
              <a:gd name="connsiteY5" fmla="*/ 2713832 h 2726454"/>
              <a:gd name="connsiteX6" fmla="*/ 0 w 3178912"/>
              <a:gd name="connsiteY6" fmla="*/ 1837818 h 2726454"/>
              <a:gd name="connsiteX7" fmla="*/ 1837818 w 3178912"/>
              <a:gd name="connsiteY7" fmla="*/ 0 h 2726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 name="Graphic 10" descr="Two women with solid fill">
            <a:extLst>
              <a:ext uri="{FF2B5EF4-FFF2-40B4-BE49-F238E27FC236}">
                <a16:creationId xmlns:a16="http://schemas.microsoft.com/office/drawing/2014/main" id="{9497BFA3-653D-D4D3-38AF-12AAB8EFF78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874135" y="4813202"/>
            <a:ext cx="1751874" cy="1751874"/>
          </a:xfrm>
          <a:prstGeom prst="rect">
            <a:avLst/>
          </a:prstGeom>
        </p:spPr>
      </p:pic>
    </p:spTree>
    <p:extLst>
      <p:ext uri="{BB962C8B-B14F-4D97-AF65-F5344CB8AC3E}">
        <p14:creationId xmlns:p14="http://schemas.microsoft.com/office/powerpoint/2010/main" val="420622042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AF179F9-5FC5-CEB4-E764-2899D0B5423A}"/>
              </a:ext>
            </a:extLst>
          </p:cNvPr>
          <p:cNvPicPr>
            <a:picLocks noChangeAspect="1"/>
          </p:cNvPicPr>
          <p:nvPr/>
        </p:nvPicPr>
        <p:blipFill>
          <a:blip r:embed="rId3"/>
          <a:stretch>
            <a:fillRect/>
          </a:stretch>
        </p:blipFill>
        <p:spPr>
          <a:xfrm>
            <a:off x="1089081" y="914400"/>
            <a:ext cx="9937638" cy="4968819"/>
          </a:xfrm>
          <a:prstGeom prst="rect">
            <a:avLst/>
          </a:prstGeom>
        </p:spPr>
      </p:pic>
    </p:spTree>
    <p:extLst>
      <p:ext uri="{BB962C8B-B14F-4D97-AF65-F5344CB8AC3E}">
        <p14:creationId xmlns:p14="http://schemas.microsoft.com/office/powerpoint/2010/main" val="3504148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FE95983C-3341-0C54-6F7D-B356286FFF11}"/>
              </a:ext>
            </a:extLst>
          </p:cNvPr>
          <p:cNvSpPr>
            <a:spLocks noChangeArrowheads="1"/>
          </p:cNvSpPr>
          <p:nvPr/>
        </p:nvSpPr>
        <p:spPr bwMode="auto">
          <a:xfrm>
            <a:off x="4905375" y="1171888"/>
            <a:ext cx="184731"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br>
              <a:rPr kumimoji="0" lang="en-AU" altLang="en-US" sz="1000" b="0" i="0" u="none" strike="noStrike" cap="none" normalizeH="0" baseline="0">
                <a:ln>
                  <a:noFill/>
                </a:ln>
                <a:solidFill>
                  <a:schemeClr val="tx1"/>
                </a:solidFill>
                <a:effectLst/>
                <a:latin typeface="Cambria" panose="02040503050406030204" pitchFamily="18" charset="0"/>
                <a:ea typeface="Times New Roman" panose="02020603050405020304" pitchFamily="18" charset="0"/>
                <a:cs typeface="Times New Roman" panose="02020603050405020304" pitchFamily="18" charset="0"/>
              </a:rPr>
            </a:br>
            <a:endParaRPr kumimoji="0" lang="en-AU" altLang="en-US" sz="800" b="0" i="0" u="none" strike="noStrike" cap="none" normalizeH="0" baseline="0">
              <a:ln>
                <a:noFill/>
              </a:ln>
              <a:solidFill>
                <a:schemeClr val="tx1"/>
              </a:solidFill>
              <a:effectLst/>
            </a:endParaRPr>
          </a:p>
          <a:p>
            <a:pPr marL="0" marR="0" lvl="0" indent="0" algn="l" defTabSz="914400" rtl="0" eaLnBrk="0" fontAlgn="base" latinLnBrk="0" hangingPunct="0">
              <a:spcBef>
                <a:spcPct val="0"/>
              </a:spcBef>
              <a:spcAft>
                <a:spcPts val="600"/>
              </a:spcAft>
              <a:buClrTx/>
              <a:buSzTx/>
              <a:buFontTx/>
              <a:buNone/>
              <a:tabLst/>
            </a:pPr>
            <a:endParaRPr kumimoji="0" lang="en-AU"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6" name="Table 5">
            <a:extLst>
              <a:ext uri="{FF2B5EF4-FFF2-40B4-BE49-F238E27FC236}">
                <a16:creationId xmlns:a16="http://schemas.microsoft.com/office/drawing/2014/main" id="{6AC393F4-13B9-5379-E17D-DA1D25501BE0}"/>
              </a:ext>
            </a:extLst>
          </p:cNvPr>
          <p:cNvGraphicFramePr>
            <a:graphicFrameLocks noGrp="1"/>
          </p:cNvGraphicFramePr>
          <p:nvPr>
            <p:extLst>
              <p:ext uri="{D42A27DB-BD31-4B8C-83A1-F6EECF244321}">
                <p14:modId xmlns:p14="http://schemas.microsoft.com/office/powerpoint/2010/main" val="2248462167"/>
              </p:ext>
            </p:extLst>
          </p:nvPr>
        </p:nvGraphicFramePr>
        <p:xfrm>
          <a:off x="643467" y="756403"/>
          <a:ext cx="10905068" cy="5463342"/>
        </p:xfrm>
        <a:graphic>
          <a:graphicData uri="http://schemas.openxmlformats.org/drawingml/2006/table">
            <a:tbl>
              <a:tblPr firstRow="1" firstCol="1" bandRow="1"/>
              <a:tblGrid>
                <a:gridCol w="2833423">
                  <a:extLst>
                    <a:ext uri="{9D8B030D-6E8A-4147-A177-3AD203B41FA5}">
                      <a16:colId xmlns:a16="http://schemas.microsoft.com/office/drawing/2014/main" val="486178174"/>
                    </a:ext>
                  </a:extLst>
                </a:gridCol>
                <a:gridCol w="4061990">
                  <a:extLst>
                    <a:ext uri="{9D8B030D-6E8A-4147-A177-3AD203B41FA5}">
                      <a16:colId xmlns:a16="http://schemas.microsoft.com/office/drawing/2014/main" val="223586429"/>
                    </a:ext>
                  </a:extLst>
                </a:gridCol>
                <a:gridCol w="4009655">
                  <a:extLst>
                    <a:ext uri="{9D8B030D-6E8A-4147-A177-3AD203B41FA5}">
                      <a16:colId xmlns:a16="http://schemas.microsoft.com/office/drawing/2014/main" val="3050345456"/>
                    </a:ext>
                  </a:extLst>
                </a:gridCol>
              </a:tblGrid>
              <a:tr h="172392">
                <a:tc>
                  <a:txBody>
                    <a:bodyPr/>
                    <a:lstStyle/>
                    <a:p>
                      <a:pPr algn="l" fontAlgn="t">
                        <a:lnSpc>
                          <a:spcPct val="107000"/>
                        </a:lnSpc>
                        <a:spcBef>
                          <a:spcPts val="400"/>
                        </a:spcBef>
                        <a:spcAft>
                          <a:spcPts val="300"/>
                        </a:spcAft>
                      </a:pPr>
                      <a:r>
                        <a:rPr lang="en-AU" sz="800" b="1" i="0" u="none" strike="noStrike">
                          <a:solidFill>
                            <a:srgbClr val="D50032"/>
                          </a:solidFill>
                          <a:effectLst/>
                          <a:latin typeface="Arial" panose="020B0604020202020204" pitchFamily="34" charset="0"/>
                          <a:ea typeface="Times New Roman" panose="02020603050405020304" pitchFamily="18" charset="0"/>
                          <a:cs typeface="Times New Roman" panose="02020603050405020304" pitchFamily="18" charset="0"/>
                        </a:rPr>
                        <a:t>Area of need </a:t>
                      </a:r>
                      <a:endParaRPr lang="en-AU" sz="1500" b="0" i="0" u="none" strike="noStrike">
                        <a:effectLst/>
                        <a:latin typeface="Arial" panose="020B0604020202020204" pitchFamily="34" charset="0"/>
                      </a:endParaRPr>
                    </a:p>
                  </a:txBody>
                  <a:tcPr marL="56522" marR="56522" marT="78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400"/>
                        </a:spcBef>
                        <a:spcAft>
                          <a:spcPts val="300"/>
                        </a:spcAft>
                      </a:pPr>
                      <a:r>
                        <a:rPr lang="en-AU" sz="800" b="1" i="0" u="none" strike="noStrike">
                          <a:solidFill>
                            <a:srgbClr val="D50032"/>
                          </a:solidFill>
                          <a:effectLst/>
                          <a:latin typeface="Arial" panose="020B0604020202020204" pitchFamily="34" charset="0"/>
                          <a:ea typeface="Times New Roman" panose="02020603050405020304" pitchFamily="18" charset="0"/>
                          <a:cs typeface="Times New Roman" panose="02020603050405020304" pitchFamily="18" charset="0"/>
                        </a:rPr>
                        <a:t>Need/risk factors</a:t>
                      </a:r>
                      <a:endParaRPr lang="en-AU" sz="1500" b="0" i="0" u="none" strike="noStrike">
                        <a:effectLst/>
                        <a:latin typeface="Arial" panose="020B0604020202020204" pitchFamily="34" charset="0"/>
                      </a:endParaRPr>
                    </a:p>
                  </a:txBody>
                  <a:tcPr marL="56522" marR="56522" marT="78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400"/>
                        </a:spcBef>
                        <a:spcAft>
                          <a:spcPts val="300"/>
                        </a:spcAft>
                      </a:pPr>
                      <a:r>
                        <a:rPr lang="en-AU" sz="800" b="1" i="0" u="none" strike="noStrike">
                          <a:solidFill>
                            <a:srgbClr val="D50032"/>
                          </a:solidFill>
                          <a:effectLst/>
                          <a:latin typeface="Arial" panose="020B0604020202020204" pitchFamily="34" charset="0"/>
                          <a:ea typeface="Times New Roman" panose="02020603050405020304" pitchFamily="18" charset="0"/>
                          <a:cs typeface="Times New Roman" panose="02020603050405020304" pitchFamily="18" charset="0"/>
                        </a:rPr>
                        <a:t>EMCH intervention outcomes</a:t>
                      </a:r>
                      <a:endParaRPr lang="en-AU" sz="1500" b="0" i="0" u="none" strike="noStrike">
                        <a:effectLst/>
                        <a:latin typeface="Arial" panose="020B0604020202020204" pitchFamily="34" charset="0"/>
                      </a:endParaRPr>
                    </a:p>
                  </a:txBody>
                  <a:tcPr marL="56522" marR="56522" marT="78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7872957"/>
                  </a:ext>
                </a:extLst>
              </a:tr>
              <a:tr h="1479514">
                <a:tc>
                  <a:txBody>
                    <a:bodyPr/>
                    <a:lstStyle/>
                    <a:p>
                      <a:pPr algn="l" fontAlgn="t">
                        <a:lnSpc>
                          <a:spcPct val="107000"/>
                        </a:lnSpc>
                        <a:spcBef>
                          <a:spcPts val="400"/>
                        </a:spcBef>
                        <a:spcAft>
                          <a:spcPts val="300"/>
                        </a:spcAft>
                      </a:pPr>
                      <a:r>
                        <a:rPr lang="en-AU" sz="800" b="0" i="0" u="none" strike="noStrike" dirty="0">
                          <a:effectLst/>
                          <a:latin typeface="Arial" panose="020B0604020202020204" pitchFamily="34" charset="0"/>
                          <a:ea typeface="Times New Roman" panose="02020603050405020304" pitchFamily="18" charset="0"/>
                          <a:cs typeface="Times New Roman" panose="02020603050405020304" pitchFamily="18" charset="0"/>
                        </a:rPr>
                        <a:t>Child heath, wellbeing, safety, learning and development </a:t>
                      </a:r>
                      <a:endParaRPr lang="en-AU" sz="1500" b="0" i="0" u="none" strike="noStrike" dirty="0">
                        <a:effectLst/>
                        <a:latin typeface="Arial" panose="020B0604020202020204" pitchFamily="34" charset="0"/>
                      </a:endParaRPr>
                    </a:p>
                  </a:txBody>
                  <a:tcPr marL="56522" marR="56522" marT="78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400"/>
                        </a:spcBef>
                        <a:spcAft>
                          <a:spcPts val="300"/>
                        </a:spcAft>
                      </a:pPr>
                      <a:r>
                        <a:rPr lang="en-AU" sz="800" b="0" i="0" u="none" strike="noStrike" dirty="0">
                          <a:effectLst/>
                          <a:latin typeface="Arial" panose="020B0604020202020204" pitchFamily="34" charset="0"/>
                          <a:ea typeface="Times New Roman" panose="02020603050405020304" pitchFamily="18" charset="0"/>
                          <a:cs typeface="Times New Roman" panose="02020603050405020304" pitchFamily="18" charset="0"/>
                        </a:rPr>
                        <a:t>Premature infants and failure to thrive  </a:t>
                      </a:r>
                      <a:endParaRPr lang="en-AU" sz="1500" b="0" i="0" u="none" strike="noStrike" dirty="0">
                        <a:effectLst/>
                        <a:latin typeface="Arial" panose="020B0604020202020204" pitchFamily="34" charset="0"/>
                      </a:endParaRPr>
                    </a:p>
                    <a:p>
                      <a:pPr algn="l" fontAlgn="t">
                        <a:lnSpc>
                          <a:spcPct val="107000"/>
                        </a:lnSpc>
                        <a:spcBef>
                          <a:spcPts val="400"/>
                        </a:spcBef>
                        <a:spcAft>
                          <a:spcPts val="300"/>
                        </a:spcAft>
                      </a:pPr>
                      <a:r>
                        <a:rPr lang="en-AU" sz="800" b="0" i="0" u="none" strike="noStrike" dirty="0">
                          <a:effectLst/>
                          <a:latin typeface="Arial" panose="020B0604020202020204" pitchFamily="34" charset="0"/>
                          <a:ea typeface="Times New Roman" panose="02020603050405020304" pitchFamily="18" charset="0"/>
                          <a:cs typeface="Times New Roman" panose="02020603050405020304" pitchFamily="18" charset="0"/>
                        </a:rPr>
                        <a:t>Complex feeding or sleep issues  </a:t>
                      </a:r>
                      <a:endParaRPr lang="en-AU" sz="1500" b="0" i="0" u="none" strike="noStrike" dirty="0">
                        <a:effectLst/>
                        <a:latin typeface="Arial" panose="020B0604020202020204" pitchFamily="34" charset="0"/>
                      </a:endParaRPr>
                    </a:p>
                    <a:p>
                      <a:pPr algn="l" fontAlgn="t">
                        <a:lnSpc>
                          <a:spcPct val="107000"/>
                        </a:lnSpc>
                        <a:spcBef>
                          <a:spcPts val="400"/>
                        </a:spcBef>
                        <a:spcAft>
                          <a:spcPts val="300"/>
                        </a:spcAft>
                      </a:pPr>
                      <a:r>
                        <a:rPr lang="en-AU" sz="800" b="0" i="0" u="none" strike="noStrike" dirty="0">
                          <a:effectLst/>
                          <a:latin typeface="Arial" panose="020B0604020202020204" pitchFamily="34" charset="0"/>
                          <a:ea typeface="Times New Roman" panose="02020603050405020304" pitchFamily="18" charset="0"/>
                          <a:cs typeface="Times New Roman" panose="02020603050405020304" pitchFamily="18" charset="0"/>
                        </a:rPr>
                        <a:t>Children with poor social or emotional wellbeing (e.g. withdrawal, anxiety, behavioural issues, delayed communication, symptoms of trauma)  </a:t>
                      </a:r>
                      <a:endParaRPr lang="en-AU" sz="1500" b="0" i="0" u="none" strike="noStrike" dirty="0">
                        <a:effectLst/>
                        <a:latin typeface="Arial" panose="020B0604020202020204" pitchFamily="34" charset="0"/>
                      </a:endParaRPr>
                    </a:p>
                    <a:p>
                      <a:pPr algn="l" fontAlgn="t">
                        <a:lnSpc>
                          <a:spcPct val="107000"/>
                        </a:lnSpc>
                        <a:spcBef>
                          <a:spcPts val="400"/>
                        </a:spcBef>
                        <a:spcAft>
                          <a:spcPts val="300"/>
                        </a:spcAft>
                      </a:pPr>
                      <a:r>
                        <a:rPr lang="en-AU" sz="800" b="0" i="0" u="none" strike="noStrike" dirty="0">
                          <a:effectLst/>
                          <a:latin typeface="Arial" panose="020B0604020202020204" pitchFamily="34" charset="0"/>
                          <a:ea typeface="Times New Roman" panose="02020603050405020304" pitchFamily="18" charset="0"/>
                          <a:cs typeface="Times New Roman" panose="02020603050405020304" pitchFamily="18" charset="0"/>
                        </a:rPr>
                        <a:t>Children with a developmental delay or disability  </a:t>
                      </a:r>
                      <a:endParaRPr lang="en-AU" sz="1500" b="0" i="0" u="none" strike="noStrike" dirty="0">
                        <a:effectLst/>
                        <a:latin typeface="Arial" panose="020B0604020202020204" pitchFamily="34" charset="0"/>
                      </a:endParaRPr>
                    </a:p>
                    <a:p>
                      <a:pPr algn="l" fontAlgn="t">
                        <a:lnSpc>
                          <a:spcPct val="107000"/>
                        </a:lnSpc>
                        <a:spcBef>
                          <a:spcPts val="400"/>
                        </a:spcBef>
                        <a:spcAft>
                          <a:spcPts val="300"/>
                        </a:spcAft>
                      </a:pPr>
                      <a:r>
                        <a:rPr lang="en-AU" sz="800" b="0" i="0" u="none" strike="noStrike" dirty="0">
                          <a:effectLst/>
                          <a:latin typeface="Arial" panose="020B0604020202020204" pitchFamily="34" charset="0"/>
                          <a:ea typeface="Times New Roman" panose="02020603050405020304" pitchFamily="18" charset="0"/>
                          <a:cs typeface="Times New Roman" panose="02020603050405020304" pitchFamily="18" charset="0"/>
                        </a:rPr>
                        <a:t>Children with chronic health conditions (often with multi-medical co-morbidities)  </a:t>
                      </a:r>
                      <a:endParaRPr lang="en-AU" sz="1500" b="0" i="0" u="none" strike="noStrike" dirty="0">
                        <a:effectLst/>
                        <a:latin typeface="Arial" panose="020B0604020202020204" pitchFamily="34" charset="0"/>
                      </a:endParaRPr>
                    </a:p>
                    <a:p>
                      <a:pPr algn="l" fontAlgn="t">
                        <a:lnSpc>
                          <a:spcPct val="107000"/>
                        </a:lnSpc>
                        <a:spcBef>
                          <a:spcPts val="400"/>
                        </a:spcBef>
                        <a:spcAft>
                          <a:spcPts val="300"/>
                        </a:spcAft>
                      </a:pPr>
                      <a:r>
                        <a:rPr lang="en-AU" sz="800" b="0" i="0" u="none" strike="noStrike" dirty="0">
                          <a:effectLst/>
                          <a:latin typeface="Arial" panose="020B0604020202020204" pitchFamily="34" charset="0"/>
                          <a:ea typeface="Times New Roman" panose="02020603050405020304" pitchFamily="18" charset="0"/>
                          <a:cs typeface="Times New Roman" panose="02020603050405020304" pitchFamily="18" charset="0"/>
                        </a:rPr>
                        <a:t>Children with serious injury due to falls, accidents, assault, accidental poisoning and intentional self-harm  </a:t>
                      </a:r>
                      <a:endParaRPr lang="en-AU" sz="1500" b="0" i="0" u="none" strike="noStrike" dirty="0">
                        <a:effectLst/>
                        <a:latin typeface="Arial" panose="020B0604020202020204" pitchFamily="34" charset="0"/>
                      </a:endParaRPr>
                    </a:p>
                  </a:txBody>
                  <a:tcPr marL="56522" marR="56522" marT="78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400"/>
                        </a:spcBef>
                        <a:spcAft>
                          <a:spcPts val="300"/>
                        </a:spcAft>
                      </a:pPr>
                      <a:r>
                        <a:rPr lang="en-AU" sz="800" b="0" i="0" u="none" strike="noStrike">
                          <a:effectLst/>
                          <a:latin typeface="Arial" panose="020B0604020202020204" pitchFamily="34" charset="0"/>
                          <a:ea typeface="Times New Roman" panose="02020603050405020304" pitchFamily="18" charset="0"/>
                          <a:cs typeface="Times New Roman" panose="02020603050405020304" pitchFamily="18" charset="0"/>
                        </a:rPr>
                        <a:t>Earlier detection of health, wellbeing, learning and developmental issues  </a:t>
                      </a:r>
                      <a:endParaRPr lang="en-AU" sz="1500" b="0" i="0" u="none" strike="noStrike">
                        <a:effectLst/>
                        <a:latin typeface="Arial" panose="020B0604020202020204" pitchFamily="34" charset="0"/>
                      </a:endParaRPr>
                    </a:p>
                    <a:p>
                      <a:pPr algn="l" fontAlgn="t">
                        <a:lnSpc>
                          <a:spcPct val="107000"/>
                        </a:lnSpc>
                        <a:spcBef>
                          <a:spcPts val="400"/>
                        </a:spcBef>
                        <a:spcAft>
                          <a:spcPts val="300"/>
                        </a:spcAft>
                      </a:pPr>
                      <a:r>
                        <a:rPr lang="en-AU" sz="800" b="0" i="0" u="none" strike="noStrike">
                          <a:effectLst/>
                          <a:latin typeface="Arial" panose="020B0604020202020204" pitchFamily="34" charset="0"/>
                          <a:ea typeface="Times New Roman" panose="02020603050405020304" pitchFamily="18" charset="0"/>
                          <a:cs typeface="Times New Roman" panose="02020603050405020304" pitchFamily="18" charset="0"/>
                        </a:rPr>
                        <a:t>Improved physical health  </a:t>
                      </a:r>
                      <a:endParaRPr lang="en-AU" sz="1500" b="0" i="0" u="none" strike="noStrike">
                        <a:effectLst/>
                        <a:latin typeface="Arial" panose="020B0604020202020204" pitchFamily="34" charset="0"/>
                      </a:endParaRPr>
                    </a:p>
                    <a:p>
                      <a:pPr algn="l" fontAlgn="t">
                        <a:lnSpc>
                          <a:spcPct val="107000"/>
                        </a:lnSpc>
                        <a:spcBef>
                          <a:spcPts val="400"/>
                        </a:spcBef>
                        <a:spcAft>
                          <a:spcPts val="300"/>
                        </a:spcAft>
                      </a:pPr>
                      <a:r>
                        <a:rPr lang="en-AU" sz="800" b="0" i="0" u="none" strike="noStrike">
                          <a:effectLst/>
                          <a:latin typeface="Arial" panose="020B0604020202020204" pitchFamily="34" charset="0"/>
                          <a:ea typeface="Times New Roman" panose="02020603050405020304" pitchFamily="18" charset="0"/>
                          <a:cs typeface="Times New Roman" panose="02020603050405020304" pitchFamily="18" charset="0"/>
                        </a:rPr>
                        <a:t>Improved social, emotional, language and cognitive development  </a:t>
                      </a:r>
                      <a:endParaRPr lang="en-AU" sz="1500" b="0" i="0" u="none" strike="noStrike">
                        <a:effectLst/>
                        <a:latin typeface="Arial" panose="020B0604020202020204" pitchFamily="34" charset="0"/>
                      </a:endParaRPr>
                    </a:p>
                    <a:p>
                      <a:pPr algn="l" fontAlgn="t">
                        <a:lnSpc>
                          <a:spcPct val="107000"/>
                        </a:lnSpc>
                        <a:spcBef>
                          <a:spcPts val="400"/>
                        </a:spcBef>
                        <a:spcAft>
                          <a:spcPts val="300"/>
                        </a:spcAft>
                      </a:pPr>
                      <a:r>
                        <a:rPr lang="en-AU" sz="800" b="0" i="0" u="none" strike="noStrike">
                          <a:effectLst/>
                          <a:latin typeface="Arial" panose="020B0604020202020204" pitchFamily="34" charset="0"/>
                          <a:ea typeface="Times New Roman" panose="02020603050405020304" pitchFamily="18" charset="0"/>
                          <a:cs typeface="Times New Roman" panose="02020603050405020304" pitchFamily="18" charset="0"/>
                        </a:rPr>
                        <a:t>Better access to early childhood services  </a:t>
                      </a:r>
                      <a:endParaRPr lang="en-AU" sz="1500" b="0" i="0" u="none" strike="noStrike">
                        <a:effectLst/>
                        <a:latin typeface="Arial" panose="020B0604020202020204" pitchFamily="34" charset="0"/>
                      </a:endParaRPr>
                    </a:p>
                  </a:txBody>
                  <a:tcPr marL="56522" marR="56522" marT="78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0761108"/>
                  </a:ext>
                </a:extLst>
              </a:tr>
              <a:tr h="722120">
                <a:tc>
                  <a:txBody>
                    <a:bodyPr/>
                    <a:lstStyle/>
                    <a:p>
                      <a:pPr algn="l" fontAlgn="t">
                        <a:lnSpc>
                          <a:spcPct val="107000"/>
                        </a:lnSpc>
                        <a:spcBef>
                          <a:spcPts val="400"/>
                        </a:spcBef>
                        <a:spcAft>
                          <a:spcPts val="300"/>
                        </a:spcAft>
                      </a:pPr>
                      <a:r>
                        <a:rPr lang="en-AU" sz="800" b="0" i="0" u="none" strike="noStrike">
                          <a:effectLst/>
                          <a:latin typeface="Arial" panose="020B0604020202020204" pitchFamily="34" charset="0"/>
                          <a:ea typeface="Times New Roman" panose="02020603050405020304" pitchFamily="18" charset="0"/>
                          <a:cs typeface="Times New Roman" panose="02020603050405020304" pitchFamily="18" charset="0"/>
                        </a:rPr>
                        <a:t>Parenting capacity </a:t>
                      </a:r>
                      <a:endParaRPr lang="en-AU" sz="1500" b="0" i="0" u="none" strike="noStrike">
                        <a:effectLst/>
                        <a:latin typeface="Arial" panose="020B0604020202020204" pitchFamily="34" charset="0"/>
                      </a:endParaRPr>
                    </a:p>
                  </a:txBody>
                  <a:tcPr marL="56522" marR="56522" marT="78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400"/>
                        </a:spcBef>
                        <a:spcAft>
                          <a:spcPts val="300"/>
                        </a:spcAft>
                      </a:pPr>
                      <a:r>
                        <a:rPr lang="en-AU" sz="800" b="0" i="0" u="none" strike="noStrike" dirty="0">
                          <a:effectLst/>
                          <a:latin typeface="Arial" panose="020B0604020202020204" pitchFamily="34" charset="0"/>
                          <a:ea typeface="Times New Roman" panose="02020603050405020304" pitchFamily="18" charset="0"/>
                          <a:cs typeface="Times New Roman" panose="02020603050405020304" pitchFamily="18" charset="0"/>
                        </a:rPr>
                        <a:t>Significant parent-child bonding issues  </a:t>
                      </a:r>
                      <a:endParaRPr lang="en-AU" sz="1500" b="0" i="0" u="none" strike="noStrike" dirty="0">
                        <a:effectLst/>
                        <a:latin typeface="Arial" panose="020B0604020202020204" pitchFamily="34" charset="0"/>
                      </a:endParaRPr>
                    </a:p>
                    <a:p>
                      <a:pPr algn="l" fontAlgn="t">
                        <a:lnSpc>
                          <a:spcPct val="107000"/>
                        </a:lnSpc>
                        <a:spcBef>
                          <a:spcPts val="400"/>
                        </a:spcBef>
                        <a:spcAft>
                          <a:spcPts val="300"/>
                        </a:spcAft>
                      </a:pPr>
                      <a:r>
                        <a:rPr lang="en-AU" sz="800" b="0" i="0" u="none" strike="noStrike" dirty="0">
                          <a:effectLst/>
                          <a:latin typeface="Arial" panose="020B0604020202020204" pitchFamily="34" charset="0"/>
                          <a:ea typeface="Times New Roman" panose="02020603050405020304" pitchFamily="18" charset="0"/>
                          <a:cs typeface="Times New Roman" panose="02020603050405020304" pitchFamily="18" charset="0"/>
                        </a:rPr>
                        <a:t>Inadequate parenting skills (e.g. warmth/ nurturing, ability to provide home structure, communication)  </a:t>
                      </a:r>
                      <a:endParaRPr lang="en-AU" sz="1500" b="0" i="0" u="none" strike="noStrike" dirty="0">
                        <a:effectLst/>
                        <a:latin typeface="Arial" panose="020B0604020202020204" pitchFamily="34" charset="0"/>
                      </a:endParaRPr>
                    </a:p>
                  </a:txBody>
                  <a:tcPr marL="56522" marR="56522" marT="78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400"/>
                        </a:spcBef>
                        <a:spcAft>
                          <a:spcPts val="300"/>
                        </a:spcAft>
                      </a:pPr>
                      <a:r>
                        <a:rPr lang="en-AU" sz="800" b="0" i="0" u="none" strike="noStrike">
                          <a:effectLst/>
                          <a:latin typeface="Arial" panose="020B0604020202020204" pitchFamily="34" charset="0"/>
                          <a:ea typeface="Times New Roman" panose="02020603050405020304" pitchFamily="18" charset="0"/>
                          <a:cs typeface="Times New Roman" panose="02020603050405020304" pitchFamily="18" charset="0"/>
                        </a:rPr>
                        <a:t>Improved relationship between parent/ carer and child  </a:t>
                      </a:r>
                      <a:endParaRPr lang="en-AU" sz="1500" b="0" i="0" u="none" strike="noStrike">
                        <a:effectLst/>
                        <a:latin typeface="Arial" panose="020B0604020202020204" pitchFamily="34" charset="0"/>
                      </a:endParaRPr>
                    </a:p>
                    <a:p>
                      <a:pPr algn="l" fontAlgn="t">
                        <a:lnSpc>
                          <a:spcPct val="107000"/>
                        </a:lnSpc>
                        <a:spcBef>
                          <a:spcPts val="400"/>
                        </a:spcBef>
                        <a:spcAft>
                          <a:spcPts val="300"/>
                        </a:spcAft>
                      </a:pPr>
                      <a:r>
                        <a:rPr lang="en-AU" sz="800" b="0" i="0" u="none" strike="noStrike">
                          <a:effectLst/>
                          <a:latin typeface="Arial" panose="020B0604020202020204" pitchFamily="34" charset="0"/>
                          <a:ea typeface="Times New Roman" panose="02020603050405020304" pitchFamily="18" charset="0"/>
                          <a:cs typeface="Times New Roman" panose="02020603050405020304" pitchFamily="18" charset="0"/>
                        </a:rPr>
                        <a:t>Improved parental knowledge, skills and confidence  </a:t>
                      </a:r>
                      <a:endParaRPr lang="en-AU" sz="1500" b="0" i="0" u="none" strike="noStrike">
                        <a:effectLst/>
                        <a:latin typeface="Arial" panose="020B0604020202020204" pitchFamily="34" charset="0"/>
                      </a:endParaRPr>
                    </a:p>
                    <a:p>
                      <a:pPr algn="l" fontAlgn="t">
                        <a:lnSpc>
                          <a:spcPct val="107000"/>
                        </a:lnSpc>
                        <a:spcBef>
                          <a:spcPts val="400"/>
                        </a:spcBef>
                        <a:spcAft>
                          <a:spcPts val="300"/>
                        </a:spcAft>
                      </a:pPr>
                      <a:r>
                        <a:rPr lang="en-AU" sz="800" b="0" i="0" u="none" strike="noStrike">
                          <a:effectLst/>
                          <a:latin typeface="Arial" panose="020B0604020202020204" pitchFamily="34" charset="0"/>
                          <a:ea typeface="Times New Roman" panose="02020603050405020304" pitchFamily="18" charset="0"/>
                          <a:cs typeface="Times New Roman" panose="02020603050405020304" pitchFamily="18" charset="0"/>
                        </a:rPr>
                        <a:t>Improved home environment (and improved parental capacity to provide a positive home environment)  </a:t>
                      </a:r>
                      <a:endParaRPr lang="en-AU" sz="1500" b="0" i="0" u="none" strike="noStrike">
                        <a:effectLst/>
                        <a:latin typeface="Arial" panose="020B0604020202020204" pitchFamily="34" charset="0"/>
                      </a:endParaRPr>
                    </a:p>
                  </a:txBody>
                  <a:tcPr marL="56522" marR="56522" marT="78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9788715"/>
                  </a:ext>
                </a:extLst>
              </a:tr>
              <a:tr h="2798777">
                <a:tc>
                  <a:txBody>
                    <a:bodyPr/>
                    <a:lstStyle/>
                    <a:p>
                      <a:pPr algn="l" fontAlgn="t">
                        <a:lnSpc>
                          <a:spcPct val="107000"/>
                        </a:lnSpc>
                        <a:spcBef>
                          <a:spcPts val="400"/>
                        </a:spcBef>
                        <a:spcAft>
                          <a:spcPts val="300"/>
                        </a:spcAft>
                      </a:pPr>
                      <a:r>
                        <a:rPr lang="en-AU" sz="800" b="0" i="0" u="none" strike="noStrike" dirty="0">
                          <a:effectLst/>
                          <a:latin typeface="Arial" panose="020B0604020202020204" pitchFamily="34" charset="0"/>
                          <a:ea typeface="Times New Roman" panose="02020603050405020304" pitchFamily="18" charset="0"/>
                          <a:cs typeface="Times New Roman" panose="02020603050405020304" pitchFamily="18" charset="0"/>
                        </a:rPr>
                        <a:t>Parent/ family health, wellbeing and safety </a:t>
                      </a:r>
                      <a:endParaRPr lang="en-AU" sz="1500" b="0" i="0" u="none" strike="noStrike" dirty="0">
                        <a:effectLst/>
                        <a:latin typeface="Arial" panose="020B0604020202020204" pitchFamily="34" charset="0"/>
                      </a:endParaRPr>
                    </a:p>
                  </a:txBody>
                  <a:tcPr marL="56522" marR="56522" marT="78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400"/>
                        </a:spcBef>
                        <a:spcAft>
                          <a:spcPts val="300"/>
                        </a:spcAft>
                      </a:pPr>
                      <a:r>
                        <a:rPr lang="en-AU" sz="800" b="0" i="0" u="none" strike="noStrike" dirty="0">
                          <a:effectLst/>
                          <a:latin typeface="Arial" panose="020B0604020202020204" pitchFamily="34" charset="0"/>
                          <a:ea typeface="Times New Roman" panose="02020603050405020304" pitchFamily="18" charset="0"/>
                          <a:cs typeface="Times New Roman" panose="02020603050405020304" pitchFamily="18" charset="0"/>
                        </a:rPr>
                        <a:t>Parent is not able to keep the child in mind most of the time  </a:t>
                      </a:r>
                      <a:endParaRPr lang="en-AU" sz="1500" b="0" i="0" u="none" strike="noStrike" dirty="0">
                        <a:effectLst/>
                        <a:latin typeface="Arial" panose="020B0604020202020204" pitchFamily="34" charset="0"/>
                      </a:endParaRPr>
                    </a:p>
                    <a:p>
                      <a:pPr algn="l" fontAlgn="t">
                        <a:lnSpc>
                          <a:spcPct val="107000"/>
                        </a:lnSpc>
                        <a:spcBef>
                          <a:spcPts val="400"/>
                        </a:spcBef>
                        <a:spcAft>
                          <a:spcPts val="300"/>
                        </a:spcAft>
                      </a:pPr>
                      <a:r>
                        <a:rPr lang="en-AU" sz="800" b="0" i="0" u="none" strike="noStrike" dirty="0">
                          <a:effectLst/>
                          <a:latin typeface="Arial" panose="020B0604020202020204" pitchFamily="34" charset="0"/>
                          <a:ea typeface="Times New Roman" panose="02020603050405020304" pitchFamily="18" charset="0"/>
                          <a:cs typeface="Times New Roman" panose="02020603050405020304" pitchFamily="18" charset="0"/>
                        </a:rPr>
                        <a:t>Parent mental health issue (e.g. mild anxiety and/or depression)  </a:t>
                      </a:r>
                      <a:endParaRPr lang="en-AU" sz="1500" b="0" i="0" u="none" strike="noStrike" dirty="0">
                        <a:effectLst/>
                        <a:latin typeface="Arial" panose="020B0604020202020204" pitchFamily="34" charset="0"/>
                      </a:endParaRPr>
                    </a:p>
                    <a:p>
                      <a:pPr algn="l" fontAlgn="t">
                        <a:lnSpc>
                          <a:spcPct val="107000"/>
                        </a:lnSpc>
                        <a:spcBef>
                          <a:spcPts val="400"/>
                        </a:spcBef>
                        <a:spcAft>
                          <a:spcPts val="300"/>
                        </a:spcAft>
                      </a:pPr>
                      <a:r>
                        <a:rPr lang="en-AU" sz="800" b="0" i="0" u="none" strike="noStrike" dirty="0">
                          <a:effectLst/>
                          <a:latin typeface="Arial" panose="020B0604020202020204" pitchFamily="34" charset="0"/>
                          <a:ea typeface="Times New Roman" panose="02020603050405020304" pitchFamily="18" charset="0"/>
                          <a:cs typeface="Times New Roman" panose="02020603050405020304" pitchFamily="18" charset="0"/>
                        </a:rPr>
                        <a:t>Parent with an intellectual or physical disability  </a:t>
                      </a:r>
                      <a:endParaRPr lang="en-AU" sz="1500" b="0" i="0" u="none" strike="noStrike" dirty="0">
                        <a:effectLst/>
                        <a:latin typeface="Arial" panose="020B0604020202020204" pitchFamily="34" charset="0"/>
                      </a:endParaRPr>
                    </a:p>
                    <a:p>
                      <a:pPr algn="l" fontAlgn="t">
                        <a:lnSpc>
                          <a:spcPct val="107000"/>
                        </a:lnSpc>
                        <a:spcBef>
                          <a:spcPts val="400"/>
                        </a:spcBef>
                        <a:spcAft>
                          <a:spcPts val="300"/>
                        </a:spcAft>
                      </a:pPr>
                      <a:r>
                        <a:rPr lang="en-AU" sz="800" b="0" i="0" u="none" strike="noStrike" dirty="0">
                          <a:effectLst/>
                          <a:latin typeface="Arial" panose="020B0604020202020204" pitchFamily="34" charset="0"/>
                          <a:ea typeface="Times New Roman" panose="02020603050405020304" pitchFamily="18" charset="0"/>
                          <a:cs typeface="Times New Roman" panose="02020603050405020304" pitchFamily="18" charset="0"/>
                        </a:rPr>
                        <a:t>Parent with a chronic illness/ unexpected illness  </a:t>
                      </a:r>
                      <a:endParaRPr lang="en-AU" sz="1500" b="0" i="0" u="none" strike="noStrike" dirty="0">
                        <a:effectLst/>
                        <a:latin typeface="Arial" panose="020B0604020202020204" pitchFamily="34" charset="0"/>
                      </a:endParaRPr>
                    </a:p>
                    <a:p>
                      <a:pPr algn="l" fontAlgn="t">
                        <a:lnSpc>
                          <a:spcPct val="107000"/>
                        </a:lnSpc>
                        <a:spcBef>
                          <a:spcPts val="400"/>
                        </a:spcBef>
                        <a:spcAft>
                          <a:spcPts val="300"/>
                        </a:spcAft>
                      </a:pPr>
                      <a:r>
                        <a:rPr lang="en-AU" sz="800" b="0" i="0" u="none" strike="noStrike" dirty="0">
                          <a:effectLst/>
                          <a:latin typeface="Arial" panose="020B0604020202020204" pitchFamily="34" charset="0"/>
                          <a:ea typeface="Times New Roman" panose="02020603050405020304" pitchFamily="18" charset="0"/>
                          <a:cs typeface="Times New Roman" panose="02020603050405020304" pitchFamily="18" charset="0"/>
                        </a:rPr>
                        <a:t>Parent with mild drug, substance or alcohol issues  </a:t>
                      </a:r>
                      <a:endParaRPr lang="en-AU" sz="1500" b="0" i="0" u="none" strike="noStrike" dirty="0">
                        <a:effectLst/>
                        <a:latin typeface="Arial" panose="020B0604020202020204" pitchFamily="34" charset="0"/>
                      </a:endParaRPr>
                    </a:p>
                    <a:p>
                      <a:pPr algn="l" fontAlgn="t">
                        <a:lnSpc>
                          <a:spcPct val="107000"/>
                        </a:lnSpc>
                        <a:spcBef>
                          <a:spcPts val="400"/>
                        </a:spcBef>
                        <a:spcAft>
                          <a:spcPts val="300"/>
                        </a:spcAft>
                      </a:pPr>
                      <a:r>
                        <a:rPr lang="en-AU" sz="800" b="0" i="0" u="none" strike="noStrike" dirty="0">
                          <a:effectLst/>
                          <a:latin typeface="Arial" panose="020B0604020202020204" pitchFamily="34" charset="0"/>
                          <a:ea typeface="Times New Roman" panose="02020603050405020304" pitchFamily="18" charset="0"/>
                          <a:cs typeface="Times New Roman" panose="02020603050405020304" pitchFamily="18" charset="0"/>
                        </a:rPr>
                        <a:t>Financial distress, low income or partner unemployed  </a:t>
                      </a:r>
                      <a:endParaRPr lang="en-AU" sz="1500" b="0" i="0" u="none" strike="noStrike" dirty="0">
                        <a:effectLst/>
                        <a:latin typeface="Arial" panose="020B0604020202020204" pitchFamily="34" charset="0"/>
                      </a:endParaRPr>
                    </a:p>
                    <a:p>
                      <a:pPr algn="l" fontAlgn="t">
                        <a:lnSpc>
                          <a:spcPct val="107000"/>
                        </a:lnSpc>
                        <a:spcBef>
                          <a:spcPts val="400"/>
                        </a:spcBef>
                        <a:spcAft>
                          <a:spcPts val="300"/>
                        </a:spcAft>
                      </a:pPr>
                      <a:r>
                        <a:rPr lang="en-AU" sz="800" b="0" i="0" u="none" strike="noStrike" dirty="0">
                          <a:effectLst/>
                          <a:latin typeface="Arial" panose="020B0604020202020204" pitchFamily="34" charset="0"/>
                          <a:ea typeface="Times New Roman" panose="02020603050405020304" pitchFamily="18" charset="0"/>
                          <a:cs typeface="Times New Roman" panose="02020603050405020304" pitchFamily="18" charset="0"/>
                        </a:rPr>
                        <a:t>History of trauma having a current family impact  </a:t>
                      </a:r>
                      <a:endParaRPr lang="en-AU" sz="1500" b="0" i="0" u="none" strike="noStrike" dirty="0">
                        <a:effectLst/>
                        <a:latin typeface="Arial" panose="020B0604020202020204" pitchFamily="34" charset="0"/>
                      </a:endParaRPr>
                    </a:p>
                    <a:p>
                      <a:pPr algn="l" fontAlgn="t">
                        <a:lnSpc>
                          <a:spcPct val="107000"/>
                        </a:lnSpc>
                        <a:spcBef>
                          <a:spcPts val="400"/>
                        </a:spcBef>
                        <a:spcAft>
                          <a:spcPts val="300"/>
                        </a:spcAft>
                      </a:pPr>
                      <a:r>
                        <a:rPr lang="en-AU" sz="800" b="0" i="0" u="none" strike="noStrike" dirty="0">
                          <a:effectLst/>
                          <a:latin typeface="Arial" panose="020B0604020202020204" pitchFamily="34" charset="0"/>
                          <a:ea typeface="Times New Roman" panose="02020603050405020304" pitchFamily="18" charset="0"/>
                          <a:cs typeface="Times New Roman" panose="02020603050405020304" pitchFamily="18" charset="0"/>
                        </a:rPr>
                        <a:t>Parent affected by family violence  </a:t>
                      </a:r>
                      <a:endParaRPr lang="en-AU" sz="1500" b="0" i="0" u="none" strike="noStrike" dirty="0">
                        <a:effectLst/>
                        <a:latin typeface="Arial" panose="020B0604020202020204" pitchFamily="34" charset="0"/>
                      </a:endParaRPr>
                    </a:p>
                    <a:p>
                      <a:pPr algn="l" fontAlgn="t">
                        <a:lnSpc>
                          <a:spcPct val="107000"/>
                        </a:lnSpc>
                        <a:spcBef>
                          <a:spcPts val="400"/>
                        </a:spcBef>
                        <a:spcAft>
                          <a:spcPts val="300"/>
                        </a:spcAft>
                      </a:pPr>
                      <a:r>
                        <a:rPr lang="en-AU" sz="800" b="0" i="0" u="none" strike="noStrike" dirty="0">
                          <a:effectLst/>
                          <a:latin typeface="Arial" panose="020B0604020202020204" pitchFamily="34" charset="0"/>
                          <a:ea typeface="Times New Roman" panose="02020603050405020304" pitchFamily="18" charset="0"/>
                          <a:cs typeface="Times New Roman" panose="02020603050405020304" pitchFamily="18" charset="0"/>
                        </a:rPr>
                        <a:t>Families currently known to Child Protection or currently have a child in kinship or Out-of-Home care  </a:t>
                      </a:r>
                      <a:endParaRPr lang="en-AU" sz="1500" b="0" i="0" u="none" strike="noStrike" dirty="0">
                        <a:effectLst/>
                        <a:latin typeface="Arial" panose="020B0604020202020204" pitchFamily="34" charset="0"/>
                      </a:endParaRPr>
                    </a:p>
                    <a:p>
                      <a:pPr algn="l" fontAlgn="t">
                        <a:lnSpc>
                          <a:spcPct val="107000"/>
                        </a:lnSpc>
                        <a:spcBef>
                          <a:spcPts val="400"/>
                        </a:spcBef>
                        <a:spcAft>
                          <a:spcPts val="300"/>
                        </a:spcAft>
                      </a:pPr>
                      <a:r>
                        <a:rPr lang="en-AU" sz="800" b="0" i="0" u="none" strike="noStrike" dirty="0">
                          <a:effectLst/>
                          <a:latin typeface="Arial" panose="020B0604020202020204" pitchFamily="34" charset="0"/>
                          <a:ea typeface="Times New Roman" panose="02020603050405020304" pitchFamily="18" charset="0"/>
                          <a:cs typeface="Times New Roman" panose="02020603050405020304" pitchFamily="18" charset="0"/>
                        </a:rPr>
                        <a:t>Recent relationship breakdown/ separation  </a:t>
                      </a:r>
                      <a:endParaRPr lang="en-AU" sz="1500" b="0" i="0" u="none" strike="noStrike" dirty="0">
                        <a:effectLst/>
                        <a:latin typeface="Arial" panose="020B0604020202020204" pitchFamily="34" charset="0"/>
                      </a:endParaRPr>
                    </a:p>
                    <a:p>
                      <a:pPr algn="l" fontAlgn="t">
                        <a:lnSpc>
                          <a:spcPct val="107000"/>
                        </a:lnSpc>
                        <a:spcBef>
                          <a:spcPts val="400"/>
                        </a:spcBef>
                        <a:spcAft>
                          <a:spcPts val="300"/>
                        </a:spcAft>
                      </a:pPr>
                      <a:r>
                        <a:rPr lang="en-AU" sz="800" b="0" i="0" u="none" strike="noStrike" dirty="0">
                          <a:effectLst/>
                          <a:latin typeface="Arial" panose="020B0604020202020204" pitchFamily="34" charset="0"/>
                          <a:ea typeface="Times New Roman" panose="02020603050405020304" pitchFamily="18" charset="0"/>
                          <a:cs typeface="Times New Roman" panose="02020603050405020304" pitchFamily="18" charset="0"/>
                        </a:rPr>
                        <a:t>Contested custody/access to infant/ child  </a:t>
                      </a:r>
                      <a:endParaRPr lang="en-AU" sz="1500" b="0" i="0" u="none" strike="noStrike" dirty="0">
                        <a:effectLst/>
                        <a:latin typeface="Arial" panose="020B0604020202020204" pitchFamily="34" charset="0"/>
                      </a:endParaRPr>
                    </a:p>
                    <a:p>
                      <a:pPr algn="l" fontAlgn="t">
                        <a:lnSpc>
                          <a:spcPct val="107000"/>
                        </a:lnSpc>
                        <a:spcBef>
                          <a:spcPts val="400"/>
                        </a:spcBef>
                        <a:spcAft>
                          <a:spcPts val="300"/>
                        </a:spcAft>
                      </a:pPr>
                      <a:r>
                        <a:rPr lang="en-AU" sz="800" b="0" i="0" u="none" strike="noStrike" dirty="0">
                          <a:effectLst/>
                          <a:latin typeface="Arial" panose="020B0604020202020204" pitchFamily="34" charset="0"/>
                          <a:ea typeface="Times New Roman" panose="02020603050405020304" pitchFamily="18" charset="0"/>
                          <a:cs typeface="Times New Roman" panose="02020603050405020304" pitchFamily="18" charset="0"/>
                        </a:rPr>
                        <a:t>Social or geographical isolation  </a:t>
                      </a:r>
                      <a:endParaRPr lang="en-AU" sz="1500" b="0" i="0" u="none" strike="noStrike" dirty="0">
                        <a:effectLst/>
                        <a:latin typeface="Arial" panose="020B0604020202020204" pitchFamily="34" charset="0"/>
                      </a:endParaRPr>
                    </a:p>
                    <a:p>
                      <a:pPr algn="l" fontAlgn="t">
                        <a:lnSpc>
                          <a:spcPct val="107000"/>
                        </a:lnSpc>
                        <a:spcBef>
                          <a:spcPts val="400"/>
                        </a:spcBef>
                        <a:spcAft>
                          <a:spcPts val="300"/>
                        </a:spcAft>
                      </a:pPr>
                      <a:r>
                        <a:rPr lang="en-AU" sz="800" b="0" i="0" u="none" strike="noStrike" dirty="0">
                          <a:effectLst/>
                          <a:latin typeface="Arial" panose="020B0604020202020204" pitchFamily="34" charset="0"/>
                          <a:ea typeface="Times New Roman" panose="02020603050405020304" pitchFamily="18" charset="0"/>
                          <a:cs typeface="Times New Roman" panose="02020603050405020304" pitchFamily="18" charset="0"/>
                        </a:rPr>
                        <a:t>Housing issues or homelessness  </a:t>
                      </a:r>
                      <a:endParaRPr lang="en-AU" sz="1500" b="0" i="0" u="none" strike="noStrike" dirty="0">
                        <a:effectLst/>
                        <a:latin typeface="Arial" panose="020B0604020202020204" pitchFamily="34" charset="0"/>
                      </a:endParaRPr>
                    </a:p>
                  </a:txBody>
                  <a:tcPr marL="56522" marR="56522" marT="78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400"/>
                        </a:spcBef>
                        <a:spcAft>
                          <a:spcPts val="300"/>
                        </a:spcAft>
                      </a:pPr>
                      <a:r>
                        <a:rPr lang="en-AU" sz="800" b="0" i="0" u="none" strike="noStrike" dirty="0">
                          <a:effectLst/>
                          <a:latin typeface="Arial" panose="020B0604020202020204" pitchFamily="34" charset="0"/>
                          <a:ea typeface="Times New Roman" panose="02020603050405020304" pitchFamily="18" charset="0"/>
                          <a:cs typeface="Times New Roman" panose="02020603050405020304" pitchFamily="18" charset="0"/>
                        </a:rPr>
                        <a:t>Parent able to keep the child in mind  </a:t>
                      </a:r>
                      <a:endParaRPr lang="en-AU" sz="1500" b="0" i="0" u="none" strike="noStrike" dirty="0">
                        <a:effectLst/>
                        <a:latin typeface="Arial" panose="020B0604020202020204" pitchFamily="34" charset="0"/>
                      </a:endParaRPr>
                    </a:p>
                    <a:p>
                      <a:pPr algn="l" fontAlgn="t">
                        <a:lnSpc>
                          <a:spcPct val="107000"/>
                        </a:lnSpc>
                        <a:spcBef>
                          <a:spcPts val="400"/>
                        </a:spcBef>
                        <a:spcAft>
                          <a:spcPts val="300"/>
                        </a:spcAft>
                      </a:pPr>
                      <a:r>
                        <a:rPr lang="en-AU" sz="800" b="0" i="0" u="none" strike="noStrike" dirty="0">
                          <a:effectLst/>
                          <a:latin typeface="Arial" panose="020B0604020202020204" pitchFamily="34" charset="0"/>
                          <a:ea typeface="Times New Roman" panose="02020603050405020304" pitchFamily="18" charset="0"/>
                          <a:cs typeface="Times New Roman" panose="02020603050405020304" pitchFamily="18" charset="0"/>
                        </a:rPr>
                        <a:t>Improved parental health and wellbeing  </a:t>
                      </a:r>
                      <a:endParaRPr lang="en-AU" sz="1500" b="0" i="0" u="none" strike="noStrike" dirty="0">
                        <a:effectLst/>
                        <a:latin typeface="Arial" panose="020B0604020202020204" pitchFamily="34" charset="0"/>
                      </a:endParaRPr>
                    </a:p>
                    <a:p>
                      <a:pPr algn="l" fontAlgn="t">
                        <a:lnSpc>
                          <a:spcPct val="107000"/>
                        </a:lnSpc>
                        <a:spcBef>
                          <a:spcPts val="400"/>
                        </a:spcBef>
                        <a:spcAft>
                          <a:spcPts val="300"/>
                        </a:spcAft>
                      </a:pPr>
                      <a:r>
                        <a:rPr lang="en-AU" sz="800" b="0" i="0" u="none" strike="noStrike" dirty="0">
                          <a:effectLst/>
                          <a:latin typeface="Arial" panose="020B0604020202020204" pitchFamily="34" charset="0"/>
                          <a:ea typeface="Times New Roman" panose="02020603050405020304" pitchFamily="18" charset="0"/>
                          <a:cs typeface="Times New Roman" panose="02020603050405020304" pitchFamily="18" charset="0"/>
                        </a:rPr>
                        <a:t>Family environment free from conflict or violence  </a:t>
                      </a:r>
                      <a:endParaRPr lang="en-AU" sz="1500" b="0" i="0" u="none" strike="noStrike" dirty="0">
                        <a:effectLst/>
                        <a:latin typeface="Arial" panose="020B0604020202020204" pitchFamily="34" charset="0"/>
                      </a:endParaRPr>
                    </a:p>
                    <a:p>
                      <a:pPr algn="l" fontAlgn="t">
                        <a:lnSpc>
                          <a:spcPct val="107000"/>
                        </a:lnSpc>
                        <a:spcBef>
                          <a:spcPts val="400"/>
                        </a:spcBef>
                        <a:spcAft>
                          <a:spcPts val="300"/>
                        </a:spcAft>
                      </a:pPr>
                      <a:r>
                        <a:rPr lang="en-AU" sz="800" b="0" i="0" u="none" strike="noStrike" dirty="0">
                          <a:effectLst/>
                          <a:latin typeface="Arial" panose="020B0604020202020204" pitchFamily="34" charset="0"/>
                          <a:ea typeface="Times New Roman" panose="02020603050405020304" pitchFamily="18" charset="0"/>
                          <a:cs typeface="Times New Roman" panose="02020603050405020304" pitchFamily="18" charset="0"/>
                        </a:rPr>
                        <a:t>Better access to adult services and supports  </a:t>
                      </a:r>
                      <a:endParaRPr lang="en-AU" sz="1500" b="0" i="0" u="none" strike="noStrike" dirty="0">
                        <a:effectLst/>
                        <a:latin typeface="Arial" panose="020B0604020202020204" pitchFamily="34" charset="0"/>
                      </a:endParaRPr>
                    </a:p>
                    <a:p>
                      <a:pPr algn="l" fontAlgn="t">
                        <a:lnSpc>
                          <a:spcPct val="107000"/>
                        </a:lnSpc>
                        <a:spcBef>
                          <a:spcPts val="400"/>
                        </a:spcBef>
                        <a:spcAft>
                          <a:spcPts val="300"/>
                        </a:spcAft>
                      </a:pPr>
                      <a:r>
                        <a:rPr lang="en-AU" sz="800" b="0" i="0" u="none" strike="noStrike" dirty="0">
                          <a:effectLst/>
                          <a:latin typeface="Arial" panose="020B0604020202020204" pitchFamily="34" charset="0"/>
                          <a:ea typeface="Times New Roman" panose="02020603050405020304" pitchFamily="18" charset="0"/>
                          <a:cs typeface="Times New Roman" panose="02020603050405020304" pitchFamily="18" charset="0"/>
                        </a:rPr>
                        <a:t>Reduction in social isolation and stronger linkages to community  </a:t>
                      </a:r>
                      <a:endParaRPr lang="en-AU" sz="1500" b="0" i="0" u="none" strike="noStrike" dirty="0">
                        <a:effectLst/>
                        <a:latin typeface="Arial" panose="020B0604020202020204" pitchFamily="34" charset="0"/>
                      </a:endParaRPr>
                    </a:p>
                  </a:txBody>
                  <a:tcPr marL="56522" marR="56522" marT="78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0558252"/>
                  </a:ext>
                </a:extLst>
              </a:tr>
              <a:tr h="172392">
                <a:tc>
                  <a:txBody>
                    <a:bodyPr/>
                    <a:lstStyle/>
                    <a:p>
                      <a:pPr algn="l" fontAlgn="t">
                        <a:lnSpc>
                          <a:spcPct val="107000"/>
                        </a:lnSpc>
                        <a:spcBef>
                          <a:spcPts val="400"/>
                        </a:spcBef>
                        <a:spcAft>
                          <a:spcPts val="300"/>
                        </a:spcAft>
                      </a:pPr>
                      <a:r>
                        <a:rPr lang="en-AU" sz="800" b="0" i="0" u="none" strike="noStrike">
                          <a:effectLst/>
                          <a:latin typeface="Arial" panose="020B0604020202020204" pitchFamily="34" charset="0"/>
                          <a:ea typeface="Times New Roman" panose="02020603050405020304" pitchFamily="18" charset="0"/>
                          <a:cs typeface="Times New Roman" panose="02020603050405020304" pitchFamily="18" charset="0"/>
                        </a:rPr>
                        <a:t>Environmental factors </a:t>
                      </a:r>
                      <a:endParaRPr lang="en-AU" sz="1500" b="0" i="0" u="none" strike="noStrike">
                        <a:effectLst/>
                        <a:latin typeface="Arial" panose="020B0604020202020204" pitchFamily="34" charset="0"/>
                      </a:endParaRPr>
                    </a:p>
                  </a:txBody>
                  <a:tcPr marL="56522" marR="56522" marT="78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400"/>
                        </a:spcBef>
                        <a:spcAft>
                          <a:spcPts val="300"/>
                        </a:spcAft>
                      </a:pPr>
                      <a:r>
                        <a:rPr lang="en-AU" sz="800" b="0" i="0" u="none" strike="noStrike">
                          <a:effectLst/>
                          <a:latin typeface="Arial" panose="020B0604020202020204" pitchFamily="34" charset="0"/>
                          <a:ea typeface="Times New Roman" panose="02020603050405020304" pitchFamily="18" charset="0"/>
                          <a:cs typeface="Times New Roman" panose="02020603050405020304" pitchFamily="18" charset="0"/>
                        </a:rPr>
                        <a:t>Unsafe sleep and home environment Lack of home learning environment </a:t>
                      </a:r>
                      <a:endParaRPr lang="en-AU" sz="1500" b="0" i="0" u="none" strike="noStrike">
                        <a:effectLst/>
                        <a:latin typeface="Arial" panose="020B0604020202020204" pitchFamily="34" charset="0"/>
                      </a:endParaRPr>
                    </a:p>
                  </a:txBody>
                  <a:tcPr marL="56522" marR="56522" marT="78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400"/>
                        </a:spcBef>
                        <a:spcAft>
                          <a:spcPts val="300"/>
                        </a:spcAft>
                      </a:pPr>
                      <a:r>
                        <a:rPr lang="en-AU" sz="800" b="0" i="0" u="none" strike="noStrike" dirty="0">
                          <a:effectLst/>
                          <a:latin typeface="Arial" panose="020B0604020202020204" pitchFamily="34" charset="0"/>
                          <a:ea typeface="Times New Roman" panose="02020603050405020304" pitchFamily="18" charset="0"/>
                          <a:cs typeface="Times New Roman" panose="02020603050405020304" pitchFamily="18" charset="0"/>
                        </a:rPr>
                        <a:t>Assessment and interventions to improve sleep, home and learning environments. </a:t>
                      </a:r>
                      <a:endParaRPr lang="en-AU" sz="1500" b="0" i="0" u="none" strike="noStrike" dirty="0">
                        <a:effectLst/>
                        <a:latin typeface="Arial" panose="020B0604020202020204" pitchFamily="34" charset="0"/>
                      </a:endParaRPr>
                    </a:p>
                  </a:txBody>
                  <a:tcPr marL="56522" marR="56522" marT="78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8398259"/>
                  </a:ext>
                </a:extLst>
              </a:tr>
            </a:tbl>
          </a:graphicData>
        </a:graphic>
      </p:graphicFrame>
      <p:sp>
        <p:nvSpPr>
          <p:cNvPr id="8" name="TextBox 7">
            <a:extLst>
              <a:ext uri="{FF2B5EF4-FFF2-40B4-BE49-F238E27FC236}">
                <a16:creationId xmlns:a16="http://schemas.microsoft.com/office/drawing/2014/main" id="{D77E8275-0934-5833-2576-475DD5BBDF15}"/>
              </a:ext>
            </a:extLst>
          </p:cNvPr>
          <p:cNvSpPr txBox="1"/>
          <p:nvPr/>
        </p:nvSpPr>
        <p:spPr>
          <a:xfrm>
            <a:off x="8007927" y="6493164"/>
            <a:ext cx="3343564" cy="276999"/>
          </a:xfrm>
          <a:prstGeom prst="rect">
            <a:avLst/>
          </a:prstGeom>
          <a:noFill/>
        </p:spPr>
        <p:txBody>
          <a:bodyPr wrap="square" rtlCol="0">
            <a:spAutoFit/>
          </a:bodyPr>
          <a:lstStyle/>
          <a:p>
            <a:r>
              <a:rPr lang="en-US" sz="1200" dirty="0"/>
              <a:t>EMCH Guidelines (2017) Appendix 3</a:t>
            </a:r>
            <a:endParaRPr lang="en-AU" sz="1200" dirty="0"/>
          </a:p>
        </p:txBody>
      </p:sp>
    </p:spTree>
    <p:extLst>
      <p:ext uri="{BB962C8B-B14F-4D97-AF65-F5344CB8AC3E}">
        <p14:creationId xmlns:p14="http://schemas.microsoft.com/office/powerpoint/2010/main" val="1099210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1">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AE21AC-3F84-DCA3-BD6D-22E29867C79B}"/>
              </a:ext>
            </a:extLst>
          </p:cNvPr>
          <p:cNvSpPr>
            <a:spLocks noGrp="1"/>
          </p:cNvSpPr>
          <p:nvPr>
            <p:ph type="title"/>
          </p:nvPr>
        </p:nvSpPr>
        <p:spPr>
          <a:xfrm>
            <a:off x="1198181" y="309418"/>
            <a:ext cx="9795638" cy="650249"/>
          </a:xfrm>
        </p:spPr>
        <p:txBody>
          <a:bodyPr vert="horz" lIns="91440" tIns="45720" rIns="91440" bIns="45720" rtlCol="0" anchor="b">
            <a:normAutofit/>
          </a:bodyPr>
          <a:lstStyle/>
          <a:p>
            <a:pPr algn="ctr"/>
            <a:r>
              <a:rPr lang="en-US" sz="4000" dirty="0"/>
              <a:t>Case Scenarios – EMCH Guidelines Appendix 5</a:t>
            </a:r>
          </a:p>
        </p:txBody>
      </p:sp>
      <p:pic>
        <p:nvPicPr>
          <p:cNvPr id="7" name="Picture 6">
            <a:extLst>
              <a:ext uri="{FF2B5EF4-FFF2-40B4-BE49-F238E27FC236}">
                <a16:creationId xmlns:a16="http://schemas.microsoft.com/office/drawing/2014/main" id="{A92F6238-AF56-4B1C-35A2-B134E828BFBB}"/>
              </a:ext>
            </a:extLst>
          </p:cNvPr>
          <p:cNvPicPr>
            <a:picLocks noChangeAspect="1"/>
          </p:cNvPicPr>
          <p:nvPr/>
        </p:nvPicPr>
        <p:blipFill>
          <a:blip r:embed="rId3"/>
          <a:stretch>
            <a:fillRect/>
          </a:stretch>
        </p:blipFill>
        <p:spPr>
          <a:xfrm>
            <a:off x="2338390" y="1068309"/>
            <a:ext cx="9672377" cy="5480273"/>
          </a:xfrm>
          <a:prstGeom prst="rect">
            <a:avLst/>
          </a:prstGeom>
        </p:spPr>
      </p:pic>
      <p:pic>
        <p:nvPicPr>
          <p:cNvPr id="11" name="Content Placeholder 10">
            <a:extLst>
              <a:ext uri="{FF2B5EF4-FFF2-40B4-BE49-F238E27FC236}">
                <a16:creationId xmlns:a16="http://schemas.microsoft.com/office/drawing/2014/main" id="{12817F39-F7BA-2328-083A-437A989CCD75}"/>
              </a:ext>
            </a:extLst>
          </p:cNvPr>
          <p:cNvPicPr>
            <a:picLocks noGrp="1" noChangeAspect="1"/>
          </p:cNvPicPr>
          <p:nvPr>
            <p:ph idx="1"/>
          </p:nvPr>
        </p:nvPicPr>
        <p:blipFill>
          <a:blip r:embed="rId4"/>
          <a:stretch>
            <a:fillRect/>
          </a:stretch>
        </p:blipFill>
        <p:spPr>
          <a:xfrm>
            <a:off x="145257" y="2422596"/>
            <a:ext cx="2047875" cy="1600200"/>
          </a:xfrm>
        </p:spPr>
      </p:pic>
    </p:spTree>
    <p:extLst>
      <p:ext uri="{BB962C8B-B14F-4D97-AF65-F5344CB8AC3E}">
        <p14:creationId xmlns:p14="http://schemas.microsoft.com/office/powerpoint/2010/main" val="2185205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9089603-1571-5FE3-38FE-C53F299521CF}"/>
              </a:ext>
            </a:extLst>
          </p:cNvPr>
          <p:cNvPicPr>
            <a:picLocks noChangeAspect="1"/>
          </p:cNvPicPr>
          <p:nvPr/>
        </p:nvPicPr>
        <p:blipFill>
          <a:blip r:embed="rId3"/>
          <a:stretch>
            <a:fillRect/>
          </a:stretch>
        </p:blipFill>
        <p:spPr>
          <a:xfrm>
            <a:off x="1038890" y="914400"/>
            <a:ext cx="10038019" cy="4968819"/>
          </a:xfrm>
          <a:prstGeom prst="rect">
            <a:avLst/>
          </a:prstGeom>
        </p:spPr>
      </p:pic>
    </p:spTree>
    <p:extLst>
      <p:ext uri="{BB962C8B-B14F-4D97-AF65-F5344CB8AC3E}">
        <p14:creationId xmlns:p14="http://schemas.microsoft.com/office/powerpoint/2010/main" val="929085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D30BFB-9035-548D-67DE-E86F94573A2E}"/>
              </a:ext>
            </a:extLst>
          </p:cNvPr>
          <p:cNvSpPr>
            <a:spLocks noGrp="1"/>
          </p:cNvSpPr>
          <p:nvPr>
            <p:ph type="title"/>
          </p:nvPr>
        </p:nvSpPr>
        <p:spPr>
          <a:xfrm>
            <a:off x="6739128" y="638089"/>
            <a:ext cx="4818888" cy="1476801"/>
          </a:xfrm>
        </p:spPr>
        <p:txBody>
          <a:bodyPr anchor="b">
            <a:normAutofit/>
          </a:bodyPr>
          <a:lstStyle/>
          <a:p>
            <a:r>
              <a:rPr lang="en-US" sz="5400" dirty="0"/>
              <a:t>Resources</a:t>
            </a:r>
            <a:endParaRPr lang="en-AU" sz="5400" dirty="0"/>
          </a:p>
        </p:txBody>
      </p:sp>
      <p:pic>
        <p:nvPicPr>
          <p:cNvPr id="5" name="Picture 4">
            <a:extLst>
              <a:ext uri="{FF2B5EF4-FFF2-40B4-BE49-F238E27FC236}">
                <a16:creationId xmlns:a16="http://schemas.microsoft.com/office/drawing/2014/main" id="{C3DC3667-481B-FC43-992E-26C9592CABEE}"/>
              </a:ext>
            </a:extLst>
          </p:cNvPr>
          <p:cNvPicPr>
            <a:picLocks noChangeAspect="1"/>
          </p:cNvPicPr>
          <p:nvPr/>
        </p:nvPicPr>
        <p:blipFill>
          <a:blip r:embed="rId3"/>
          <a:stretch>
            <a:fillRect/>
          </a:stretch>
        </p:blipFill>
        <p:spPr>
          <a:xfrm>
            <a:off x="1309376" y="640080"/>
            <a:ext cx="4102088" cy="5577840"/>
          </a:xfrm>
          <a:prstGeom prst="rect">
            <a:avLst/>
          </a:prstGeom>
        </p:spPr>
      </p:pic>
      <p:sp>
        <p:nvSpPr>
          <p:cNvPr id="12"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ABDBC35-03F6-1357-931A-70D1A79C618C}"/>
              </a:ext>
            </a:extLst>
          </p:cNvPr>
          <p:cNvSpPr>
            <a:spLocks noGrp="1"/>
          </p:cNvSpPr>
          <p:nvPr>
            <p:ph idx="1"/>
          </p:nvPr>
        </p:nvSpPr>
        <p:spPr>
          <a:xfrm>
            <a:off x="6739128" y="2664886"/>
            <a:ext cx="4818888" cy="3550789"/>
          </a:xfrm>
        </p:spPr>
        <p:txBody>
          <a:bodyPr anchor="t">
            <a:normAutofit fontScale="92500" lnSpcReduction="10000"/>
          </a:bodyPr>
          <a:lstStyle/>
          <a:p>
            <a:r>
              <a:rPr lang="en-US" sz="1700" dirty="0"/>
              <a:t>MAV MCH Resource page EMCH Education and New reports vimeos (password </a:t>
            </a:r>
            <a:r>
              <a:rPr lang="en-US" sz="1700" dirty="0" err="1"/>
              <a:t>cdis</a:t>
            </a:r>
            <a:r>
              <a:rPr lang="en-US" sz="1700" dirty="0"/>
              <a:t>)</a:t>
            </a:r>
          </a:p>
          <a:p>
            <a:r>
              <a:rPr lang="en-AU" sz="1700" dirty="0">
                <a:hlinkClick r:id="rId4"/>
              </a:rPr>
              <a:t>https://www.mav.asn.au/what-we-do/policy-advocacy/social-community/children-youth-family/maternal-and-child-health-children-0-6-years/maternal-and-child-health-resources#top</a:t>
            </a:r>
            <a:endParaRPr lang="en-AU" sz="1700" dirty="0"/>
          </a:p>
          <a:p>
            <a:endParaRPr lang="en-AU" sz="1700" dirty="0"/>
          </a:p>
          <a:p>
            <a:r>
              <a:rPr lang="en-US" sz="1700" dirty="0"/>
              <a:t>Enhanced MCH Program Guidelines </a:t>
            </a:r>
            <a:r>
              <a:rPr lang="en-US" sz="1700" dirty="0">
                <a:hlinkClick r:id="rId5"/>
              </a:rPr>
              <a:t>https://www.health.vic.gov.au/publications/enhanced-maternal-and-child-health-program-guidelines</a:t>
            </a:r>
            <a:endParaRPr lang="en-US" sz="1700" dirty="0"/>
          </a:p>
          <a:p>
            <a:r>
              <a:rPr lang="en-US" sz="1700" dirty="0"/>
              <a:t>CDIS Enhanced MCH Guide </a:t>
            </a:r>
            <a:r>
              <a:rPr lang="en-US" sz="1700" dirty="0">
                <a:hlinkClick r:id="rId6"/>
              </a:rPr>
              <a:t>https://www.health.vic.gov.au/maternal-child-health/child-development-information-system?rid=212753</a:t>
            </a:r>
            <a:endParaRPr lang="en-US" sz="1700" dirty="0"/>
          </a:p>
          <a:p>
            <a:endParaRPr lang="en-US" sz="1700" dirty="0"/>
          </a:p>
          <a:p>
            <a:endParaRPr lang="en-US" sz="1700" dirty="0"/>
          </a:p>
          <a:p>
            <a:endParaRPr lang="en-US" sz="1700" dirty="0"/>
          </a:p>
          <a:p>
            <a:endParaRPr lang="en-US" sz="1700" dirty="0"/>
          </a:p>
          <a:p>
            <a:pPr marL="0" indent="0">
              <a:buNone/>
            </a:pPr>
            <a:endParaRPr lang="en-US" sz="1700" dirty="0"/>
          </a:p>
          <a:p>
            <a:endParaRPr lang="en-AU" sz="1700" dirty="0"/>
          </a:p>
        </p:txBody>
      </p:sp>
    </p:spTree>
    <p:extLst>
      <p:ext uri="{BB962C8B-B14F-4D97-AF65-F5344CB8AC3E}">
        <p14:creationId xmlns:p14="http://schemas.microsoft.com/office/powerpoint/2010/main" val="2685278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8EF73-DE3F-0E27-F89D-99697454F926}"/>
              </a:ext>
            </a:extLst>
          </p:cNvPr>
          <p:cNvSpPr>
            <a:spLocks noGrp="1"/>
          </p:cNvSpPr>
          <p:nvPr>
            <p:ph type="title"/>
          </p:nvPr>
        </p:nvSpPr>
        <p:spPr/>
        <p:txBody>
          <a:bodyPr/>
          <a:lstStyle/>
          <a:p>
            <a:endParaRPr lang="en-AU" dirty="0"/>
          </a:p>
        </p:txBody>
      </p:sp>
      <p:sp>
        <p:nvSpPr>
          <p:cNvPr id="3" name="Content Placeholder 2">
            <a:extLst>
              <a:ext uri="{FF2B5EF4-FFF2-40B4-BE49-F238E27FC236}">
                <a16:creationId xmlns:a16="http://schemas.microsoft.com/office/drawing/2014/main" id="{F05E6A53-2807-8546-D9DB-2AE3F9B94E10}"/>
              </a:ext>
            </a:extLst>
          </p:cNvPr>
          <p:cNvSpPr>
            <a:spLocks noGrp="1"/>
          </p:cNvSpPr>
          <p:nvPr>
            <p:ph idx="1"/>
          </p:nvPr>
        </p:nvSpPr>
        <p:spPr>
          <a:xfrm>
            <a:off x="838200" y="2553077"/>
            <a:ext cx="10515600" cy="3623886"/>
          </a:xfrm>
        </p:spPr>
        <p:txBody>
          <a:bodyPr>
            <a:normAutofit fontScale="85000" lnSpcReduction="10000"/>
          </a:bodyPr>
          <a:lstStyle/>
          <a:p>
            <a:pPr marL="0" indent="0">
              <a:buNone/>
            </a:pPr>
            <a:r>
              <a:rPr lang="en-US" i="1" dirty="0"/>
              <a:t>Lastly, I just want to acknowledge the valuable work you do every day with families facing vulnerabilities.  It is important to remember to meet the family on their journey.  With your experience you may be able to see what supports families need but remember they may not see what you see – goals should be established in partnership with the family identifying their own needs.</a:t>
            </a:r>
          </a:p>
          <a:p>
            <a:pPr marL="0" indent="0">
              <a:buNone/>
            </a:pPr>
            <a:r>
              <a:rPr lang="en-US" i="1" dirty="0"/>
              <a:t>Don’t underestimate the small things you do every day:</a:t>
            </a:r>
          </a:p>
          <a:p>
            <a:pPr marL="285750" indent="-285750">
              <a:buFont typeface="Arial" panose="020B0604020202020204" pitchFamily="34" charset="0"/>
              <a:buChar char="•"/>
            </a:pPr>
            <a:r>
              <a:rPr lang="en-US" i="1" dirty="0"/>
              <a:t>The connection you make with the family</a:t>
            </a:r>
          </a:p>
          <a:p>
            <a:pPr marL="285750" indent="-285750">
              <a:buFont typeface="Arial" panose="020B0604020202020204" pitchFamily="34" charset="0"/>
              <a:buChar char="•"/>
            </a:pPr>
            <a:r>
              <a:rPr lang="en-US" i="1" dirty="0"/>
              <a:t>The role modelling when making eye contact and talking to a baby; playing and interacting with a toddler.</a:t>
            </a:r>
          </a:p>
          <a:p>
            <a:pPr marL="285750" indent="-285750">
              <a:buFont typeface="Arial" panose="020B0604020202020204" pitchFamily="34" charset="0"/>
              <a:buChar char="•"/>
            </a:pPr>
            <a:r>
              <a:rPr lang="en-US" i="1" dirty="0"/>
              <a:t>Remember you may be the best experience this family have that day.</a:t>
            </a:r>
          </a:p>
          <a:p>
            <a:endParaRPr lang="en-AU" dirty="0"/>
          </a:p>
        </p:txBody>
      </p:sp>
      <p:pic>
        <p:nvPicPr>
          <p:cNvPr id="5" name="Picture 4">
            <a:extLst>
              <a:ext uri="{FF2B5EF4-FFF2-40B4-BE49-F238E27FC236}">
                <a16:creationId xmlns:a16="http://schemas.microsoft.com/office/drawing/2014/main" id="{445BB827-884B-AA11-F5C1-054ACD0FD021}"/>
              </a:ext>
            </a:extLst>
          </p:cNvPr>
          <p:cNvPicPr>
            <a:picLocks noChangeAspect="1"/>
          </p:cNvPicPr>
          <p:nvPr/>
        </p:nvPicPr>
        <p:blipFill>
          <a:blip r:embed="rId2"/>
          <a:stretch>
            <a:fillRect/>
          </a:stretch>
        </p:blipFill>
        <p:spPr>
          <a:xfrm>
            <a:off x="126748" y="0"/>
            <a:ext cx="11751399" cy="2290527"/>
          </a:xfrm>
          <a:prstGeom prst="rect">
            <a:avLst/>
          </a:prstGeom>
        </p:spPr>
      </p:pic>
    </p:spTree>
    <p:extLst>
      <p:ext uri="{BB962C8B-B14F-4D97-AF65-F5344CB8AC3E}">
        <p14:creationId xmlns:p14="http://schemas.microsoft.com/office/powerpoint/2010/main" val="540117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3EB86DE-9ED1-A0A5-21F0-E6EE3CFC8E5A}"/>
              </a:ext>
            </a:extLst>
          </p:cNvPr>
          <p:cNvSpPr>
            <a:spLocks noGrp="1"/>
          </p:cNvSpPr>
          <p:nvPr>
            <p:ph type="ctrTitle"/>
          </p:nvPr>
        </p:nvSpPr>
        <p:spPr>
          <a:xfrm>
            <a:off x="4038600" y="1939159"/>
            <a:ext cx="7644627" cy="2751086"/>
          </a:xfrm>
        </p:spPr>
        <p:txBody>
          <a:bodyPr>
            <a:normAutofit/>
          </a:bodyPr>
          <a:lstStyle/>
          <a:p>
            <a:pPr algn="r"/>
            <a:r>
              <a:rPr lang="en-US" dirty="0">
                <a:latin typeface="Cavolini" panose="03000502040302020204" pitchFamily="66" charset="0"/>
                <a:cs typeface="Cavolini" panose="03000502040302020204" pitchFamily="66" charset="0"/>
              </a:rPr>
              <a:t>Follow up from EMCH webinar</a:t>
            </a:r>
            <a:endParaRPr lang="en-AU">
              <a:latin typeface="Cavolini" panose="03000502040302020204" pitchFamily="66" charset="0"/>
              <a:cs typeface="Cavolini" panose="03000502040302020204" pitchFamily="66" charset="0"/>
            </a:endParaRPr>
          </a:p>
        </p:txBody>
      </p:sp>
      <p:sp>
        <p:nvSpPr>
          <p:cNvPr id="3" name="Subtitle 2">
            <a:extLst>
              <a:ext uri="{FF2B5EF4-FFF2-40B4-BE49-F238E27FC236}">
                <a16:creationId xmlns:a16="http://schemas.microsoft.com/office/drawing/2014/main" id="{2918895D-7F07-678E-0907-B7266B3DE041}"/>
              </a:ext>
            </a:extLst>
          </p:cNvPr>
          <p:cNvSpPr>
            <a:spLocks noGrp="1"/>
          </p:cNvSpPr>
          <p:nvPr>
            <p:ph type="subTitle" idx="1"/>
          </p:nvPr>
        </p:nvSpPr>
        <p:spPr>
          <a:xfrm>
            <a:off x="4038600" y="4782320"/>
            <a:ext cx="7644627" cy="1329443"/>
          </a:xfrm>
        </p:spPr>
        <p:txBody>
          <a:bodyPr>
            <a:normAutofit/>
          </a:bodyPr>
          <a:lstStyle/>
          <a:p>
            <a:pPr algn="r"/>
            <a:r>
              <a:rPr lang="en-US" dirty="0"/>
              <a:t>Any questions or topics you would like me to go over or discuss further</a:t>
            </a:r>
            <a:endParaRPr lang="en-AU"/>
          </a:p>
        </p:txBody>
      </p:sp>
    </p:spTree>
    <p:extLst>
      <p:ext uri="{BB962C8B-B14F-4D97-AF65-F5344CB8AC3E}">
        <p14:creationId xmlns:p14="http://schemas.microsoft.com/office/powerpoint/2010/main" val="2298369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CA613-C0D0-1879-2658-9F0373A2A61B}"/>
              </a:ext>
            </a:extLst>
          </p:cNvPr>
          <p:cNvSpPr>
            <a:spLocks noGrp="1"/>
          </p:cNvSpPr>
          <p:nvPr>
            <p:ph type="ctrTitle"/>
          </p:nvPr>
        </p:nvSpPr>
        <p:spPr>
          <a:xfrm>
            <a:off x="876693" y="741391"/>
            <a:ext cx="4355265" cy="1616203"/>
          </a:xfrm>
        </p:spPr>
        <p:txBody>
          <a:bodyPr vert="horz" lIns="91440" tIns="45720" rIns="91440" bIns="45720" rtlCol="0" anchor="b">
            <a:normAutofit/>
          </a:bodyPr>
          <a:lstStyle/>
          <a:p>
            <a:r>
              <a:rPr lang="en-US" sz="3200" dirty="0">
                <a:latin typeface="Cavolini" panose="03000502040302020204" pitchFamily="66" charset="0"/>
                <a:cs typeface="Cavolini" panose="03000502040302020204" pitchFamily="66" charset="0"/>
              </a:rPr>
              <a:t>How can I check my EMCH Case load?</a:t>
            </a:r>
          </a:p>
        </p:txBody>
      </p:sp>
      <p:sp>
        <p:nvSpPr>
          <p:cNvPr id="3" name="Subtitle 2">
            <a:extLst>
              <a:ext uri="{FF2B5EF4-FFF2-40B4-BE49-F238E27FC236}">
                <a16:creationId xmlns:a16="http://schemas.microsoft.com/office/drawing/2014/main" id="{CDC311C8-781B-8A93-34FB-E8137B895A46}"/>
              </a:ext>
            </a:extLst>
          </p:cNvPr>
          <p:cNvSpPr>
            <a:spLocks noGrp="1"/>
          </p:cNvSpPr>
          <p:nvPr>
            <p:ph type="subTitle" idx="1"/>
          </p:nvPr>
        </p:nvSpPr>
        <p:spPr>
          <a:xfrm>
            <a:off x="876692" y="2533476"/>
            <a:ext cx="4355265" cy="3447832"/>
          </a:xfrm>
        </p:spPr>
        <p:txBody>
          <a:bodyPr vert="horz" lIns="91440" tIns="45720" rIns="91440" bIns="45720" rtlCol="0" anchor="t">
            <a:normAutofit/>
          </a:bodyPr>
          <a:lstStyle/>
          <a:p>
            <a:pPr marL="114300" indent="-342900" algn="l">
              <a:buFont typeface="+mj-lt"/>
              <a:buAutoNum type="arabicPeriod"/>
            </a:pPr>
            <a:r>
              <a:rPr lang="en-US" sz="1700" dirty="0">
                <a:latin typeface="Cavolini" panose="03000502040302020204" pitchFamily="66" charset="0"/>
                <a:cs typeface="Cavolini" panose="03000502040302020204" pitchFamily="66" charset="0"/>
              </a:rPr>
              <a:t>CDIS home page</a:t>
            </a:r>
          </a:p>
          <a:p>
            <a:pPr marL="114300" indent="-342900" algn="l">
              <a:buFont typeface="+mj-lt"/>
              <a:buAutoNum type="arabicPeriod"/>
            </a:pPr>
            <a:r>
              <a:rPr lang="en-US" sz="1700" dirty="0">
                <a:latin typeface="Cavolini" panose="03000502040302020204" pitchFamily="66" charset="0"/>
                <a:cs typeface="Cavolini" panose="03000502040302020204" pitchFamily="66" charset="0"/>
              </a:rPr>
              <a:t>General</a:t>
            </a:r>
          </a:p>
          <a:p>
            <a:pPr marL="114300" indent="-342900" algn="l">
              <a:buFont typeface="+mj-lt"/>
              <a:buAutoNum type="arabicPeriod"/>
            </a:pPr>
            <a:r>
              <a:rPr lang="en-US" sz="1700" dirty="0">
                <a:latin typeface="Cavolini" panose="03000502040302020204" pitchFamily="66" charset="0"/>
                <a:cs typeface="Cavolini" panose="03000502040302020204" pitchFamily="66" charset="0"/>
              </a:rPr>
              <a:t>Programs Active List</a:t>
            </a:r>
          </a:p>
          <a:p>
            <a:pPr marL="114300" indent="-342900" algn="l">
              <a:buFont typeface="+mj-lt"/>
              <a:buAutoNum type="arabicPeriod"/>
            </a:pPr>
            <a:r>
              <a:rPr lang="en-US" sz="1700" dirty="0">
                <a:latin typeface="Cavolini" panose="03000502040302020204" pitchFamily="66" charset="0"/>
                <a:cs typeface="Cavolini" panose="03000502040302020204" pitchFamily="66" charset="0"/>
              </a:rPr>
              <a:t>Program: Enhanced MCH</a:t>
            </a:r>
          </a:p>
          <a:p>
            <a:pPr marL="114300" indent="-342900" algn="l">
              <a:buFont typeface="+mj-lt"/>
              <a:buAutoNum type="arabicPeriod"/>
            </a:pPr>
            <a:r>
              <a:rPr lang="en-US" sz="1700" dirty="0">
                <a:latin typeface="Cavolini" panose="03000502040302020204" pitchFamily="66" charset="0"/>
                <a:cs typeface="Cavolini" panose="03000502040302020204" pitchFamily="66" charset="0"/>
              </a:rPr>
              <a:t>Site: All</a:t>
            </a:r>
          </a:p>
          <a:p>
            <a:pPr marL="114300" indent="-342900" algn="l">
              <a:buFont typeface="+mj-lt"/>
              <a:buAutoNum type="arabicPeriod"/>
            </a:pPr>
            <a:r>
              <a:rPr lang="en-US" sz="1700" dirty="0">
                <a:latin typeface="Cavolini" panose="03000502040302020204" pitchFamily="66" charset="0"/>
                <a:cs typeface="Cavolini" panose="03000502040302020204" pitchFamily="66" charset="0"/>
              </a:rPr>
              <a:t>Clinician: your name</a:t>
            </a:r>
          </a:p>
          <a:p>
            <a:pPr marL="114300" indent="-342900" algn="l">
              <a:buFont typeface="+mj-lt"/>
              <a:buAutoNum type="arabicPeriod"/>
            </a:pPr>
            <a:r>
              <a:rPr lang="en-US" sz="1700" dirty="0">
                <a:latin typeface="Cavolini" panose="03000502040302020204" pitchFamily="66" charset="0"/>
                <a:cs typeface="Cavolini" panose="03000502040302020204" pitchFamily="66" charset="0"/>
              </a:rPr>
              <a:t>View</a:t>
            </a:r>
          </a:p>
          <a:p>
            <a:pPr marL="114300" indent="-342900" algn="l">
              <a:buFont typeface="+mj-lt"/>
              <a:buAutoNum type="arabicPeriod"/>
            </a:pPr>
            <a:r>
              <a:rPr lang="en-US" sz="1700" dirty="0">
                <a:latin typeface="Cavolini" panose="03000502040302020204" pitchFamily="66" charset="0"/>
                <a:cs typeface="Cavolini" panose="03000502040302020204" pitchFamily="66" charset="0"/>
              </a:rPr>
              <a:t>Search</a:t>
            </a:r>
          </a:p>
          <a:p>
            <a:pPr marL="114300" indent="-342900" algn="l">
              <a:buFont typeface="+mj-lt"/>
              <a:buAutoNum type="arabicPeriod"/>
            </a:pPr>
            <a:r>
              <a:rPr lang="en-US" sz="1700" dirty="0">
                <a:latin typeface="Cavolini" panose="03000502040302020204" pitchFamily="66" charset="0"/>
                <a:cs typeface="Cavolini" panose="03000502040302020204" pitchFamily="66" charset="0"/>
              </a:rPr>
              <a:t>Print List (option)</a:t>
            </a:r>
          </a:p>
          <a:p>
            <a:pPr marL="114300" indent="-342900" algn="l">
              <a:buFont typeface="+mj-lt"/>
              <a:buAutoNum type="arabicPeriod"/>
            </a:pPr>
            <a:endParaRPr lang="en-US" sz="1700" dirty="0"/>
          </a:p>
          <a:p>
            <a:pPr indent="-228600" algn="l">
              <a:buFont typeface="Arial" panose="020B0604020202020204" pitchFamily="34" charset="0"/>
              <a:buChar char="•"/>
            </a:pPr>
            <a:endParaRPr lang="en-US" sz="1700" dirty="0"/>
          </a:p>
        </p:txBody>
      </p:sp>
      <p:pic>
        <p:nvPicPr>
          <p:cNvPr id="5" name="Picture 4" descr="A close-up of many circles&#10;&#10;Description automatically generated">
            <a:extLst>
              <a:ext uri="{FF2B5EF4-FFF2-40B4-BE49-F238E27FC236}">
                <a16:creationId xmlns:a16="http://schemas.microsoft.com/office/drawing/2014/main" id="{90987E2A-CEA4-BF7D-6F12-E41307EC4572}"/>
              </a:ext>
            </a:extLst>
          </p:cNvPr>
          <p:cNvPicPr>
            <a:picLocks noChangeAspect="1"/>
          </p:cNvPicPr>
          <p:nvPr/>
        </p:nvPicPr>
        <p:blipFill rotWithShape="1">
          <a:blip r:embed="rId2"/>
          <a:srcRect l="22055" r="18611" b="-1"/>
          <a:stretch/>
        </p:blipFill>
        <p:spPr>
          <a:xfrm>
            <a:off x="6096000" y="10"/>
            <a:ext cx="6095999" cy="6857990"/>
          </a:xfrm>
          <a:prstGeom prst="rect">
            <a:avLst/>
          </a:prstGeom>
        </p:spPr>
      </p:pic>
      <p:sp>
        <p:nvSpPr>
          <p:cNvPr id="9" name="Rectangle 8">
            <a:extLst>
              <a:ext uri="{FF2B5EF4-FFF2-40B4-BE49-F238E27FC236}">
                <a16:creationId xmlns:a16="http://schemas.microsoft.com/office/drawing/2014/main" id="{AE3A741D-C19B-960A-5803-1C5887147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369424" y="3028872"/>
            <a:ext cx="1559464" cy="6106313"/>
          </a:xfrm>
          <a:prstGeom prst="rect">
            <a:avLst/>
          </a:prstGeom>
          <a:gradFill>
            <a:gsLst>
              <a:gs pos="0">
                <a:schemeClr val="accent5">
                  <a:alpha val="77000"/>
                </a:schemeClr>
              </a:gs>
              <a:gs pos="57000">
                <a:schemeClr val="accent5">
                  <a:lumMod val="60000"/>
                  <a:lumOff val="40000"/>
                  <a:alpha val="0"/>
                </a:schemeClr>
              </a:gs>
            </a:gsLst>
            <a:lin ang="11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C3A50E9-9119-7BC3-083B-2D84CCC78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15441" y="-3760"/>
            <a:ext cx="2176557" cy="6857999"/>
          </a:xfrm>
          <a:prstGeom prst="rect">
            <a:avLst/>
          </a:prstGeom>
          <a:gradFill flip="none" rotWithShape="1">
            <a:gsLst>
              <a:gs pos="0">
                <a:schemeClr val="accent2"/>
              </a:gs>
              <a:gs pos="40000">
                <a:schemeClr val="accent2">
                  <a:alpha val="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C39DE25-0E4E-0AA7-0932-1D78C2372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096000" y="5502302"/>
            <a:ext cx="6106314" cy="1359456"/>
          </a:xfrm>
          <a:prstGeom prst="rect">
            <a:avLst/>
          </a:prstGeom>
          <a:gradFill flip="none" rotWithShape="1">
            <a:gsLst>
              <a:gs pos="0">
                <a:schemeClr val="accent2">
                  <a:alpha val="89000"/>
                </a:schemeClr>
              </a:gs>
              <a:gs pos="38000">
                <a:schemeClr val="accent5">
                  <a:lumMod val="60000"/>
                  <a:lumOff val="40000"/>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8D6EA299-0840-6DEA-E670-C49AEBC87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026892" y="2939627"/>
            <a:ext cx="3162908" cy="3914612"/>
          </a:xfrm>
          <a:prstGeom prst="rect">
            <a:avLst/>
          </a:prstGeom>
          <a:gradFill flip="none" rotWithShape="1">
            <a:gsLst>
              <a:gs pos="0">
                <a:schemeClr val="accent5">
                  <a:lumMod val="60000"/>
                  <a:lumOff val="40000"/>
                </a:schemeClr>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Tree>
    <p:extLst>
      <p:ext uri="{BB962C8B-B14F-4D97-AF65-F5344CB8AC3E}">
        <p14:creationId xmlns:p14="http://schemas.microsoft.com/office/powerpoint/2010/main" val="413405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A472EEE-96BA-14F5-EEBA-F6F1A603F142}"/>
              </a:ext>
            </a:extLst>
          </p:cNvPr>
          <p:cNvPicPr>
            <a:picLocks noChangeAspect="1"/>
          </p:cNvPicPr>
          <p:nvPr/>
        </p:nvPicPr>
        <p:blipFill>
          <a:blip r:embed="rId2"/>
          <a:stretch>
            <a:fillRect/>
          </a:stretch>
        </p:blipFill>
        <p:spPr>
          <a:xfrm>
            <a:off x="990600" y="1270544"/>
            <a:ext cx="10134600" cy="4256530"/>
          </a:xfrm>
          <a:prstGeom prst="rect">
            <a:avLst/>
          </a:prstGeom>
        </p:spPr>
      </p:pic>
    </p:spTree>
    <p:extLst>
      <p:ext uri="{BB962C8B-B14F-4D97-AF65-F5344CB8AC3E}">
        <p14:creationId xmlns:p14="http://schemas.microsoft.com/office/powerpoint/2010/main" val="1215670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51771-A628-5E3E-F89C-DE2292808A99}"/>
              </a:ext>
            </a:extLst>
          </p:cNvPr>
          <p:cNvSpPr>
            <a:spLocks noGrp="1"/>
          </p:cNvSpPr>
          <p:nvPr>
            <p:ph type="ctrTitle"/>
          </p:nvPr>
        </p:nvSpPr>
        <p:spPr>
          <a:xfrm>
            <a:off x="1524000" y="681039"/>
            <a:ext cx="9144000" cy="1655762"/>
          </a:xfrm>
        </p:spPr>
        <p:txBody>
          <a:bodyPr>
            <a:normAutofit fontScale="90000"/>
          </a:bodyPr>
          <a:lstStyle/>
          <a:p>
            <a:r>
              <a:rPr lang="en-US" dirty="0">
                <a:latin typeface="Cavolini" panose="03000502040302020204" pitchFamily="66" charset="0"/>
                <a:cs typeface="Cavolini" panose="03000502040302020204" pitchFamily="66" charset="0"/>
              </a:rPr>
              <a:t>Integrated Programs Reporting - EMCH</a:t>
            </a:r>
            <a:endParaRPr lang="en-AU" dirty="0">
              <a:latin typeface="Cavolini" panose="03000502040302020204" pitchFamily="66" charset="0"/>
              <a:cs typeface="Cavolini" panose="03000502040302020204" pitchFamily="66" charset="0"/>
            </a:endParaRPr>
          </a:p>
        </p:txBody>
      </p:sp>
      <p:sp>
        <p:nvSpPr>
          <p:cNvPr id="3" name="Subtitle 2">
            <a:extLst>
              <a:ext uri="{FF2B5EF4-FFF2-40B4-BE49-F238E27FC236}">
                <a16:creationId xmlns:a16="http://schemas.microsoft.com/office/drawing/2014/main" id="{D6D57227-AC65-216E-4F20-4118A5F81B96}"/>
              </a:ext>
            </a:extLst>
          </p:cNvPr>
          <p:cNvSpPr>
            <a:spLocks noGrp="1"/>
          </p:cNvSpPr>
          <p:nvPr>
            <p:ph type="subTitle" idx="1"/>
          </p:nvPr>
        </p:nvSpPr>
        <p:spPr>
          <a:xfrm>
            <a:off x="1524000" y="2641600"/>
            <a:ext cx="9144000" cy="2616200"/>
          </a:xfrm>
        </p:spPr>
        <p:txBody>
          <a:bodyPr/>
          <a:lstStyle/>
          <a:p>
            <a:endParaRPr lang="en-AU" dirty="0"/>
          </a:p>
        </p:txBody>
      </p:sp>
      <p:pic>
        <p:nvPicPr>
          <p:cNvPr id="5" name="Picture 4">
            <a:extLst>
              <a:ext uri="{FF2B5EF4-FFF2-40B4-BE49-F238E27FC236}">
                <a16:creationId xmlns:a16="http://schemas.microsoft.com/office/drawing/2014/main" id="{28B14DB6-E030-1E64-F146-09F63278AEDF}"/>
              </a:ext>
            </a:extLst>
          </p:cNvPr>
          <p:cNvPicPr>
            <a:picLocks noChangeAspect="1"/>
          </p:cNvPicPr>
          <p:nvPr/>
        </p:nvPicPr>
        <p:blipFill>
          <a:blip r:embed="rId3"/>
          <a:stretch>
            <a:fillRect/>
          </a:stretch>
        </p:blipFill>
        <p:spPr>
          <a:xfrm>
            <a:off x="1136073" y="2489200"/>
            <a:ext cx="10067636" cy="3806052"/>
          </a:xfrm>
          <a:prstGeom prst="rect">
            <a:avLst/>
          </a:prstGeom>
        </p:spPr>
      </p:pic>
    </p:spTree>
    <p:extLst>
      <p:ext uri="{BB962C8B-B14F-4D97-AF65-F5344CB8AC3E}">
        <p14:creationId xmlns:p14="http://schemas.microsoft.com/office/powerpoint/2010/main" val="2100644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99FF970-3816-9D4F-6047-211FFDBF75D4}"/>
              </a:ext>
            </a:extLst>
          </p:cNvPr>
          <p:cNvPicPr>
            <a:picLocks noChangeAspect="1"/>
          </p:cNvPicPr>
          <p:nvPr/>
        </p:nvPicPr>
        <p:blipFill>
          <a:blip r:embed="rId3"/>
          <a:stretch>
            <a:fillRect/>
          </a:stretch>
        </p:blipFill>
        <p:spPr>
          <a:xfrm>
            <a:off x="1089081" y="914400"/>
            <a:ext cx="9937638" cy="4968819"/>
          </a:xfrm>
          <a:prstGeom prst="rect">
            <a:avLst/>
          </a:prstGeom>
        </p:spPr>
      </p:pic>
    </p:spTree>
    <p:extLst>
      <p:ext uri="{BB962C8B-B14F-4D97-AF65-F5344CB8AC3E}">
        <p14:creationId xmlns:p14="http://schemas.microsoft.com/office/powerpoint/2010/main" val="2852510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0F49649-164F-B18A-33BC-FA3CA8EDE5BD}"/>
              </a:ext>
            </a:extLst>
          </p:cNvPr>
          <p:cNvPicPr>
            <a:picLocks noChangeAspect="1"/>
          </p:cNvPicPr>
          <p:nvPr/>
        </p:nvPicPr>
        <p:blipFill>
          <a:blip r:embed="rId2"/>
          <a:stretch>
            <a:fillRect/>
          </a:stretch>
        </p:blipFill>
        <p:spPr>
          <a:xfrm>
            <a:off x="1089081" y="914400"/>
            <a:ext cx="9937638" cy="4968819"/>
          </a:xfrm>
          <a:prstGeom prst="rect">
            <a:avLst/>
          </a:prstGeom>
        </p:spPr>
      </p:pic>
    </p:spTree>
    <p:extLst>
      <p:ext uri="{BB962C8B-B14F-4D97-AF65-F5344CB8AC3E}">
        <p14:creationId xmlns:p14="http://schemas.microsoft.com/office/powerpoint/2010/main" val="3829016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063B733-AB16-3DDA-9642-5455C346CBBA}"/>
              </a:ext>
            </a:extLst>
          </p:cNvPr>
          <p:cNvPicPr>
            <a:picLocks noChangeAspect="1"/>
          </p:cNvPicPr>
          <p:nvPr/>
        </p:nvPicPr>
        <p:blipFill>
          <a:blip r:embed="rId2"/>
          <a:stretch>
            <a:fillRect/>
          </a:stretch>
        </p:blipFill>
        <p:spPr>
          <a:xfrm>
            <a:off x="1064113" y="914400"/>
            <a:ext cx="9987574" cy="4968819"/>
          </a:xfrm>
          <a:prstGeom prst="rect">
            <a:avLst/>
          </a:prstGeom>
        </p:spPr>
      </p:pic>
    </p:spTree>
    <p:extLst>
      <p:ext uri="{BB962C8B-B14F-4D97-AF65-F5344CB8AC3E}">
        <p14:creationId xmlns:p14="http://schemas.microsoft.com/office/powerpoint/2010/main" val="1507880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927443C-7ED7-7F85-C5FE-82F11BA13ED4}"/>
              </a:ext>
            </a:extLst>
          </p:cNvPr>
          <p:cNvPicPr>
            <a:picLocks noChangeAspect="1"/>
          </p:cNvPicPr>
          <p:nvPr/>
        </p:nvPicPr>
        <p:blipFill>
          <a:blip r:embed="rId3"/>
          <a:stretch>
            <a:fillRect/>
          </a:stretch>
        </p:blipFill>
        <p:spPr>
          <a:xfrm>
            <a:off x="1089081" y="914400"/>
            <a:ext cx="9937638" cy="4968819"/>
          </a:xfrm>
          <a:prstGeom prst="rect">
            <a:avLst/>
          </a:prstGeom>
        </p:spPr>
      </p:pic>
    </p:spTree>
    <p:extLst>
      <p:ext uri="{BB962C8B-B14F-4D97-AF65-F5344CB8AC3E}">
        <p14:creationId xmlns:p14="http://schemas.microsoft.com/office/powerpoint/2010/main" val="996063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417</TotalTime>
  <Words>837</Words>
  <Application>Microsoft Office PowerPoint</Application>
  <PresentationFormat>Widescreen</PresentationFormat>
  <Paragraphs>97</Paragraphs>
  <Slides>15</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Cambria</vt:lpstr>
      <vt:lpstr>Cavolini</vt:lpstr>
      <vt:lpstr>Office Theme</vt:lpstr>
      <vt:lpstr>PowerPoint Presentation</vt:lpstr>
      <vt:lpstr>Follow up from EMCH webinar</vt:lpstr>
      <vt:lpstr>How can I check my EMCH Case load?</vt:lpstr>
      <vt:lpstr>PowerPoint Presentation</vt:lpstr>
      <vt:lpstr>Integrated Programs Reporting - EMCH</vt:lpstr>
      <vt:lpstr>PowerPoint Presentation</vt:lpstr>
      <vt:lpstr>PowerPoint Presentation</vt:lpstr>
      <vt:lpstr>PowerPoint Presentation</vt:lpstr>
      <vt:lpstr>PowerPoint Presentation</vt:lpstr>
      <vt:lpstr>PowerPoint Presentation</vt:lpstr>
      <vt:lpstr>PowerPoint Presentation</vt:lpstr>
      <vt:lpstr>Case Scenarios – EMCH Guidelines Appendix 5</vt:lpstr>
      <vt:lpstr>PowerPoint Presentation</vt:lpstr>
      <vt:lpstr>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Ryan</dc:creator>
  <cp:lastModifiedBy>Melissa Ryan</cp:lastModifiedBy>
  <cp:revision>1</cp:revision>
  <dcterms:created xsi:type="dcterms:W3CDTF">2023-09-14T03:18:29Z</dcterms:created>
  <dcterms:modified xsi:type="dcterms:W3CDTF">2023-10-02T23:03:26Z</dcterms:modified>
</cp:coreProperties>
</file>