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27" r:id="rId2"/>
    <p:sldId id="328" r:id="rId3"/>
    <p:sldId id="329" r:id="rId4"/>
    <p:sldId id="331" r:id="rId5"/>
    <p:sldId id="354" r:id="rId6"/>
    <p:sldId id="337" r:id="rId7"/>
    <p:sldId id="344" r:id="rId8"/>
    <p:sldId id="345" r:id="rId9"/>
    <p:sldId id="348" r:id="rId10"/>
    <p:sldId id="347" r:id="rId11"/>
    <p:sldId id="349" r:id="rId12"/>
    <p:sldId id="350" r:id="rId13"/>
    <p:sldId id="351" r:id="rId14"/>
    <p:sldId id="341" r:id="rId15"/>
    <p:sldId id="340" r:id="rId16"/>
    <p:sldId id="342" r:id="rId17"/>
    <p:sldId id="343" r:id="rId18"/>
    <p:sldId id="35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 McNair" initials="AM" lastIdx="8" clrIdx="0">
    <p:extLst>
      <p:ext uri="{19B8F6BF-5375-455C-9EA6-DF929625EA0E}">
        <p15:presenceInfo xmlns:p15="http://schemas.microsoft.com/office/powerpoint/2012/main" userId="d63b3803e91be6bd" providerId="Windows Live"/>
      </p:ext>
    </p:extLst>
  </p:cmAuthor>
  <p:cmAuthor id="2" name="Melissa Ryan" initials="MR" lastIdx="1" clrIdx="1">
    <p:extLst>
      <p:ext uri="{19B8F6BF-5375-455C-9EA6-DF929625EA0E}">
        <p15:presenceInfo xmlns:p15="http://schemas.microsoft.com/office/powerpoint/2012/main" userId="S::mryan@mav.asn.au::169f3ad4-a1c1-4d4c-bc50-d9e66cb109a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512EF-86D9-49CB-8A80-4275BA351C9F}" v="29" dt="2024-02-26T01:59:10.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1" d="100"/>
          <a:sy n="101" d="100"/>
        </p:scale>
        <p:origin x="14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CB5512EF-86D9-49CB-8A80-4275BA351C9F}"/>
    <pc:docChg chg="undo redo custSel addSld delSld modSld sldOrd">
      <pc:chgData name="Melissa Ryan" userId="169f3ad4-a1c1-4d4c-bc50-d9e66cb109a9" providerId="ADAL" clId="{CB5512EF-86D9-49CB-8A80-4275BA351C9F}" dt="2024-02-26T02:06:35.281" v="5566" actId="12"/>
      <pc:docMkLst>
        <pc:docMk/>
      </pc:docMkLst>
      <pc:sldChg chg="del">
        <pc:chgData name="Melissa Ryan" userId="169f3ad4-a1c1-4d4c-bc50-d9e66cb109a9" providerId="ADAL" clId="{CB5512EF-86D9-49CB-8A80-4275BA351C9F}" dt="2024-02-22T02:49:39.487" v="5475" actId="2696"/>
        <pc:sldMkLst>
          <pc:docMk/>
          <pc:sldMk cId="714227714" sldId="276"/>
        </pc:sldMkLst>
      </pc:sldChg>
      <pc:sldChg chg="modSp add mod setBg">
        <pc:chgData name="Melissa Ryan" userId="169f3ad4-a1c1-4d4c-bc50-d9e66cb109a9" providerId="ADAL" clId="{CB5512EF-86D9-49CB-8A80-4275BA351C9F}" dt="2024-02-09T05:09:39.322" v="2840" actId="14100"/>
        <pc:sldMkLst>
          <pc:docMk/>
          <pc:sldMk cId="665912548" sldId="328"/>
        </pc:sldMkLst>
        <pc:graphicFrameChg chg="mod modGraphic">
          <ac:chgData name="Melissa Ryan" userId="169f3ad4-a1c1-4d4c-bc50-d9e66cb109a9" providerId="ADAL" clId="{CB5512EF-86D9-49CB-8A80-4275BA351C9F}" dt="2024-02-09T05:09:39.322" v="2840" actId="14100"/>
          <ac:graphicFrameMkLst>
            <pc:docMk/>
            <pc:sldMk cId="665912548" sldId="328"/>
            <ac:graphicFrameMk id="2" creationId="{801BE9F7-CDDD-4453-AB9B-67075E704610}"/>
          </ac:graphicFrameMkLst>
        </pc:graphicFrameChg>
      </pc:sldChg>
      <pc:sldChg chg="addSp delSp modSp new mod modClrScheme chgLayout">
        <pc:chgData name="Melissa Ryan" userId="169f3ad4-a1c1-4d4c-bc50-d9e66cb109a9" providerId="ADAL" clId="{CB5512EF-86D9-49CB-8A80-4275BA351C9F}" dt="2024-02-13T22:49:49.202" v="4391" actId="1076"/>
        <pc:sldMkLst>
          <pc:docMk/>
          <pc:sldMk cId="1154262190" sldId="329"/>
        </pc:sldMkLst>
        <pc:spChg chg="add mod">
          <ac:chgData name="Melissa Ryan" userId="169f3ad4-a1c1-4d4c-bc50-d9e66cb109a9" providerId="ADAL" clId="{CB5512EF-86D9-49CB-8A80-4275BA351C9F}" dt="2024-02-01T05:17:03.829" v="1210" actId="122"/>
          <ac:spMkLst>
            <pc:docMk/>
            <pc:sldMk cId="1154262190" sldId="329"/>
            <ac:spMk id="2" creationId="{1A6358B0-736F-3748-F20D-1BD7A617347A}"/>
          </ac:spMkLst>
        </pc:spChg>
        <pc:spChg chg="add mod">
          <ac:chgData name="Melissa Ryan" userId="169f3ad4-a1c1-4d4c-bc50-d9e66cb109a9" providerId="ADAL" clId="{CB5512EF-86D9-49CB-8A80-4275BA351C9F}" dt="2024-02-13T22:49:44.691" v="4389" actId="20577"/>
          <ac:spMkLst>
            <pc:docMk/>
            <pc:sldMk cId="1154262190" sldId="329"/>
            <ac:spMk id="3" creationId="{465D50D1-8005-9522-DEA2-4FDE7C541D6E}"/>
          </ac:spMkLst>
        </pc:spChg>
        <pc:picChg chg="add del mod">
          <ac:chgData name="Melissa Ryan" userId="169f3ad4-a1c1-4d4c-bc50-d9e66cb109a9" providerId="ADAL" clId="{CB5512EF-86D9-49CB-8A80-4275BA351C9F}" dt="2024-02-01T05:00:30.263" v="395" actId="478"/>
          <ac:picMkLst>
            <pc:docMk/>
            <pc:sldMk cId="1154262190" sldId="329"/>
            <ac:picMk id="5" creationId="{97A0D825-6413-AE7C-F3E8-86D930643A00}"/>
          </ac:picMkLst>
        </pc:picChg>
        <pc:picChg chg="add mod">
          <ac:chgData name="Melissa Ryan" userId="169f3ad4-a1c1-4d4c-bc50-d9e66cb109a9" providerId="ADAL" clId="{CB5512EF-86D9-49CB-8A80-4275BA351C9F}" dt="2024-02-13T22:49:47.456" v="4390" actId="1076"/>
          <ac:picMkLst>
            <pc:docMk/>
            <pc:sldMk cId="1154262190" sldId="329"/>
            <ac:picMk id="5" creationId="{A10D38BA-BDB0-1859-9740-0E979A6A1753}"/>
          </ac:picMkLst>
        </pc:picChg>
        <pc:picChg chg="add mod">
          <ac:chgData name="Melissa Ryan" userId="169f3ad4-a1c1-4d4c-bc50-d9e66cb109a9" providerId="ADAL" clId="{CB5512EF-86D9-49CB-8A80-4275BA351C9F}" dt="2024-02-13T22:49:38.100" v="4388" actId="1076"/>
          <ac:picMkLst>
            <pc:docMk/>
            <pc:sldMk cId="1154262190" sldId="329"/>
            <ac:picMk id="7" creationId="{48B8531C-35B2-2D5E-F1DB-D684DE73BDD1}"/>
          </ac:picMkLst>
        </pc:picChg>
        <pc:picChg chg="add mod">
          <ac:chgData name="Melissa Ryan" userId="169f3ad4-a1c1-4d4c-bc50-d9e66cb109a9" providerId="ADAL" clId="{CB5512EF-86D9-49CB-8A80-4275BA351C9F}" dt="2024-02-13T22:49:49.202" v="4391" actId="1076"/>
          <ac:picMkLst>
            <pc:docMk/>
            <pc:sldMk cId="1154262190" sldId="329"/>
            <ac:picMk id="9" creationId="{02EA8DFA-461A-A2A2-52C3-C5134571F6B1}"/>
          </ac:picMkLst>
        </pc:picChg>
      </pc:sldChg>
      <pc:sldChg chg="add del">
        <pc:chgData name="Melissa Ryan" userId="169f3ad4-a1c1-4d4c-bc50-d9e66cb109a9" providerId="ADAL" clId="{CB5512EF-86D9-49CB-8A80-4275BA351C9F}" dt="2024-02-13T03:03:27.034" v="3813" actId="2696"/>
        <pc:sldMkLst>
          <pc:docMk/>
          <pc:sldMk cId="1782406469" sldId="330"/>
        </pc:sldMkLst>
      </pc:sldChg>
      <pc:sldChg chg="addSp delSp modSp new del mod">
        <pc:chgData name="Melissa Ryan" userId="169f3ad4-a1c1-4d4c-bc50-d9e66cb109a9" providerId="ADAL" clId="{CB5512EF-86D9-49CB-8A80-4275BA351C9F}" dt="2024-02-01T05:16:45.078" v="1205" actId="2696"/>
        <pc:sldMkLst>
          <pc:docMk/>
          <pc:sldMk cId="3668919025" sldId="330"/>
        </pc:sldMkLst>
        <pc:spChg chg="mod">
          <ac:chgData name="Melissa Ryan" userId="169f3ad4-a1c1-4d4c-bc50-d9e66cb109a9" providerId="ADAL" clId="{CB5512EF-86D9-49CB-8A80-4275BA351C9F}" dt="2024-02-01T05:07:30.958" v="895" actId="20577"/>
          <ac:spMkLst>
            <pc:docMk/>
            <pc:sldMk cId="3668919025" sldId="330"/>
            <ac:spMk id="2" creationId="{7777C253-29D9-1AC3-2FCF-145D531202B9}"/>
          </ac:spMkLst>
        </pc:spChg>
        <pc:spChg chg="del">
          <ac:chgData name="Melissa Ryan" userId="169f3ad4-a1c1-4d4c-bc50-d9e66cb109a9" providerId="ADAL" clId="{CB5512EF-86D9-49CB-8A80-4275BA351C9F}" dt="2024-02-01T05:09:34.241" v="896" actId="22"/>
          <ac:spMkLst>
            <pc:docMk/>
            <pc:sldMk cId="3668919025" sldId="330"/>
            <ac:spMk id="3" creationId="{3F8EFA43-94C7-D61B-99ED-99365C916ACB}"/>
          </ac:spMkLst>
        </pc:spChg>
        <pc:picChg chg="add mod ord">
          <ac:chgData name="Melissa Ryan" userId="169f3ad4-a1c1-4d4c-bc50-d9e66cb109a9" providerId="ADAL" clId="{CB5512EF-86D9-49CB-8A80-4275BA351C9F}" dt="2024-02-01T05:13:03.935" v="903" actId="1076"/>
          <ac:picMkLst>
            <pc:docMk/>
            <pc:sldMk cId="3668919025" sldId="330"/>
            <ac:picMk id="5" creationId="{6C262039-1E01-6FC8-5B28-A59BEEF346C5}"/>
          </ac:picMkLst>
        </pc:picChg>
      </pc:sldChg>
      <pc:sldChg chg="addSp delSp modSp new mod">
        <pc:chgData name="Melissa Ryan" userId="169f3ad4-a1c1-4d4c-bc50-d9e66cb109a9" providerId="ADAL" clId="{CB5512EF-86D9-49CB-8A80-4275BA351C9F}" dt="2024-02-13T02:49:01.869" v="3714" actId="313"/>
        <pc:sldMkLst>
          <pc:docMk/>
          <pc:sldMk cId="1022388075" sldId="331"/>
        </pc:sldMkLst>
        <pc:spChg chg="mod">
          <ac:chgData name="Melissa Ryan" userId="169f3ad4-a1c1-4d4c-bc50-d9e66cb109a9" providerId="ADAL" clId="{CB5512EF-86D9-49CB-8A80-4275BA351C9F}" dt="2024-02-01T05:16:57.172" v="1209" actId="122"/>
          <ac:spMkLst>
            <pc:docMk/>
            <pc:sldMk cId="1022388075" sldId="331"/>
            <ac:spMk id="2" creationId="{301F97F4-BBF0-BAEA-D88B-7706FF0715C6}"/>
          </ac:spMkLst>
        </pc:spChg>
        <pc:spChg chg="del">
          <ac:chgData name="Melissa Ryan" userId="169f3ad4-a1c1-4d4c-bc50-d9e66cb109a9" providerId="ADAL" clId="{CB5512EF-86D9-49CB-8A80-4275BA351C9F}" dt="2024-02-01T05:13:14.119" v="905" actId="22"/>
          <ac:spMkLst>
            <pc:docMk/>
            <pc:sldMk cId="1022388075" sldId="331"/>
            <ac:spMk id="3" creationId="{8A9A2922-4649-F0C2-7541-C45B21CA14F0}"/>
          </ac:spMkLst>
        </pc:spChg>
        <pc:spChg chg="add mod">
          <ac:chgData name="Melissa Ryan" userId="169f3ad4-a1c1-4d4c-bc50-d9e66cb109a9" providerId="ADAL" clId="{CB5512EF-86D9-49CB-8A80-4275BA351C9F}" dt="2024-02-13T02:49:01.869" v="3714" actId="313"/>
          <ac:spMkLst>
            <pc:docMk/>
            <pc:sldMk cId="1022388075" sldId="331"/>
            <ac:spMk id="7" creationId="{F1F9A0AC-8E67-CCF7-0D6E-056951643BC9}"/>
          </ac:spMkLst>
        </pc:spChg>
        <pc:picChg chg="add del mod ord">
          <ac:chgData name="Melissa Ryan" userId="169f3ad4-a1c1-4d4c-bc50-d9e66cb109a9" providerId="ADAL" clId="{CB5512EF-86D9-49CB-8A80-4275BA351C9F}" dt="2024-02-01T05:13:28.698" v="907" actId="478"/>
          <ac:picMkLst>
            <pc:docMk/>
            <pc:sldMk cId="1022388075" sldId="331"/>
            <ac:picMk id="5" creationId="{E6DB3D0A-D000-A086-1FDB-E1469F5E465B}"/>
          </ac:picMkLst>
        </pc:picChg>
        <pc:picChg chg="add mod">
          <ac:chgData name="Melissa Ryan" userId="169f3ad4-a1c1-4d4c-bc50-d9e66cb109a9" providerId="ADAL" clId="{CB5512EF-86D9-49CB-8A80-4275BA351C9F}" dt="2024-02-01T05:16:33.990" v="1204" actId="1076"/>
          <ac:picMkLst>
            <pc:docMk/>
            <pc:sldMk cId="1022388075" sldId="331"/>
            <ac:picMk id="9" creationId="{0D509D68-7EF0-0AC8-3AF3-9F9184A757EF}"/>
          </ac:picMkLst>
        </pc:picChg>
        <pc:picChg chg="add mod">
          <ac:chgData name="Melissa Ryan" userId="169f3ad4-a1c1-4d4c-bc50-d9e66cb109a9" providerId="ADAL" clId="{CB5512EF-86D9-49CB-8A80-4275BA351C9F}" dt="2024-02-01T05:16:31.155" v="1203" actId="1076"/>
          <ac:picMkLst>
            <pc:docMk/>
            <pc:sldMk cId="1022388075" sldId="331"/>
            <ac:picMk id="11" creationId="{7525B63C-9123-A168-BBC5-CBA17BB2E813}"/>
          </ac:picMkLst>
        </pc:picChg>
        <pc:picChg chg="add mod">
          <ac:chgData name="Melissa Ryan" userId="169f3ad4-a1c1-4d4c-bc50-d9e66cb109a9" providerId="ADAL" clId="{CB5512EF-86D9-49CB-8A80-4275BA351C9F}" dt="2024-02-01T05:16:15.410" v="1197" actId="1076"/>
          <ac:picMkLst>
            <pc:docMk/>
            <pc:sldMk cId="1022388075" sldId="331"/>
            <ac:picMk id="13" creationId="{F713F3D9-2FFF-B584-F80A-212FA26AEF6F}"/>
          </ac:picMkLst>
        </pc:picChg>
      </pc:sldChg>
      <pc:sldChg chg="add del">
        <pc:chgData name="Melissa Ryan" userId="169f3ad4-a1c1-4d4c-bc50-d9e66cb109a9" providerId="ADAL" clId="{CB5512EF-86D9-49CB-8A80-4275BA351C9F}" dt="2024-02-13T03:01:13.464" v="3811" actId="2696"/>
        <pc:sldMkLst>
          <pc:docMk/>
          <pc:sldMk cId="550941011" sldId="332"/>
        </pc:sldMkLst>
      </pc:sldChg>
      <pc:sldChg chg="add del">
        <pc:chgData name="Melissa Ryan" userId="169f3ad4-a1c1-4d4c-bc50-d9e66cb109a9" providerId="ADAL" clId="{CB5512EF-86D9-49CB-8A80-4275BA351C9F}" dt="2024-02-13T03:03:41.143" v="3815" actId="2696"/>
        <pc:sldMkLst>
          <pc:docMk/>
          <pc:sldMk cId="3306319478" sldId="333"/>
        </pc:sldMkLst>
      </pc:sldChg>
      <pc:sldChg chg="addSp delSp modSp new del mod setBg">
        <pc:chgData name="Melissa Ryan" userId="169f3ad4-a1c1-4d4c-bc50-d9e66cb109a9" providerId="ADAL" clId="{CB5512EF-86D9-49CB-8A80-4275BA351C9F}" dt="2024-02-13T02:57:52.094" v="3799" actId="2696"/>
        <pc:sldMkLst>
          <pc:docMk/>
          <pc:sldMk cId="3161323441" sldId="334"/>
        </pc:sldMkLst>
        <pc:spChg chg="mod">
          <ac:chgData name="Melissa Ryan" userId="169f3ad4-a1c1-4d4c-bc50-d9e66cb109a9" providerId="ADAL" clId="{CB5512EF-86D9-49CB-8A80-4275BA351C9F}" dt="2024-02-07T23:37:05.998" v="2442" actId="26606"/>
          <ac:spMkLst>
            <pc:docMk/>
            <pc:sldMk cId="3161323441" sldId="334"/>
            <ac:spMk id="2" creationId="{E03CBCEB-D380-BB90-6EE8-0352943A0A58}"/>
          </ac:spMkLst>
        </pc:spChg>
        <pc:spChg chg="mod">
          <ac:chgData name="Melissa Ryan" userId="169f3ad4-a1c1-4d4c-bc50-d9e66cb109a9" providerId="ADAL" clId="{CB5512EF-86D9-49CB-8A80-4275BA351C9F}" dt="2024-02-13T02:54:57.123" v="3781" actId="27636"/>
          <ac:spMkLst>
            <pc:docMk/>
            <pc:sldMk cId="3161323441" sldId="334"/>
            <ac:spMk id="3" creationId="{1A9006A1-77EB-9D89-F54E-E6D57439B4F2}"/>
          </ac:spMkLst>
        </pc:spChg>
        <pc:spChg chg="add del">
          <ac:chgData name="Melissa Ryan" userId="169f3ad4-a1c1-4d4c-bc50-d9e66cb109a9" providerId="ADAL" clId="{CB5512EF-86D9-49CB-8A80-4275BA351C9F}" dt="2024-02-07T05:01:36.152" v="1323"/>
          <ac:spMkLst>
            <pc:docMk/>
            <pc:sldMk cId="3161323441" sldId="334"/>
            <ac:spMk id="4" creationId="{F9355A9A-A1E9-8B8B-FB66-45026467F9A5}"/>
          </ac:spMkLst>
        </pc:spChg>
        <pc:spChg chg="add del">
          <ac:chgData name="Melissa Ryan" userId="169f3ad4-a1c1-4d4c-bc50-d9e66cb109a9" providerId="ADAL" clId="{CB5512EF-86D9-49CB-8A80-4275BA351C9F}" dt="2024-02-07T05:01:36.152" v="1323"/>
          <ac:spMkLst>
            <pc:docMk/>
            <pc:sldMk cId="3161323441" sldId="334"/>
            <ac:spMk id="5" creationId="{E7290287-9F2C-3C25-13CE-C27812701A74}"/>
          </ac:spMkLst>
        </pc:spChg>
        <pc:spChg chg="add del">
          <ac:chgData name="Melissa Ryan" userId="169f3ad4-a1c1-4d4c-bc50-d9e66cb109a9" providerId="ADAL" clId="{CB5512EF-86D9-49CB-8A80-4275BA351C9F}" dt="2024-02-07T05:01:36.152" v="1323"/>
          <ac:spMkLst>
            <pc:docMk/>
            <pc:sldMk cId="3161323441" sldId="334"/>
            <ac:spMk id="6" creationId="{E3456E9E-2F95-EE71-9895-C926D838DB4A}"/>
          </ac:spMkLst>
        </pc:spChg>
        <pc:spChg chg="add del">
          <ac:chgData name="Melissa Ryan" userId="169f3ad4-a1c1-4d4c-bc50-d9e66cb109a9" providerId="ADAL" clId="{CB5512EF-86D9-49CB-8A80-4275BA351C9F}" dt="2024-02-07T05:01:36.152" v="1323"/>
          <ac:spMkLst>
            <pc:docMk/>
            <pc:sldMk cId="3161323441" sldId="334"/>
            <ac:spMk id="7" creationId="{85087E9E-38F6-136B-FB4E-54137019CCE5}"/>
          </ac:spMkLst>
        </pc:spChg>
        <pc:spChg chg="add del">
          <ac:chgData name="Melissa Ryan" userId="169f3ad4-a1c1-4d4c-bc50-d9e66cb109a9" providerId="ADAL" clId="{CB5512EF-86D9-49CB-8A80-4275BA351C9F}" dt="2024-02-07T05:01:36.152" v="1323"/>
          <ac:spMkLst>
            <pc:docMk/>
            <pc:sldMk cId="3161323441" sldId="334"/>
            <ac:spMk id="8" creationId="{7D87B951-C759-487D-2126-026677AF5EB0}"/>
          </ac:spMkLst>
        </pc:spChg>
        <pc:spChg chg="add">
          <ac:chgData name="Melissa Ryan" userId="169f3ad4-a1c1-4d4c-bc50-d9e66cb109a9" providerId="ADAL" clId="{CB5512EF-86D9-49CB-8A80-4275BA351C9F}" dt="2024-02-07T23:37:05.998" v="2442" actId="26606"/>
          <ac:spMkLst>
            <pc:docMk/>
            <pc:sldMk cId="3161323441" sldId="334"/>
            <ac:spMk id="12" creationId="{743AA782-23D1-4521-8CAD-47662984AA08}"/>
          </ac:spMkLst>
        </pc:spChg>
        <pc:spChg chg="add">
          <ac:chgData name="Melissa Ryan" userId="169f3ad4-a1c1-4d4c-bc50-d9e66cb109a9" providerId="ADAL" clId="{CB5512EF-86D9-49CB-8A80-4275BA351C9F}" dt="2024-02-07T23:37:05.998" v="2442" actId="26606"/>
          <ac:spMkLst>
            <pc:docMk/>
            <pc:sldMk cId="3161323441" sldId="334"/>
            <ac:spMk id="14" creationId="{71877DBC-BB60-40F0-AC93-2ACDBAAE60CE}"/>
          </ac:spMkLst>
        </pc:spChg>
        <pc:picChg chg="add del mod">
          <ac:chgData name="Melissa Ryan" userId="169f3ad4-a1c1-4d4c-bc50-d9e66cb109a9" providerId="ADAL" clId="{CB5512EF-86D9-49CB-8A80-4275BA351C9F}" dt="2024-02-07T23:36:10.766" v="2416" actId="478"/>
          <ac:picMkLst>
            <pc:docMk/>
            <pc:sldMk cId="3161323441" sldId="334"/>
            <ac:picMk id="5" creationId="{E33D7F57-AF26-5893-F678-A6765D3BA483}"/>
          </ac:picMkLst>
        </pc:picChg>
        <pc:picChg chg="add mod">
          <ac:chgData name="Melissa Ryan" userId="169f3ad4-a1c1-4d4c-bc50-d9e66cb109a9" providerId="ADAL" clId="{CB5512EF-86D9-49CB-8A80-4275BA351C9F}" dt="2024-02-07T23:37:05.998" v="2442" actId="26606"/>
          <ac:picMkLst>
            <pc:docMk/>
            <pc:sldMk cId="3161323441" sldId="334"/>
            <ac:picMk id="7" creationId="{87645542-0D44-8F10-2E57-676FFDE1D740}"/>
          </ac:picMkLst>
        </pc:picChg>
        <pc:picChg chg="add del mod">
          <ac:chgData name="Melissa Ryan" userId="169f3ad4-a1c1-4d4c-bc50-d9e66cb109a9" providerId="ADAL" clId="{CB5512EF-86D9-49CB-8A80-4275BA351C9F}" dt="2024-02-07T23:35:29.416" v="2412" actId="478"/>
          <ac:picMkLst>
            <pc:docMk/>
            <pc:sldMk cId="3161323441" sldId="334"/>
            <ac:picMk id="10" creationId="{B68EE181-9D14-12D6-5065-6E1945F70DF3}"/>
          </ac:picMkLst>
        </pc:picChg>
        <pc:picChg chg="add del">
          <ac:chgData name="Melissa Ryan" userId="169f3ad4-a1c1-4d4c-bc50-d9e66cb109a9" providerId="ADAL" clId="{CB5512EF-86D9-49CB-8A80-4275BA351C9F}" dt="2024-02-07T05:01:36.152" v="1323"/>
          <ac:picMkLst>
            <pc:docMk/>
            <pc:sldMk cId="3161323441" sldId="334"/>
            <ac:picMk id="1025" creationId="{185A0091-69CD-0F4D-190F-8112584683D3}"/>
          </ac:picMkLst>
        </pc:picChg>
        <pc:picChg chg="add del">
          <ac:chgData name="Melissa Ryan" userId="169f3ad4-a1c1-4d4c-bc50-d9e66cb109a9" providerId="ADAL" clId="{CB5512EF-86D9-49CB-8A80-4275BA351C9F}" dt="2024-02-07T05:01:36.152" v="1323"/>
          <ac:picMkLst>
            <pc:docMk/>
            <pc:sldMk cId="3161323441" sldId="334"/>
            <ac:picMk id="1026" creationId="{4703D5C3-592E-4DD6-E2C3-E0DA6E44F98D}"/>
          </ac:picMkLst>
        </pc:picChg>
        <pc:picChg chg="add del">
          <ac:chgData name="Melissa Ryan" userId="169f3ad4-a1c1-4d4c-bc50-d9e66cb109a9" providerId="ADAL" clId="{CB5512EF-86D9-49CB-8A80-4275BA351C9F}" dt="2024-02-07T05:01:36.152" v="1323"/>
          <ac:picMkLst>
            <pc:docMk/>
            <pc:sldMk cId="3161323441" sldId="334"/>
            <ac:picMk id="1027" creationId="{0B115791-27D8-6943-D5F7-AC13B65019FF}"/>
          </ac:picMkLst>
        </pc:picChg>
        <pc:picChg chg="add del">
          <ac:chgData name="Melissa Ryan" userId="169f3ad4-a1c1-4d4c-bc50-d9e66cb109a9" providerId="ADAL" clId="{CB5512EF-86D9-49CB-8A80-4275BA351C9F}" dt="2024-02-07T05:01:36.152" v="1323"/>
          <ac:picMkLst>
            <pc:docMk/>
            <pc:sldMk cId="3161323441" sldId="334"/>
            <ac:picMk id="1028" creationId="{96D76CE9-AC4D-E4B1-E078-B216CF17359C}"/>
          </ac:picMkLst>
        </pc:picChg>
      </pc:sldChg>
      <pc:sldChg chg="addSp modSp add del mod addCm delCm modCm modNotesTx">
        <pc:chgData name="Melissa Ryan" userId="169f3ad4-a1c1-4d4c-bc50-d9e66cb109a9" providerId="ADAL" clId="{CB5512EF-86D9-49CB-8A80-4275BA351C9F}" dt="2024-02-26T01:59:25.915" v="5477" actId="2696"/>
        <pc:sldMkLst>
          <pc:docMk/>
          <pc:sldMk cId="2890459455" sldId="335"/>
        </pc:sldMkLst>
        <pc:spChg chg="mod">
          <ac:chgData name="Melissa Ryan" userId="169f3ad4-a1c1-4d4c-bc50-d9e66cb109a9" providerId="ADAL" clId="{CB5512EF-86D9-49CB-8A80-4275BA351C9F}" dt="2024-02-13T23:12:25.666" v="4555" actId="20577"/>
          <ac:spMkLst>
            <pc:docMk/>
            <pc:sldMk cId="2890459455" sldId="335"/>
            <ac:spMk id="3" creationId="{6DB997AD-760A-B086-1E05-D7FA0FE331B5}"/>
          </ac:spMkLst>
        </pc:spChg>
        <pc:picChg chg="mod">
          <ac:chgData name="Melissa Ryan" userId="169f3ad4-a1c1-4d4c-bc50-d9e66cb109a9" providerId="ADAL" clId="{CB5512EF-86D9-49CB-8A80-4275BA351C9F}" dt="2024-02-13T23:12:09.012" v="4554" actId="1076"/>
          <ac:picMkLst>
            <pc:docMk/>
            <pc:sldMk cId="2890459455" sldId="335"/>
            <ac:picMk id="5" creationId="{D5647B32-32E4-CAAC-A450-C1D789A9CD4C}"/>
          </ac:picMkLst>
        </pc:picChg>
        <pc:picChg chg="add mod">
          <ac:chgData name="Melissa Ryan" userId="169f3ad4-a1c1-4d4c-bc50-d9e66cb109a9" providerId="ADAL" clId="{CB5512EF-86D9-49CB-8A80-4275BA351C9F}" dt="2024-02-13T23:11:52.144" v="4545" actId="1076"/>
          <ac:picMkLst>
            <pc:docMk/>
            <pc:sldMk cId="2890459455" sldId="335"/>
            <ac:picMk id="6" creationId="{DD972E57-82DD-C6DE-10DC-086A2B786CBC}"/>
          </ac:picMkLst>
        </pc:picChg>
      </pc:sldChg>
      <pc:sldChg chg="addSp delSp modSp new del mod">
        <pc:chgData name="Melissa Ryan" userId="169f3ad4-a1c1-4d4c-bc50-d9e66cb109a9" providerId="ADAL" clId="{CB5512EF-86D9-49CB-8A80-4275BA351C9F}" dt="2024-02-13T03:00:30.257" v="3809" actId="2696"/>
        <pc:sldMkLst>
          <pc:docMk/>
          <pc:sldMk cId="3697342028" sldId="336"/>
        </pc:sldMkLst>
        <pc:spChg chg="mod">
          <ac:chgData name="Melissa Ryan" userId="169f3ad4-a1c1-4d4c-bc50-d9e66cb109a9" providerId="ADAL" clId="{CB5512EF-86D9-49CB-8A80-4275BA351C9F}" dt="2024-02-07T05:04:18.234" v="1575"/>
          <ac:spMkLst>
            <pc:docMk/>
            <pc:sldMk cId="3697342028" sldId="336"/>
            <ac:spMk id="2" creationId="{E2022095-779A-A3A1-ED91-2C29E80C7ABE}"/>
          </ac:spMkLst>
        </pc:spChg>
        <pc:spChg chg="add del mod">
          <ac:chgData name="Melissa Ryan" userId="169f3ad4-a1c1-4d4c-bc50-d9e66cb109a9" providerId="ADAL" clId="{CB5512EF-86D9-49CB-8A80-4275BA351C9F}" dt="2024-02-13T02:55:48.085" v="3796" actId="255"/>
          <ac:spMkLst>
            <pc:docMk/>
            <pc:sldMk cId="3697342028" sldId="336"/>
            <ac:spMk id="3" creationId="{3D09799F-0F1A-9C5F-2F15-6CC0403622AB}"/>
          </ac:spMkLst>
        </pc:spChg>
        <pc:spChg chg="add del">
          <ac:chgData name="Melissa Ryan" userId="169f3ad4-a1c1-4d4c-bc50-d9e66cb109a9" providerId="ADAL" clId="{CB5512EF-86D9-49CB-8A80-4275BA351C9F}" dt="2024-02-07T05:04:51.348" v="1579" actId="22"/>
          <ac:spMkLst>
            <pc:docMk/>
            <pc:sldMk cId="3697342028" sldId="336"/>
            <ac:spMk id="6" creationId="{EDA14A24-A316-EB2A-888D-51F57D6AA817}"/>
          </ac:spMkLst>
        </pc:spChg>
        <pc:picChg chg="add mod">
          <ac:chgData name="Melissa Ryan" userId="169f3ad4-a1c1-4d4c-bc50-d9e66cb109a9" providerId="ADAL" clId="{CB5512EF-86D9-49CB-8A80-4275BA351C9F}" dt="2024-02-07T05:05:08.075" v="1585"/>
          <ac:picMkLst>
            <pc:docMk/>
            <pc:sldMk cId="3697342028" sldId="336"/>
            <ac:picMk id="4" creationId="{222CA3A5-86AC-5690-0EC8-6A9A53D7A482}"/>
          </ac:picMkLst>
        </pc:picChg>
        <pc:picChg chg="add mod">
          <ac:chgData name="Melissa Ryan" userId="169f3ad4-a1c1-4d4c-bc50-d9e66cb109a9" providerId="ADAL" clId="{CB5512EF-86D9-49CB-8A80-4275BA351C9F}" dt="2024-02-13T02:55:25.918" v="3791" actId="1076"/>
          <ac:picMkLst>
            <pc:docMk/>
            <pc:sldMk cId="3697342028" sldId="336"/>
            <ac:picMk id="7" creationId="{C9BF2C56-2026-DF0C-980A-E18A83C56B36}"/>
          </ac:picMkLst>
        </pc:picChg>
        <pc:picChg chg="add mod">
          <ac:chgData name="Melissa Ryan" userId="169f3ad4-a1c1-4d4c-bc50-d9e66cb109a9" providerId="ADAL" clId="{CB5512EF-86D9-49CB-8A80-4275BA351C9F}" dt="2024-02-07T05:05:50.490" v="1600" actId="1076"/>
          <ac:picMkLst>
            <pc:docMk/>
            <pc:sldMk cId="3697342028" sldId="336"/>
            <ac:picMk id="8" creationId="{D6580315-4746-5949-A84E-AD6247D04DEA}"/>
          </ac:picMkLst>
        </pc:picChg>
      </pc:sldChg>
      <pc:sldChg chg="addSp delSp modSp new mod setBg">
        <pc:chgData name="Melissa Ryan" userId="169f3ad4-a1c1-4d4c-bc50-d9e66cb109a9" providerId="ADAL" clId="{CB5512EF-86D9-49CB-8A80-4275BA351C9F}" dt="2024-02-13T02:52:42.962" v="3724" actId="26606"/>
        <pc:sldMkLst>
          <pc:docMk/>
          <pc:sldMk cId="3869910918" sldId="337"/>
        </pc:sldMkLst>
        <pc:spChg chg="mod">
          <ac:chgData name="Melissa Ryan" userId="169f3ad4-a1c1-4d4c-bc50-d9e66cb109a9" providerId="ADAL" clId="{CB5512EF-86D9-49CB-8A80-4275BA351C9F}" dt="2024-02-13T02:52:42.962" v="3724" actId="26606"/>
          <ac:spMkLst>
            <pc:docMk/>
            <pc:sldMk cId="3869910918" sldId="337"/>
            <ac:spMk id="2" creationId="{36555624-E56A-7795-91B0-A0ED2A2BA68A}"/>
          </ac:spMkLst>
        </pc:spChg>
        <pc:spChg chg="mod">
          <ac:chgData name="Melissa Ryan" userId="169f3ad4-a1c1-4d4c-bc50-d9e66cb109a9" providerId="ADAL" clId="{CB5512EF-86D9-49CB-8A80-4275BA351C9F}" dt="2024-02-13T02:52:42.962" v="3724" actId="26606"/>
          <ac:spMkLst>
            <pc:docMk/>
            <pc:sldMk cId="3869910918" sldId="337"/>
            <ac:spMk id="3" creationId="{F3EC3C66-152C-844A-4793-114AF2B2EA8F}"/>
          </ac:spMkLst>
        </pc:spChg>
        <pc:spChg chg="add">
          <ac:chgData name="Melissa Ryan" userId="169f3ad4-a1c1-4d4c-bc50-d9e66cb109a9" providerId="ADAL" clId="{CB5512EF-86D9-49CB-8A80-4275BA351C9F}" dt="2024-02-13T02:52:42.962" v="3724" actId="26606"/>
          <ac:spMkLst>
            <pc:docMk/>
            <pc:sldMk cId="3869910918" sldId="337"/>
            <ac:spMk id="8" creationId="{907EF6B7-1338-4443-8C46-6A318D952DFD}"/>
          </ac:spMkLst>
        </pc:spChg>
        <pc:spChg chg="add">
          <ac:chgData name="Melissa Ryan" userId="169f3ad4-a1c1-4d4c-bc50-d9e66cb109a9" providerId="ADAL" clId="{CB5512EF-86D9-49CB-8A80-4275BA351C9F}" dt="2024-02-13T02:52:42.962" v="3724" actId="26606"/>
          <ac:spMkLst>
            <pc:docMk/>
            <pc:sldMk cId="3869910918" sldId="337"/>
            <ac:spMk id="10" creationId="{DAAE4CDD-124C-4DCF-9584-B6033B545DD5}"/>
          </ac:spMkLst>
        </pc:spChg>
        <pc:spChg chg="add">
          <ac:chgData name="Melissa Ryan" userId="169f3ad4-a1c1-4d4c-bc50-d9e66cb109a9" providerId="ADAL" clId="{CB5512EF-86D9-49CB-8A80-4275BA351C9F}" dt="2024-02-13T02:52:42.962" v="3724" actId="26606"/>
          <ac:spMkLst>
            <pc:docMk/>
            <pc:sldMk cId="3869910918" sldId="337"/>
            <ac:spMk id="12" creationId="{081E4A58-353D-44AE-B2FC-2A74E2E400F7}"/>
          </ac:spMkLst>
        </pc:spChg>
        <pc:picChg chg="add del">
          <ac:chgData name="Melissa Ryan" userId="169f3ad4-a1c1-4d4c-bc50-d9e66cb109a9" providerId="ADAL" clId="{CB5512EF-86D9-49CB-8A80-4275BA351C9F}" dt="2024-02-07T21:32:13.529" v="1846"/>
          <ac:picMkLst>
            <pc:docMk/>
            <pc:sldMk cId="3869910918" sldId="337"/>
            <ac:picMk id="1026" creationId="{E8B335A6-2E3C-8E60-AD50-A20D4655851D}"/>
          </ac:picMkLst>
        </pc:picChg>
      </pc:sldChg>
      <pc:sldChg chg="addSp modSp new del mod ord modNotesTx">
        <pc:chgData name="Melissa Ryan" userId="169f3ad4-a1c1-4d4c-bc50-d9e66cb109a9" providerId="ADAL" clId="{CB5512EF-86D9-49CB-8A80-4275BA351C9F}" dt="2024-02-13T04:59:48.670" v="4180" actId="2696"/>
        <pc:sldMkLst>
          <pc:docMk/>
          <pc:sldMk cId="3165975843" sldId="338"/>
        </pc:sldMkLst>
        <pc:spChg chg="mod">
          <ac:chgData name="Melissa Ryan" userId="169f3ad4-a1c1-4d4c-bc50-d9e66cb109a9" providerId="ADAL" clId="{CB5512EF-86D9-49CB-8A80-4275BA351C9F}" dt="2024-02-13T02:58:58.560" v="3804" actId="20577"/>
          <ac:spMkLst>
            <pc:docMk/>
            <pc:sldMk cId="3165975843" sldId="338"/>
            <ac:spMk id="2" creationId="{03FF680A-BF5B-DE27-0AB7-DC808210A805}"/>
          </ac:spMkLst>
        </pc:spChg>
        <pc:spChg chg="mod">
          <ac:chgData name="Melissa Ryan" userId="169f3ad4-a1c1-4d4c-bc50-d9e66cb109a9" providerId="ADAL" clId="{CB5512EF-86D9-49CB-8A80-4275BA351C9F}" dt="2024-02-07T23:34:47.530" v="2408" actId="313"/>
          <ac:spMkLst>
            <pc:docMk/>
            <pc:sldMk cId="3165975843" sldId="338"/>
            <ac:spMk id="3" creationId="{D1A06995-84F4-6BF6-9161-D0BE4EFC4FEC}"/>
          </ac:spMkLst>
        </pc:spChg>
        <pc:picChg chg="add mod">
          <ac:chgData name="Melissa Ryan" userId="169f3ad4-a1c1-4d4c-bc50-d9e66cb109a9" providerId="ADAL" clId="{CB5512EF-86D9-49CB-8A80-4275BA351C9F}" dt="2024-02-07T23:34:15.771" v="2369" actId="1076"/>
          <ac:picMkLst>
            <pc:docMk/>
            <pc:sldMk cId="3165975843" sldId="338"/>
            <ac:picMk id="5" creationId="{5D457D88-EDF3-E49F-B360-E4CEC1221678}"/>
          </ac:picMkLst>
        </pc:picChg>
        <pc:picChg chg="add mod">
          <ac:chgData name="Melissa Ryan" userId="169f3ad4-a1c1-4d4c-bc50-d9e66cb109a9" providerId="ADAL" clId="{CB5512EF-86D9-49CB-8A80-4275BA351C9F}" dt="2024-02-07T23:34:18.052" v="2370" actId="1076"/>
          <ac:picMkLst>
            <pc:docMk/>
            <pc:sldMk cId="3165975843" sldId="338"/>
            <ac:picMk id="7" creationId="{271CD0FD-369A-2FF4-7B2B-94AD84C267F9}"/>
          </ac:picMkLst>
        </pc:picChg>
      </pc:sldChg>
      <pc:sldChg chg="addSp modSp new del mod modNotesTx">
        <pc:chgData name="Melissa Ryan" userId="169f3ad4-a1c1-4d4c-bc50-d9e66cb109a9" providerId="ADAL" clId="{CB5512EF-86D9-49CB-8A80-4275BA351C9F}" dt="2024-02-13T05:02:29.615" v="4182" actId="2696"/>
        <pc:sldMkLst>
          <pc:docMk/>
          <pc:sldMk cId="3776672059" sldId="339"/>
        </pc:sldMkLst>
        <pc:spChg chg="mod">
          <ac:chgData name="Melissa Ryan" userId="169f3ad4-a1c1-4d4c-bc50-d9e66cb109a9" providerId="ADAL" clId="{CB5512EF-86D9-49CB-8A80-4275BA351C9F}" dt="2024-02-07T23:44:25.761" v="2694" actId="20577"/>
          <ac:spMkLst>
            <pc:docMk/>
            <pc:sldMk cId="3776672059" sldId="339"/>
            <ac:spMk id="2" creationId="{5D0AE75D-DD43-266B-09A4-71AF17C1E935}"/>
          </ac:spMkLst>
        </pc:spChg>
        <pc:spChg chg="mod">
          <ac:chgData name="Melissa Ryan" userId="169f3ad4-a1c1-4d4c-bc50-d9e66cb109a9" providerId="ADAL" clId="{CB5512EF-86D9-49CB-8A80-4275BA351C9F}" dt="2024-02-07T23:44:59.774" v="2696" actId="11"/>
          <ac:spMkLst>
            <pc:docMk/>
            <pc:sldMk cId="3776672059" sldId="339"/>
            <ac:spMk id="3" creationId="{9FF7A48C-40ED-48A0-5EF9-3ECAF7979E19}"/>
          </ac:spMkLst>
        </pc:spChg>
        <pc:picChg chg="add mod">
          <ac:chgData name="Melissa Ryan" userId="169f3ad4-a1c1-4d4c-bc50-d9e66cb109a9" providerId="ADAL" clId="{CB5512EF-86D9-49CB-8A80-4275BA351C9F}" dt="2024-02-07T23:41:50.829" v="2593" actId="1076"/>
          <ac:picMkLst>
            <pc:docMk/>
            <pc:sldMk cId="3776672059" sldId="339"/>
            <ac:picMk id="5" creationId="{FBF79700-85E9-79B8-6214-4608A824BB72}"/>
          </ac:picMkLst>
        </pc:picChg>
        <pc:picChg chg="add mod">
          <ac:chgData name="Melissa Ryan" userId="169f3ad4-a1c1-4d4c-bc50-d9e66cb109a9" providerId="ADAL" clId="{CB5512EF-86D9-49CB-8A80-4275BA351C9F}" dt="2024-02-07T23:43:19.411" v="2596" actId="1076"/>
          <ac:picMkLst>
            <pc:docMk/>
            <pc:sldMk cId="3776672059" sldId="339"/>
            <ac:picMk id="7" creationId="{F8E6BF14-88C0-80CD-7E5C-028B24FAD464}"/>
          </ac:picMkLst>
        </pc:picChg>
      </pc:sldChg>
      <pc:sldChg chg="addSp delSp modSp new mod ord">
        <pc:chgData name="Melissa Ryan" userId="169f3ad4-a1c1-4d4c-bc50-d9e66cb109a9" providerId="ADAL" clId="{CB5512EF-86D9-49CB-8A80-4275BA351C9F}" dt="2024-02-09T05:38:59.781" v="3416" actId="14100"/>
        <pc:sldMkLst>
          <pc:docMk/>
          <pc:sldMk cId="3501918197" sldId="340"/>
        </pc:sldMkLst>
        <pc:spChg chg="add del mod">
          <ac:chgData name="Melissa Ryan" userId="169f3ad4-a1c1-4d4c-bc50-d9e66cb109a9" providerId="ADAL" clId="{CB5512EF-86D9-49CB-8A80-4275BA351C9F}" dt="2024-02-09T05:37:58.052" v="3395" actId="14100"/>
          <ac:spMkLst>
            <pc:docMk/>
            <pc:sldMk cId="3501918197" sldId="340"/>
            <ac:spMk id="2" creationId="{95991EE9-5114-0489-9C62-EAD00C6626C7}"/>
          </ac:spMkLst>
        </pc:spChg>
        <pc:spChg chg="del">
          <ac:chgData name="Melissa Ryan" userId="169f3ad4-a1c1-4d4c-bc50-d9e66cb109a9" providerId="ADAL" clId="{CB5512EF-86D9-49CB-8A80-4275BA351C9F}" dt="2024-02-09T05:32:30.033" v="3140" actId="22"/>
          <ac:spMkLst>
            <pc:docMk/>
            <pc:sldMk cId="3501918197" sldId="340"/>
            <ac:spMk id="3" creationId="{66E8BA27-6969-2E9C-402E-465CA00C52DA}"/>
          </ac:spMkLst>
        </pc:spChg>
        <pc:spChg chg="add mod">
          <ac:chgData name="Melissa Ryan" userId="169f3ad4-a1c1-4d4c-bc50-d9e66cb109a9" providerId="ADAL" clId="{CB5512EF-86D9-49CB-8A80-4275BA351C9F}" dt="2024-02-09T05:38:54.320" v="3414" actId="5793"/>
          <ac:spMkLst>
            <pc:docMk/>
            <pc:sldMk cId="3501918197" sldId="340"/>
            <ac:spMk id="7" creationId="{9CC347D2-A193-BC13-AB2B-B428B14E46C5}"/>
          </ac:spMkLst>
        </pc:spChg>
        <pc:spChg chg="add del mod">
          <ac:chgData name="Melissa Ryan" userId="169f3ad4-a1c1-4d4c-bc50-d9e66cb109a9" providerId="ADAL" clId="{CB5512EF-86D9-49CB-8A80-4275BA351C9F}" dt="2024-02-09T05:33:50.221" v="3191" actId="478"/>
          <ac:spMkLst>
            <pc:docMk/>
            <pc:sldMk cId="3501918197" sldId="340"/>
            <ac:spMk id="11" creationId="{1458EB1C-AA8D-F7D7-2700-DFD1FA738315}"/>
          </ac:spMkLst>
        </pc:spChg>
        <pc:picChg chg="add del mod ord">
          <ac:chgData name="Melissa Ryan" userId="169f3ad4-a1c1-4d4c-bc50-d9e66cb109a9" providerId="ADAL" clId="{CB5512EF-86D9-49CB-8A80-4275BA351C9F}" dt="2024-02-09T05:32:35.182" v="3141" actId="478"/>
          <ac:picMkLst>
            <pc:docMk/>
            <pc:sldMk cId="3501918197" sldId="340"/>
            <ac:picMk id="5" creationId="{DB427A97-D75A-EC66-5E3D-0553FD112D5E}"/>
          </ac:picMkLst>
        </pc:picChg>
        <pc:picChg chg="add del mod">
          <ac:chgData name="Melissa Ryan" userId="169f3ad4-a1c1-4d4c-bc50-d9e66cb109a9" providerId="ADAL" clId="{CB5512EF-86D9-49CB-8A80-4275BA351C9F}" dt="2024-02-09T05:33:51.206" v="3192" actId="478"/>
          <ac:picMkLst>
            <pc:docMk/>
            <pc:sldMk cId="3501918197" sldId="340"/>
            <ac:picMk id="9" creationId="{86F783FA-B709-B5E5-9FBF-DFAA095C5C73}"/>
          </ac:picMkLst>
        </pc:picChg>
        <pc:picChg chg="add mod">
          <ac:chgData name="Melissa Ryan" userId="169f3ad4-a1c1-4d4c-bc50-d9e66cb109a9" providerId="ADAL" clId="{CB5512EF-86D9-49CB-8A80-4275BA351C9F}" dt="2024-02-09T05:38:06.068" v="3399" actId="1076"/>
          <ac:picMkLst>
            <pc:docMk/>
            <pc:sldMk cId="3501918197" sldId="340"/>
            <ac:picMk id="13" creationId="{5912CE8A-972D-7CFB-5C20-A3AC0C82876E}"/>
          </ac:picMkLst>
        </pc:picChg>
        <pc:picChg chg="add mod">
          <ac:chgData name="Melissa Ryan" userId="169f3ad4-a1c1-4d4c-bc50-d9e66cb109a9" providerId="ADAL" clId="{CB5512EF-86D9-49CB-8A80-4275BA351C9F}" dt="2024-02-09T05:38:59.781" v="3416" actId="14100"/>
          <ac:picMkLst>
            <pc:docMk/>
            <pc:sldMk cId="3501918197" sldId="340"/>
            <ac:picMk id="15" creationId="{CF55DF2B-FF6F-00B3-9595-585A4ABE13FA}"/>
          </ac:picMkLst>
        </pc:picChg>
      </pc:sldChg>
      <pc:sldChg chg="addSp delSp modSp new mod setBg modNotesTx">
        <pc:chgData name="Melissa Ryan" userId="169f3ad4-a1c1-4d4c-bc50-d9e66cb109a9" providerId="ADAL" clId="{CB5512EF-86D9-49CB-8A80-4275BA351C9F}" dt="2024-02-13T04:47:45.724" v="4136" actId="13822"/>
        <pc:sldMkLst>
          <pc:docMk/>
          <pc:sldMk cId="3401336063" sldId="341"/>
        </pc:sldMkLst>
        <pc:spChg chg="mod">
          <ac:chgData name="Melissa Ryan" userId="169f3ad4-a1c1-4d4c-bc50-d9e66cb109a9" providerId="ADAL" clId="{CB5512EF-86D9-49CB-8A80-4275BA351C9F}" dt="2024-02-09T05:30:48.790" v="3110" actId="14100"/>
          <ac:spMkLst>
            <pc:docMk/>
            <pc:sldMk cId="3401336063" sldId="341"/>
            <ac:spMk id="2" creationId="{6E749151-F128-C29E-0728-483839574CB9}"/>
          </ac:spMkLst>
        </pc:spChg>
        <pc:spChg chg="add del mod">
          <ac:chgData name="Melissa Ryan" userId="169f3ad4-a1c1-4d4c-bc50-d9e66cb109a9" providerId="ADAL" clId="{CB5512EF-86D9-49CB-8A80-4275BA351C9F}" dt="2024-02-13T04:47:05.713" v="4063" actId="20577"/>
          <ac:spMkLst>
            <pc:docMk/>
            <pc:sldMk cId="3401336063" sldId="341"/>
            <ac:spMk id="3" creationId="{DA263E6A-56DB-2447-F153-D70042958CF9}"/>
          </ac:spMkLst>
        </pc:spChg>
        <pc:spChg chg="add mod">
          <ac:chgData name="Melissa Ryan" userId="169f3ad4-a1c1-4d4c-bc50-d9e66cb109a9" providerId="ADAL" clId="{CB5512EF-86D9-49CB-8A80-4275BA351C9F}" dt="2024-02-13T04:47:45.724" v="4136" actId="13822"/>
          <ac:spMkLst>
            <pc:docMk/>
            <pc:sldMk cId="3401336063" sldId="341"/>
            <ac:spMk id="10" creationId="{6AD82F0F-AA63-3204-A36C-D5B088FFD290}"/>
          </ac:spMkLst>
        </pc:spChg>
        <pc:spChg chg="add del">
          <ac:chgData name="Melissa Ryan" userId="169f3ad4-a1c1-4d4c-bc50-d9e66cb109a9" providerId="ADAL" clId="{CB5512EF-86D9-49CB-8A80-4275BA351C9F}" dt="2024-02-09T05:29:59.571" v="3096" actId="26606"/>
          <ac:spMkLst>
            <pc:docMk/>
            <pc:sldMk cId="3401336063" sldId="341"/>
            <ac:spMk id="12" creationId="{352BEC0E-22F8-46D0-9632-375DB541B06C}"/>
          </ac:spMkLst>
        </pc:spChg>
        <pc:spChg chg="add del">
          <ac:chgData name="Melissa Ryan" userId="169f3ad4-a1c1-4d4c-bc50-d9e66cb109a9" providerId="ADAL" clId="{CB5512EF-86D9-49CB-8A80-4275BA351C9F}" dt="2024-02-09T05:29:59.571" v="3096" actId="26606"/>
          <ac:spMkLst>
            <pc:docMk/>
            <pc:sldMk cId="3401336063" sldId="341"/>
            <ac:spMk id="14" creationId="{3FCFB1DE-0B7E-48CC-BA90-B2AB0889F9D6}"/>
          </ac:spMkLst>
        </pc:spChg>
        <pc:spChg chg="add del">
          <ac:chgData name="Melissa Ryan" userId="169f3ad4-a1c1-4d4c-bc50-d9e66cb109a9" providerId="ADAL" clId="{CB5512EF-86D9-49CB-8A80-4275BA351C9F}" dt="2024-02-09T05:29:59.563" v="3095" actId="26606"/>
          <ac:spMkLst>
            <pc:docMk/>
            <pc:sldMk cId="3401336063" sldId="341"/>
            <ac:spMk id="19" creationId="{149FB5C3-7336-4FE0-A30C-CC0A3646D499}"/>
          </ac:spMkLst>
        </pc:spChg>
        <pc:spChg chg="add del">
          <ac:chgData name="Melissa Ryan" userId="169f3ad4-a1c1-4d4c-bc50-d9e66cb109a9" providerId="ADAL" clId="{CB5512EF-86D9-49CB-8A80-4275BA351C9F}" dt="2024-02-09T05:29:59.563" v="3095" actId="26606"/>
          <ac:spMkLst>
            <pc:docMk/>
            <pc:sldMk cId="3401336063" sldId="341"/>
            <ac:spMk id="25" creationId="{0DA909B4-15FF-46A6-8A7F-7AEF977FE9ED}"/>
          </ac:spMkLst>
        </pc:spChg>
        <pc:spChg chg="add del">
          <ac:chgData name="Melissa Ryan" userId="169f3ad4-a1c1-4d4c-bc50-d9e66cb109a9" providerId="ADAL" clId="{CB5512EF-86D9-49CB-8A80-4275BA351C9F}" dt="2024-02-09T05:29:59.563" v="3095" actId="26606"/>
          <ac:spMkLst>
            <pc:docMk/>
            <pc:sldMk cId="3401336063" sldId="341"/>
            <ac:spMk id="27" creationId="{1382A32C-5B0C-4B1C-A074-76C6DBCC9F87}"/>
          </ac:spMkLst>
        </pc:spChg>
        <pc:spChg chg="add">
          <ac:chgData name="Melissa Ryan" userId="169f3ad4-a1c1-4d4c-bc50-d9e66cb109a9" providerId="ADAL" clId="{CB5512EF-86D9-49CB-8A80-4275BA351C9F}" dt="2024-02-09T05:29:59.571" v="3096" actId="26606"/>
          <ac:spMkLst>
            <pc:docMk/>
            <pc:sldMk cId="3401336063" sldId="341"/>
            <ac:spMk id="29" creationId="{2CB962CF-61A3-4EF9-94F6-7C59B0329524}"/>
          </ac:spMkLst>
        </pc:spChg>
        <pc:grpChg chg="add del">
          <ac:chgData name="Melissa Ryan" userId="169f3ad4-a1c1-4d4c-bc50-d9e66cb109a9" providerId="ADAL" clId="{CB5512EF-86D9-49CB-8A80-4275BA351C9F}" dt="2024-02-09T05:29:59.563" v="3095" actId="26606"/>
          <ac:grpSpMkLst>
            <pc:docMk/>
            <pc:sldMk cId="3401336063" sldId="341"/>
            <ac:grpSpMk id="21" creationId="{19A6B5CE-CB1D-48EE-8B43-E952235C8371}"/>
          </ac:grpSpMkLst>
        </pc:grpChg>
        <pc:graphicFrameChg chg="add del">
          <ac:chgData name="Melissa Ryan" userId="169f3ad4-a1c1-4d4c-bc50-d9e66cb109a9" providerId="ADAL" clId="{CB5512EF-86D9-49CB-8A80-4275BA351C9F}" dt="2024-02-09T05:28:52.625" v="3083" actId="26606"/>
          <ac:graphicFrameMkLst>
            <pc:docMk/>
            <pc:sldMk cId="3401336063" sldId="341"/>
            <ac:graphicFrameMk id="16" creationId="{C3665ED1-BA72-A689-E0DC-7EBB7DD758A7}"/>
          </ac:graphicFrameMkLst>
        </pc:graphicFrameChg>
        <pc:graphicFrameChg chg="add del mod">
          <ac:chgData name="Melissa Ryan" userId="169f3ad4-a1c1-4d4c-bc50-d9e66cb109a9" providerId="ADAL" clId="{CB5512EF-86D9-49CB-8A80-4275BA351C9F}" dt="2024-02-09T05:29:16.183" v="3088" actId="26606"/>
          <ac:graphicFrameMkLst>
            <pc:docMk/>
            <pc:sldMk cId="3401336063" sldId="341"/>
            <ac:graphicFrameMk id="18" creationId="{FB3C90D5-FAC0-FA65-D6BE-2CBE93DD99E9}"/>
          </ac:graphicFrameMkLst>
        </pc:graphicFrameChg>
        <pc:picChg chg="add mod">
          <ac:chgData name="Melissa Ryan" userId="169f3ad4-a1c1-4d4c-bc50-d9e66cb109a9" providerId="ADAL" clId="{CB5512EF-86D9-49CB-8A80-4275BA351C9F}" dt="2024-02-09T05:31:39.959" v="3136" actId="1076"/>
          <ac:picMkLst>
            <pc:docMk/>
            <pc:sldMk cId="3401336063" sldId="341"/>
            <ac:picMk id="5" creationId="{CBE4A6EE-EBE5-54F3-86C6-82ED1ED0AA92}"/>
          </ac:picMkLst>
        </pc:picChg>
        <pc:picChg chg="add del mod">
          <ac:chgData name="Melissa Ryan" userId="169f3ad4-a1c1-4d4c-bc50-d9e66cb109a9" providerId="ADAL" clId="{CB5512EF-86D9-49CB-8A80-4275BA351C9F}" dt="2024-02-13T04:46:39.641" v="4025" actId="478"/>
          <ac:picMkLst>
            <pc:docMk/>
            <pc:sldMk cId="3401336063" sldId="341"/>
            <ac:picMk id="6" creationId="{9C45DDF1-4986-AF8A-7E6E-DE103B383C4E}"/>
          </ac:picMkLst>
        </pc:picChg>
        <pc:picChg chg="add del mod">
          <ac:chgData name="Melissa Ryan" userId="169f3ad4-a1c1-4d4c-bc50-d9e66cb109a9" providerId="ADAL" clId="{CB5512EF-86D9-49CB-8A80-4275BA351C9F}" dt="2024-02-13T04:43:50.324" v="4020" actId="478"/>
          <ac:picMkLst>
            <pc:docMk/>
            <pc:sldMk cId="3401336063" sldId="341"/>
            <ac:picMk id="7" creationId="{0770A6FE-7FDF-63BB-DE28-A054706B451E}"/>
          </ac:picMkLst>
        </pc:picChg>
        <pc:picChg chg="add mod">
          <ac:chgData name="Melissa Ryan" userId="169f3ad4-a1c1-4d4c-bc50-d9e66cb109a9" providerId="ADAL" clId="{CB5512EF-86D9-49CB-8A80-4275BA351C9F}" dt="2024-02-13T04:46:46.792" v="4028" actId="1076"/>
          <ac:picMkLst>
            <pc:docMk/>
            <pc:sldMk cId="3401336063" sldId="341"/>
            <ac:picMk id="9" creationId="{8518715C-4E36-6B1D-B50C-72A0CA65B395}"/>
          </ac:picMkLst>
        </pc:picChg>
      </pc:sldChg>
      <pc:sldChg chg="addSp modSp new mod">
        <pc:chgData name="Melissa Ryan" userId="169f3ad4-a1c1-4d4c-bc50-d9e66cb109a9" providerId="ADAL" clId="{CB5512EF-86D9-49CB-8A80-4275BA351C9F}" dt="2024-02-13T23:32:05.893" v="5145" actId="1076"/>
        <pc:sldMkLst>
          <pc:docMk/>
          <pc:sldMk cId="410250213" sldId="342"/>
        </pc:sldMkLst>
        <pc:spChg chg="mod">
          <ac:chgData name="Melissa Ryan" userId="169f3ad4-a1c1-4d4c-bc50-d9e66cb109a9" providerId="ADAL" clId="{CB5512EF-86D9-49CB-8A80-4275BA351C9F}" dt="2024-02-09T05:45:22" v="3633"/>
          <ac:spMkLst>
            <pc:docMk/>
            <pc:sldMk cId="410250213" sldId="342"/>
            <ac:spMk id="2" creationId="{725739B9-3B18-677B-470E-A0E8EC066681}"/>
          </ac:spMkLst>
        </pc:spChg>
        <pc:spChg chg="mod">
          <ac:chgData name="Melissa Ryan" userId="169f3ad4-a1c1-4d4c-bc50-d9e66cb109a9" providerId="ADAL" clId="{CB5512EF-86D9-49CB-8A80-4275BA351C9F}" dt="2024-02-13T23:31:53.649" v="5142" actId="5793"/>
          <ac:spMkLst>
            <pc:docMk/>
            <pc:sldMk cId="410250213" sldId="342"/>
            <ac:spMk id="3" creationId="{8A4A74CB-D1DB-5903-0D37-01BB8C11618B}"/>
          </ac:spMkLst>
        </pc:spChg>
        <pc:picChg chg="add mod">
          <ac:chgData name="Melissa Ryan" userId="169f3ad4-a1c1-4d4c-bc50-d9e66cb109a9" providerId="ADAL" clId="{CB5512EF-86D9-49CB-8A80-4275BA351C9F}" dt="2024-02-13T23:32:04.342" v="5144" actId="14100"/>
          <ac:picMkLst>
            <pc:docMk/>
            <pc:sldMk cId="410250213" sldId="342"/>
            <ac:picMk id="5" creationId="{5BE5EA08-8BE9-B5C0-13CC-B69CD0F1A81B}"/>
          </ac:picMkLst>
        </pc:picChg>
        <pc:picChg chg="add mod">
          <ac:chgData name="Melissa Ryan" userId="169f3ad4-a1c1-4d4c-bc50-d9e66cb109a9" providerId="ADAL" clId="{CB5512EF-86D9-49CB-8A80-4275BA351C9F}" dt="2024-02-13T23:32:05.893" v="5145" actId="1076"/>
          <ac:picMkLst>
            <pc:docMk/>
            <pc:sldMk cId="410250213" sldId="342"/>
            <ac:picMk id="7" creationId="{8A9A4F59-B3DD-82E4-0C19-B48A3309649F}"/>
          </ac:picMkLst>
        </pc:picChg>
      </pc:sldChg>
      <pc:sldChg chg="addSp delSp modSp new mod">
        <pc:chgData name="Melissa Ryan" userId="169f3ad4-a1c1-4d4c-bc50-d9e66cb109a9" providerId="ADAL" clId="{CB5512EF-86D9-49CB-8A80-4275BA351C9F}" dt="2024-02-09T05:47:12.871" v="3708" actId="1076"/>
        <pc:sldMkLst>
          <pc:docMk/>
          <pc:sldMk cId="1612626881" sldId="343"/>
        </pc:sldMkLst>
        <pc:spChg chg="mod">
          <ac:chgData name="Melissa Ryan" userId="169f3ad4-a1c1-4d4c-bc50-d9e66cb109a9" providerId="ADAL" clId="{CB5512EF-86D9-49CB-8A80-4275BA351C9F}" dt="2024-02-09T05:45:53.361" v="3641" actId="14100"/>
          <ac:spMkLst>
            <pc:docMk/>
            <pc:sldMk cId="1612626881" sldId="343"/>
            <ac:spMk id="2" creationId="{E734908C-2668-F5DF-4AD2-0885F14CF004}"/>
          </ac:spMkLst>
        </pc:spChg>
        <pc:spChg chg="del">
          <ac:chgData name="Melissa Ryan" userId="169f3ad4-a1c1-4d4c-bc50-d9e66cb109a9" providerId="ADAL" clId="{CB5512EF-86D9-49CB-8A80-4275BA351C9F}" dt="2024-02-09T05:42:58.490" v="3596" actId="22"/>
          <ac:spMkLst>
            <pc:docMk/>
            <pc:sldMk cId="1612626881" sldId="343"/>
            <ac:spMk id="3" creationId="{CE13F627-08B3-50E0-3D64-1C133C94C3F7}"/>
          </ac:spMkLst>
        </pc:spChg>
        <pc:spChg chg="add mod">
          <ac:chgData name="Melissa Ryan" userId="169f3ad4-a1c1-4d4c-bc50-d9e66cb109a9" providerId="ADAL" clId="{CB5512EF-86D9-49CB-8A80-4275BA351C9F}" dt="2024-02-09T05:47:07.066" v="3707" actId="313"/>
          <ac:spMkLst>
            <pc:docMk/>
            <pc:sldMk cId="1612626881" sldId="343"/>
            <ac:spMk id="10" creationId="{A48FF433-8946-C80D-E727-035EAAFE7BB3}"/>
          </ac:spMkLst>
        </pc:spChg>
        <pc:picChg chg="add mod ord">
          <ac:chgData name="Melissa Ryan" userId="169f3ad4-a1c1-4d4c-bc50-d9e66cb109a9" providerId="ADAL" clId="{CB5512EF-86D9-49CB-8A80-4275BA351C9F}" dt="2024-02-09T05:46:00.443" v="3645" actId="1076"/>
          <ac:picMkLst>
            <pc:docMk/>
            <pc:sldMk cId="1612626881" sldId="343"/>
            <ac:picMk id="5" creationId="{012A69E3-7038-61A7-E152-A71DC66623F6}"/>
          </ac:picMkLst>
        </pc:picChg>
        <pc:picChg chg="add del mod">
          <ac:chgData name="Melissa Ryan" userId="169f3ad4-a1c1-4d4c-bc50-d9e66cb109a9" providerId="ADAL" clId="{CB5512EF-86D9-49CB-8A80-4275BA351C9F}" dt="2024-02-09T05:44:08.058" v="3602" actId="478"/>
          <ac:picMkLst>
            <pc:docMk/>
            <pc:sldMk cId="1612626881" sldId="343"/>
            <ac:picMk id="7" creationId="{02A34B75-C5A0-AF00-7E0F-7073C7AFB4D6}"/>
          </ac:picMkLst>
        </pc:picChg>
        <pc:picChg chg="add mod">
          <ac:chgData name="Melissa Ryan" userId="169f3ad4-a1c1-4d4c-bc50-d9e66cb109a9" providerId="ADAL" clId="{CB5512EF-86D9-49CB-8A80-4275BA351C9F}" dt="2024-02-09T05:47:12.871" v="3708" actId="1076"/>
          <ac:picMkLst>
            <pc:docMk/>
            <pc:sldMk cId="1612626881" sldId="343"/>
            <ac:picMk id="9" creationId="{084A8AC4-6A1D-950E-62A4-6D0360A1E258}"/>
          </ac:picMkLst>
        </pc:picChg>
      </pc:sldChg>
      <pc:sldChg chg="delSp add setBg delDesignElem delCm">
        <pc:chgData name="Melissa Ryan" userId="169f3ad4-a1c1-4d4c-bc50-d9e66cb109a9" providerId="ADAL" clId="{CB5512EF-86D9-49CB-8A80-4275BA351C9F}" dt="2024-02-13T04:54:19.479" v="4138" actId="1592"/>
        <pc:sldMkLst>
          <pc:docMk/>
          <pc:sldMk cId="1738110496" sldId="344"/>
        </pc:sldMkLst>
        <pc:spChg chg="del">
          <ac:chgData name="Melissa Ryan" userId="169f3ad4-a1c1-4d4c-bc50-d9e66cb109a9" providerId="ADAL" clId="{CB5512EF-86D9-49CB-8A80-4275BA351C9F}" dt="2024-02-13T02:57:28.541" v="3798"/>
          <ac:spMkLst>
            <pc:docMk/>
            <pc:sldMk cId="1738110496" sldId="344"/>
            <ac:spMk id="12" creationId="{743AA782-23D1-4521-8CAD-47662984AA08}"/>
          </ac:spMkLst>
        </pc:spChg>
        <pc:spChg chg="del">
          <ac:chgData name="Melissa Ryan" userId="169f3ad4-a1c1-4d4c-bc50-d9e66cb109a9" providerId="ADAL" clId="{CB5512EF-86D9-49CB-8A80-4275BA351C9F}" dt="2024-02-13T02:57:28.541" v="3798"/>
          <ac:spMkLst>
            <pc:docMk/>
            <pc:sldMk cId="1738110496" sldId="344"/>
            <ac:spMk id="14" creationId="{71877DBC-BB60-40F0-AC93-2ACDBAAE60CE}"/>
          </ac:spMkLst>
        </pc:spChg>
      </pc:sldChg>
      <pc:sldChg chg="modSp add mod delCm">
        <pc:chgData name="Melissa Ryan" userId="169f3ad4-a1c1-4d4c-bc50-d9e66cb109a9" providerId="ADAL" clId="{CB5512EF-86D9-49CB-8A80-4275BA351C9F}" dt="2024-02-13T04:58:02.433" v="4179" actId="20577"/>
        <pc:sldMkLst>
          <pc:docMk/>
          <pc:sldMk cId="1912860194" sldId="345"/>
        </pc:sldMkLst>
        <pc:spChg chg="mod">
          <ac:chgData name="Melissa Ryan" userId="169f3ad4-a1c1-4d4c-bc50-d9e66cb109a9" providerId="ADAL" clId="{CB5512EF-86D9-49CB-8A80-4275BA351C9F}" dt="2024-02-13T04:58:02.433" v="4179" actId="20577"/>
          <ac:spMkLst>
            <pc:docMk/>
            <pc:sldMk cId="1912860194" sldId="345"/>
            <ac:spMk id="3" creationId="{3D09799F-0F1A-9C5F-2F15-6CC0403622AB}"/>
          </ac:spMkLst>
        </pc:spChg>
        <pc:picChg chg="mod">
          <ac:chgData name="Melissa Ryan" userId="169f3ad4-a1c1-4d4c-bc50-d9e66cb109a9" providerId="ADAL" clId="{CB5512EF-86D9-49CB-8A80-4275BA351C9F}" dt="2024-02-13T04:57:23.410" v="4173" actId="1076"/>
          <ac:picMkLst>
            <pc:docMk/>
            <pc:sldMk cId="1912860194" sldId="345"/>
            <ac:picMk id="8" creationId="{D6580315-4746-5949-A84E-AD6247D04DEA}"/>
          </ac:picMkLst>
        </pc:picChg>
      </pc:sldChg>
      <pc:sldChg chg="new del">
        <pc:chgData name="Melissa Ryan" userId="169f3ad4-a1c1-4d4c-bc50-d9e66cb109a9" providerId="ADAL" clId="{CB5512EF-86D9-49CB-8A80-4275BA351C9F}" dt="2024-02-13T02:59:54.836" v="3807" actId="2696"/>
        <pc:sldMkLst>
          <pc:docMk/>
          <pc:sldMk cId="923822569" sldId="346"/>
        </pc:sldMkLst>
      </pc:sldChg>
      <pc:sldChg chg="add">
        <pc:chgData name="Melissa Ryan" userId="169f3ad4-a1c1-4d4c-bc50-d9e66cb109a9" providerId="ADAL" clId="{CB5512EF-86D9-49CB-8A80-4275BA351C9F}" dt="2024-02-13T02:59:48.214" v="3806"/>
        <pc:sldMkLst>
          <pc:docMk/>
          <pc:sldMk cId="3285033807" sldId="347"/>
        </pc:sldMkLst>
      </pc:sldChg>
      <pc:sldChg chg="add delCm">
        <pc:chgData name="Melissa Ryan" userId="169f3ad4-a1c1-4d4c-bc50-d9e66cb109a9" providerId="ADAL" clId="{CB5512EF-86D9-49CB-8A80-4275BA351C9F}" dt="2024-02-13T05:00:00.532" v="4181" actId="1592"/>
        <pc:sldMkLst>
          <pc:docMk/>
          <pc:sldMk cId="4080977867" sldId="348"/>
        </pc:sldMkLst>
      </pc:sldChg>
      <pc:sldChg chg="add delCm">
        <pc:chgData name="Melissa Ryan" userId="169f3ad4-a1c1-4d4c-bc50-d9e66cb109a9" providerId="ADAL" clId="{CB5512EF-86D9-49CB-8A80-4275BA351C9F}" dt="2024-02-13T23:27:58.627" v="5119" actId="1592"/>
        <pc:sldMkLst>
          <pc:docMk/>
          <pc:sldMk cId="2437837865" sldId="349"/>
        </pc:sldMkLst>
      </pc:sldChg>
      <pc:sldChg chg="add modNotesTx">
        <pc:chgData name="Melissa Ryan" userId="169f3ad4-a1c1-4d4c-bc50-d9e66cb109a9" providerId="ADAL" clId="{CB5512EF-86D9-49CB-8A80-4275BA351C9F}" dt="2024-02-13T23:24:48.343" v="4948" actId="20577"/>
        <pc:sldMkLst>
          <pc:docMk/>
          <pc:sldMk cId="921503612" sldId="350"/>
        </pc:sldMkLst>
      </pc:sldChg>
      <pc:sldChg chg="add delCm modNotesTx">
        <pc:chgData name="Melissa Ryan" userId="169f3ad4-a1c1-4d4c-bc50-d9e66cb109a9" providerId="ADAL" clId="{CB5512EF-86D9-49CB-8A80-4275BA351C9F}" dt="2024-02-13T23:27:33.541" v="5118" actId="1592"/>
        <pc:sldMkLst>
          <pc:docMk/>
          <pc:sldMk cId="3029801687" sldId="351"/>
        </pc:sldMkLst>
      </pc:sldChg>
      <pc:sldChg chg="addSp delSp modSp new del mod setBg">
        <pc:chgData name="Melissa Ryan" userId="169f3ad4-a1c1-4d4c-bc50-d9e66cb109a9" providerId="ADAL" clId="{CB5512EF-86D9-49CB-8A80-4275BA351C9F}" dt="2024-02-15T03:10:19.831" v="5433" actId="2696"/>
        <pc:sldMkLst>
          <pc:docMk/>
          <pc:sldMk cId="3562871978" sldId="352"/>
        </pc:sldMkLst>
        <pc:spChg chg="mod">
          <ac:chgData name="Melissa Ryan" userId="169f3ad4-a1c1-4d4c-bc50-d9e66cb109a9" providerId="ADAL" clId="{CB5512EF-86D9-49CB-8A80-4275BA351C9F}" dt="2024-02-15T03:09:38.565" v="5429" actId="20577"/>
          <ac:spMkLst>
            <pc:docMk/>
            <pc:sldMk cId="3562871978" sldId="352"/>
            <ac:spMk id="2" creationId="{47B24BA5-AE9A-6818-CF7C-C0CCAAC8FE22}"/>
          </ac:spMkLst>
        </pc:spChg>
        <pc:spChg chg="mod">
          <ac:chgData name="Melissa Ryan" userId="169f3ad4-a1c1-4d4c-bc50-d9e66cb109a9" providerId="ADAL" clId="{CB5512EF-86D9-49CB-8A80-4275BA351C9F}" dt="2024-02-15T03:08:43.619" v="5386" actId="20577"/>
          <ac:spMkLst>
            <pc:docMk/>
            <pc:sldMk cId="3562871978" sldId="352"/>
            <ac:spMk id="3" creationId="{00A43446-8F3C-B0AE-C073-8101B7EDEBB4}"/>
          </ac:spMkLst>
        </pc:spChg>
        <pc:spChg chg="add del">
          <ac:chgData name="Melissa Ryan" userId="169f3ad4-a1c1-4d4c-bc50-d9e66cb109a9" providerId="ADAL" clId="{CB5512EF-86D9-49CB-8A80-4275BA351C9F}" dt="2024-02-13T05:07:26.494" v="4375" actId="26606"/>
          <ac:spMkLst>
            <pc:docMk/>
            <pc:sldMk cId="3562871978" sldId="352"/>
            <ac:spMk id="8" creationId="{389575E1-3389-451A-A5F7-27854C25C599}"/>
          </ac:spMkLst>
        </pc:spChg>
        <pc:spChg chg="add">
          <ac:chgData name="Melissa Ryan" userId="169f3ad4-a1c1-4d4c-bc50-d9e66cb109a9" providerId="ADAL" clId="{CB5512EF-86D9-49CB-8A80-4275BA351C9F}" dt="2024-02-13T05:07:26.505" v="4376" actId="26606"/>
          <ac:spMkLst>
            <pc:docMk/>
            <pc:sldMk cId="3562871978" sldId="352"/>
            <ac:spMk id="9" creationId="{3ECBE1F1-D69B-4AFA-ABD5-8E41720EF6DE}"/>
          </ac:spMkLst>
        </pc:spChg>
        <pc:spChg chg="add del">
          <ac:chgData name="Melissa Ryan" userId="169f3ad4-a1c1-4d4c-bc50-d9e66cb109a9" providerId="ADAL" clId="{CB5512EF-86D9-49CB-8A80-4275BA351C9F}" dt="2024-02-13T05:07:26.494" v="4375" actId="26606"/>
          <ac:spMkLst>
            <pc:docMk/>
            <pc:sldMk cId="3562871978" sldId="352"/>
            <ac:spMk id="10" creationId="{A53CCC5C-D88E-40FB-B30B-23DCDBD01D37}"/>
          </ac:spMkLst>
        </pc:spChg>
        <pc:spChg chg="add">
          <ac:chgData name="Melissa Ryan" userId="169f3ad4-a1c1-4d4c-bc50-d9e66cb109a9" providerId="ADAL" clId="{CB5512EF-86D9-49CB-8A80-4275BA351C9F}" dt="2024-02-13T05:07:26.505" v="4376" actId="26606"/>
          <ac:spMkLst>
            <pc:docMk/>
            <pc:sldMk cId="3562871978" sldId="352"/>
            <ac:spMk id="11" creationId="{603A6265-E10C-4B85-9C20-E75FCAF9CC63}"/>
          </ac:spMkLst>
        </pc:spChg>
        <pc:spChg chg="add del">
          <ac:chgData name="Melissa Ryan" userId="169f3ad4-a1c1-4d4c-bc50-d9e66cb109a9" providerId="ADAL" clId="{CB5512EF-86D9-49CB-8A80-4275BA351C9F}" dt="2024-02-13T05:07:26.494" v="4375" actId="26606"/>
          <ac:spMkLst>
            <pc:docMk/>
            <pc:sldMk cId="3562871978" sldId="352"/>
            <ac:spMk id="12" creationId="{081E4A58-353D-44AE-B2FC-2A74E2E400F7}"/>
          </ac:spMkLst>
        </pc:spChg>
        <pc:picChg chg="add">
          <ac:chgData name="Melissa Ryan" userId="169f3ad4-a1c1-4d4c-bc50-d9e66cb109a9" providerId="ADAL" clId="{CB5512EF-86D9-49CB-8A80-4275BA351C9F}" dt="2024-02-13T05:07:26.505" v="4376" actId="26606"/>
          <ac:picMkLst>
            <pc:docMk/>
            <pc:sldMk cId="3562871978" sldId="352"/>
            <ac:picMk id="5" creationId="{F103EC40-4811-EB99-A87E-0EB3B1A84EBC}"/>
          </ac:picMkLst>
        </pc:picChg>
      </pc:sldChg>
      <pc:sldChg chg="addSp modSp new mod setBg">
        <pc:chgData name="Melissa Ryan" userId="169f3ad4-a1c1-4d4c-bc50-d9e66cb109a9" providerId="ADAL" clId="{CB5512EF-86D9-49CB-8A80-4275BA351C9F}" dt="2024-02-26T02:06:35.281" v="5566" actId="12"/>
        <pc:sldMkLst>
          <pc:docMk/>
          <pc:sldMk cId="1029754907" sldId="353"/>
        </pc:sldMkLst>
        <pc:spChg chg="mod">
          <ac:chgData name="Melissa Ryan" userId="169f3ad4-a1c1-4d4c-bc50-d9e66cb109a9" providerId="ADAL" clId="{CB5512EF-86D9-49CB-8A80-4275BA351C9F}" dt="2024-02-26T02:06:19.822" v="5564" actId="26606"/>
          <ac:spMkLst>
            <pc:docMk/>
            <pc:sldMk cId="1029754907" sldId="353"/>
            <ac:spMk id="2" creationId="{8107F683-016D-69E4-4FDF-974221C8D9DD}"/>
          </ac:spMkLst>
        </pc:spChg>
        <pc:spChg chg="mod">
          <ac:chgData name="Melissa Ryan" userId="169f3ad4-a1c1-4d4c-bc50-d9e66cb109a9" providerId="ADAL" clId="{CB5512EF-86D9-49CB-8A80-4275BA351C9F}" dt="2024-02-26T02:06:35.281" v="5566" actId="12"/>
          <ac:spMkLst>
            <pc:docMk/>
            <pc:sldMk cId="1029754907" sldId="353"/>
            <ac:spMk id="3" creationId="{1FED62F3-9E36-04C6-786E-A5DEFDEDFC41}"/>
          </ac:spMkLst>
        </pc:spChg>
        <pc:spChg chg="add">
          <ac:chgData name="Melissa Ryan" userId="169f3ad4-a1c1-4d4c-bc50-d9e66cb109a9" providerId="ADAL" clId="{CB5512EF-86D9-49CB-8A80-4275BA351C9F}" dt="2024-02-26T02:06:19.822" v="5564" actId="26606"/>
          <ac:spMkLst>
            <pc:docMk/>
            <pc:sldMk cId="1029754907" sldId="353"/>
            <ac:spMk id="9" creationId="{2C61293E-6EBE-43EF-A52C-9BEBFD7679D4}"/>
          </ac:spMkLst>
        </pc:spChg>
        <pc:spChg chg="add">
          <ac:chgData name="Melissa Ryan" userId="169f3ad4-a1c1-4d4c-bc50-d9e66cb109a9" providerId="ADAL" clId="{CB5512EF-86D9-49CB-8A80-4275BA351C9F}" dt="2024-02-26T02:06:19.822" v="5564" actId="26606"/>
          <ac:spMkLst>
            <pc:docMk/>
            <pc:sldMk cId="1029754907" sldId="353"/>
            <ac:spMk id="11" creationId="{21540236-BFD5-4A9D-8840-4703E7F76825}"/>
          </ac:spMkLst>
        </pc:spChg>
        <pc:picChg chg="add">
          <ac:chgData name="Melissa Ryan" userId="169f3ad4-a1c1-4d4c-bc50-d9e66cb109a9" providerId="ADAL" clId="{CB5512EF-86D9-49CB-8A80-4275BA351C9F}" dt="2024-02-26T02:06:19.822" v="5564" actId="26606"/>
          <ac:picMkLst>
            <pc:docMk/>
            <pc:sldMk cId="1029754907" sldId="353"/>
            <ac:picMk id="5" creationId="{F2613920-963E-41E4-55AD-AAD0EED6731A}"/>
          </ac:picMkLst>
        </pc:picChg>
      </pc:sldChg>
      <pc:sldChg chg="add">
        <pc:chgData name="Melissa Ryan" userId="169f3ad4-a1c1-4d4c-bc50-d9e66cb109a9" providerId="ADAL" clId="{CB5512EF-86D9-49CB-8A80-4275BA351C9F}" dt="2024-02-26T01:59:10.240" v="5476"/>
        <pc:sldMkLst>
          <pc:docMk/>
          <pc:sldMk cId="947753427" sldId="354"/>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4-02-11T16:52:05.864" idx="5">
    <p:pos x="10" y="10"/>
    <p:text>should we say that this can assist Coordinators and Team Leaders to understand the rate of DNA's and can use it also to work out why there are higher numbers of DNAs in one Centre compared to another.</p:text>
    <p:extLst>
      <p:ext uri="{C676402C-5697-4E1C-873F-D02D1690AC5C}">
        <p15:threadingInfo xmlns:p15="http://schemas.microsoft.com/office/powerpoint/2012/main" timeZoneBias="-6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F7BC49-A276-4026-A48B-0182DC3FDA01}" type="datetimeFigureOut">
              <a:rPr lang="en-AU" smtClean="0"/>
              <a:t>26/02/2024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83C0C-10D8-4DFD-92FF-74EA31691F3C}" type="slidenum">
              <a:rPr lang="en-AU" smtClean="0"/>
              <a:t>‹#›</a:t>
            </a:fld>
            <a:endParaRPr lang="en-AU"/>
          </a:p>
        </p:txBody>
      </p:sp>
    </p:spTree>
    <p:extLst>
      <p:ext uri="{BB962C8B-B14F-4D97-AF65-F5344CB8AC3E}">
        <p14:creationId xmlns:p14="http://schemas.microsoft.com/office/powerpoint/2010/main" val="232557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primary contact does not pop up this is due to how the relationships are set up. If there is a child option, this means there is a number entered in the child's history which there shouldn’t be and the relationship is incorrect.</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5</a:t>
            </a:fld>
            <a:endParaRPr lang="en-AU"/>
          </a:p>
        </p:txBody>
      </p:sp>
    </p:spTree>
    <p:extLst>
      <p:ext uri="{BB962C8B-B14F-4D97-AF65-F5344CB8AC3E}">
        <p14:creationId xmlns:p14="http://schemas.microsoft.com/office/powerpoint/2010/main" val="348941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9</a:t>
            </a:fld>
            <a:endParaRPr lang="en-AU"/>
          </a:p>
        </p:txBody>
      </p:sp>
    </p:spTree>
    <p:extLst>
      <p:ext uri="{BB962C8B-B14F-4D97-AF65-F5344CB8AC3E}">
        <p14:creationId xmlns:p14="http://schemas.microsoft.com/office/powerpoint/2010/main" val="3274276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Fill in the fields – time frame and site/center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Best Practice to run at end of the month/week to see DNA for your clients to ensure follow up</a:t>
            </a:r>
            <a:endParaRPr lang="en-AU" dirty="0"/>
          </a:p>
          <a:p>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10</a:t>
            </a:fld>
            <a:endParaRPr lang="en-AU"/>
          </a:p>
        </p:txBody>
      </p:sp>
    </p:spTree>
    <p:extLst>
      <p:ext uri="{BB962C8B-B14F-4D97-AF65-F5344CB8AC3E}">
        <p14:creationId xmlns:p14="http://schemas.microsoft.com/office/powerpoint/2010/main" val="288936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comes from the user profile – so ensure no private details are listed </a:t>
            </a:r>
            <a:r>
              <a:rPr lang="en-US" dirty="0" err="1"/>
              <a:t>eg</a:t>
            </a:r>
            <a:r>
              <a:rPr lang="en-US" dirty="0"/>
              <a:t> private mobile – and private email.</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12</a:t>
            </a:fld>
            <a:endParaRPr lang="en-AU"/>
          </a:p>
        </p:txBody>
      </p:sp>
    </p:spTree>
    <p:extLst>
      <p:ext uri="{BB962C8B-B14F-4D97-AF65-F5344CB8AC3E}">
        <p14:creationId xmlns:p14="http://schemas.microsoft.com/office/powerpoint/2010/main" val="104598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consideration think about part time staff and emails/contact to private emails if not monitored regularly. </a:t>
            </a:r>
            <a:r>
              <a:rPr lang="en-US" dirty="0" err="1"/>
              <a:t>Eg</a:t>
            </a:r>
            <a:r>
              <a:rPr lang="en-US" dirty="0"/>
              <a:t> for LSL. AL, </a:t>
            </a:r>
            <a:r>
              <a:rPr lang="en-US" dirty="0" err="1"/>
              <a:t>etc</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13</a:t>
            </a:fld>
            <a:endParaRPr lang="en-AU"/>
          </a:p>
        </p:txBody>
      </p:sp>
    </p:spTree>
    <p:extLst>
      <p:ext uri="{BB962C8B-B14F-4D97-AF65-F5344CB8AC3E}">
        <p14:creationId xmlns:p14="http://schemas.microsoft.com/office/powerpoint/2010/main" val="2470271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the appointment will prepopulate with the client details of the history you are accessing the appointments allocation from.</a:t>
            </a:r>
            <a:endParaRPr lang="en-AU" dirty="0"/>
          </a:p>
        </p:txBody>
      </p:sp>
      <p:sp>
        <p:nvSpPr>
          <p:cNvPr id="4" name="Slide Number Placeholder 3"/>
          <p:cNvSpPr>
            <a:spLocks noGrp="1"/>
          </p:cNvSpPr>
          <p:nvPr>
            <p:ph type="sldNum" sz="quarter" idx="5"/>
          </p:nvPr>
        </p:nvSpPr>
        <p:spPr/>
        <p:txBody>
          <a:bodyPr/>
          <a:lstStyle/>
          <a:p>
            <a:fld id="{84583C0C-10D8-4DFD-92FF-74EA31691F3C}" type="slidenum">
              <a:rPr lang="en-AU" smtClean="0"/>
              <a:t>14</a:t>
            </a:fld>
            <a:endParaRPr lang="en-AU"/>
          </a:p>
        </p:txBody>
      </p:sp>
    </p:spTree>
    <p:extLst>
      <p:ext uri="{BB962C8B-B14F-4D97-AF65-F5344CB8AC3E}">
        <p14:creationId xmlns:p14="http://schemas.microsoft.com/office/powerpoint/2010/main" val="3109531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18EA2-7D26-3E0B-DD99-DC8A19B68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40299407-0806-724C-1F21-9005B7397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4763FD9-7F4E-B1C4-4CF1-1426136A2E4E}"/>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5" name="Footer Placeholder 4">
            <a:extLst>
              <a:ext uri="{FF2B5EF4-FFF2-40B4-BE49-F238E27FC236}">
                <a16:creationId xmlns:a16="http://schemas.microsoft.com/office/drawing/2014/main" id="{3D3CA645-EDA7-39F6-EB8F-DAFD21B6B72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390D991-A020-BBF3-FD29-AA2EBF6049F4}"/>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1637524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73C98-A05D-F8B3-5072-7B449A3C38F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4F2FA27-45F2-7D06-3FC6-761E69A424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1CC688-D45C-0FF9-2BC4-222E31649CFB}"/>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5" name="Footer Placeholder 4">
            <a:extLst>
              <a:ext uri="{FF2B5EF4-FFF2-40B4-BE49-F238E27FC236}">
                <a16:creationId xmlns:a16="http://schemas.microsoft.com/office/drawing/2014/main" id="{D7003338-D4AA-1F56-6DEE-3375E43FFB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0998B9-10D1-E9D2-F200-56AD0A7F25D5}"/>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892620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799D22-70C9-0B76-04F5-035814E308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4FF5ACCB-0189-11F9-A702-064FDC37BE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18AB323-98EC-4B75-DDCA-30DA88EB172D}"/>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5" name="Footer Placeholder 4">
            <a:extLst>
              <a:ext uri="{FF2B5EF4-FFF2-40B4-BE49-F238E27FC236}">
                <a16:creationId xmlns:a16="http://schemas.microsoft.com/office/drawing/2014/main" id="{CDC86779-4725-CC9A-1663-D04F21224D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9A1D042-FA3E-3C67-C10F-01BA4B76F429}"/>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101261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36717-89CD-03B9-93F1-5927ED82D09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AD5D378-4C20-B158-214B-5C731DBF78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C517F24-C984-29AD-9643-777728048693}"/>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5" name="Footer Placeholder 4">
            <a:extLst>
              <a:ext uri="{FF2B5EF4-FFF2-40B4-BE49-F238E27FC236}">
                <a16:creationId xmlns:a16="http://schemas.microsoft.com/office/drawing/2014/main" id="{6FBDF126-9CA5-30FA-88A0-9A5257C025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891403B-E7D4-CC5C-41E5-B9E1AA2F936C}"/>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3240853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46D4-80E1-3646-95C6-C87A85BB73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A64FBD6-5034-8014-A0C9-D943DC46906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4325B1-0A20-5519-925A-D431BF1DE0C6}"/>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5" name="Footer Placeholder 4">
            <a:extLst>
              <a:ext uri="{FF2B5EF4-FFF2-40B4-BE49-F238E27FC236}">
                <a16:creationId xmlns:a16="http://schemas.microsoft.com/office/drawing/2014/main" id="{3EBA8085-85A8-7872-20D3-FD5B72E2179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9DB44AF-F4D4-DA11-8BFD-93303C737048}"/>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2267342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C3FD2-60D8-3351-D670-D3F140F135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CF9D7C7-D7DE-445D-EDEB-9BAD2BD325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8E10266-F77E-31A0-687B-D9D3770FC8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3396DC5E-1732-10F2-473C-6DA8DE96EBDC}"/>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6" name="Footer Placeholder 5">
            <a:extLst>
              <a:ext uri="{FF2B5EF4-FFF2-40B4-BE49-F238E27FC236}">
                <a16:creationId xmlns:a16="http://schemas.microsoft.com/office/drawing/2014/main" id="{57473229-5DA0-7EA0-5A94-FB07C4AA0FC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4B6C8B7-59D2-B0A9-1DDD-A07BEF668C76}"/>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272079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D681-7A98-1CB9-73E2-CDC018557E02}"/>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518371D-CAA5-483B-AE8A-804B26C6A6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B0389-D54A-DEF4-7B96-E6FE4FE26B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ACC2024A-9386-E266-261C-2B823D3694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37272-450A-31C6-9CA8-6273CBAE6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BFB69F7-7076-8B02-AC4E-A13CF5881FEA}"/>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8" name="Footer Placeholder 7">
            <a:extLst>
              <a:ext uri="{FF2B5EF4-FFF2-40B4-BE49-F238E27FC236}">
                <a16:creationId xmlns:a16="http://schemas.microsoft.com/office/drawing/2014/main" id="{BF000CAF-AC68-DA1F-281B-C9B0C55E076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A42C4FE-0B87-DB61-FD32-65EE52D64BD7}"/>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427819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F7404-98A5-A888-44F0-E2CBBD3A0F8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76E5B52-C3E7-FEC9-CF26-73ABED53B4C2}"/>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4" name="Footer Placeholder 3">
            <a:extLst>
              <a:ext uri="{FF2B5EF4-FFF2-40B4-BE49-F238E27FC236}">
                <a16:creationId xmlns:a16="http://schemas.microsoft.com/office/drawing/2014/main" id="{907EE9B6-0BD2-16DA-5A67-0340B82879F1}"/>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294E2D3-F149-03B6-F45B-F0C41D7B5E6C}"/>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3356100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81A8CC-4391-111F-909A-079C3015C6CE}"/>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3" name="Footer Placeholder 2">
            <a:extLst>
              <a:ext uri="{FF2B5EF4-FFF2-40B4-BE49-F238E27FC236}">
                <a16:creationId xmlns:a16="http://schemas.microsoft.com/office/drawing/2014/main" id="{FB453BA5-22A3-4292-79F4-C27037FCC4BE}"/>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3A7BA0D-6DF0-FD86-BADD-54D547DB6B2A}"/>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4203519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EC5CD-530F-70B6-6A3B-50D38BAD7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CB2F18C-C7E2-C2AA-0EB2-B15DC68C04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5FE9448-DBC5-CDFE-5E66-F949622CE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A8CE59-3895-110C-0E49-15A141E3FE93}"/>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6" name="Footer Placeholder 5">
            <a:extLst>
              <a:ext uri="{FF2B5EF4-FFF2-40B4-BE49-F238E27FC236}">
                <a16:creationId xmlns:a16="http://schemas.microsoft.com/office/drawing/2014/main" id="{771D18F5-1133-2F7B-790C-5309F763AA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EAC76EE-7BA6-AF3B-A528-5A53A56426AB}"/>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3856791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567F-0924-59FB-D805-BE61B6D930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BC3379E-4A42-4B3F-A7AA-190225E459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F92E80A-D7B2-270D-481B-1A8C75EAB5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3E5086-5997-F3A6-E4EC-05C44F5B2E20}"/>
              </a:ext>
            </a:extLst>
          </p:cNvPr>
          <p:cNvSpPr>
            <a:spLocks noGrp="1"/>
          </p:cNvSpPr>
          <p:nvPr>
            <p:ph type="dt" sz="half" idx="10"/>
          </p:nvPr>
        </p:nvSpPr>
        <p:spPr/>
        <p:txBody>
          <a:bodyPr/>
          <a:lstStyle/>
          <a:p>
            <a:fld id="{5F8AA6B5-ECE0-4F7F-B81B-91C18E19C25D}" type="datetimeFigureOut">
              <a:rPr lang="en-AU" smtClean="0"/>
              <a:t>26/02/2024</a:t>
            </a:fld>
            <a:endParaRPr lang="en-AU"/>
          </a:p>
        </p:txBody>
      </p:sp>
      <p:sp>
        <p:nvSpPr>
          <p:cNvPr id="6" name="Footer Placeholder 5">
            <a:extLst>
              <a:ext uri="{FF2B5EF4-FFF2-40B4-BE49-F238E27FC236}">
                <a16:creationId xmlns:a16="http://schemas.microsoft.com/office/drawing/2014/main" id="{82E9D3C9-BC56-5DC2-3FFE-39C4FA05087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BA48CBA-EA52-993A-6BC4-B174E2F8CC84}"/>
              </a:ext>
            </a:extLst>
          </p:cNvPr>
          <p:cNvSpPr>
            <a:spLocks noGrp="1"/>
          </p:cNvSpPr>
          <p:nvPr>
            <p:ph type="sldNum" sz="quarter" idx="12"/>
          </p:nvPr>
        </p:nvSpPr>
        <p:spPr/>
        <p:txBody>
          <a:bodyPr/>
          <a:lstStyle/>
          <a:p>
            <a:fld id="{DEF0CF5D-6F2A-46A7-AE8F-7F338DB0600D}" type="slidenum">
              <a:rPr lang="en-AU" smtClean="0"/>
              <a:t>‹#›</a:t>
            </a:fld>
            <a:endParaRPr lang="en-AU"/>
          </a:p>
        </p:txBody>
      </p:sp>
    </p:spTree>
    <p:extLst>
      <p:ext uri="{BB962C8B-B14F-4D97-AF65-F5344CB8AC3E}">
        <p14:creationId xmlns:p14="http://schemas.microsoft.com/office/powerpoint/2010/main" val="29060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050D94-53A6-5F21-2714-64F93308EB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FD426BBF-E879-5E9C-59E5-E9046A6DC4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678A38B-CD3B-6B4A-4FC0-5C4E352930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8AA6B5-ECE0-4F7F-B81B-91C18E19C25D}" type="datetimeFigureOut">
              <a:rPr lang="en-AU" smtClean="0"/>
              <a:t>26/02/2024</a:t>
            </a:fld>
            <a:endParaRPr lang="en-AU"/>
          </a:p>
        </p:txBody>
      </p:sp>
      <p:sp>
        <p:nvSpPr>
          <p:cNvPr id="5" name="Footer Placeholder 4">
            <a:extLst>
              <a:ext uri="{FF2B5EF4-FFF2-40B4-BE49-F238E27FC236}">
                <a16:creationId xmlns:a16="http://schemas.microsoft.com/office/drawing/2014/main" id="{79B0C988-BD46-04D1-982F-98CDF334B9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A0699EC5-7CE3-4F16-EC17-F0D9571F5D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0CF5D-6F2A-46A7-AE8F-7F338DB0600D}" type="slidenum">
              <a:rPr lang="en-AU" smtClean="0"/>
              <a:t>‹#›</a:t>
            </a:fld>
            <a:endParaRPr lang="en-AU"/>
          </a:p>
        </p:txBody>
      </p:sp>
    </p:spTree>
    <p:extLst>
      <p:ext uri="{BB962C8B-B14F-4D97-AF65-F5344CB8AC3E}">
        <p14:creationId xmlns:p14="http://schemas.microsoft.com/office/powerpoint/2010/main" val="1027082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0C0C-4431-4DF8-8D2F-F134EADB5357}"/>
              </a:ext>
            </a:extLst>
          </p:cNvPr>
          <p:cNvSpPr>
            <a:spLocks noGrp="1"/>
          </p:cNvSpPr>
          <p:nvPr>
            <p:ph type="ctrTitle"/>
          </p:nvPr>
        </p:nvSpPr>
        <p:spPr>
          <a:xfrm>
            <a:off x="643468" y="643467"/>
            <a:ext cx="4620584" cy="4567137"/>
          </a:xfrm>
        </p:spPr>
        <p:txBody>
          <a:bodyPr>
            <a:normAutofit/>
          </a:bodyPr>
          <a:lstStyle/>
          <a:p>
            <a:pPr algn="l"/>
            <a:br>
              <a:rPr lang="en-US" sz="3100" dirty="0">
                <a:latin typeface="+mn-lt"/>
                <a:ea typeface="+mn-ea"/>
                <a:cs typeface="+mn-cs"/>
              </a:rPr>
            </a:br>
            <a:br>
              <a:rPr lang="en-US" sz="3100" dirty="0">
                <a:latin typeface="+mn-lt"/>
                <a:ea typeface="+mn-ea"/>
                <a:cs typeface="+mn-cs"/>
              </a:rPr>
            </a:br>
            <a:r>
              <a:rPr lang="en-US" sz="3100" dirty="0">
                <a:latin typeface="+mn-lt"/>
                <a:ea typeface="+mn-ea"/>
                <a:cs typeface="+mn-cs"/>
              </a:rPr>
              <a:t>Child Development Information System (CDIS)</a:t>
            </a:r>
            <a:br>
              <a:rPr lang="en-US" sz="3100" dirty="0">
                <a:latin typeface="+mn-lt"/>
                <a:ea typeface="+mn-ea"/>
                <a:cs typeface="+mn-cs"/>
              </a:rPr>
            </a:br>
            <a:br>
              <a:rPr lang="en-US" sz="3100" dirty="0">
                <a:latin typeface="+mn-lt"/>
                <a:ea typeface="+mn-ea"/>
                <a:cs typeface="+mn-cs"/>
              </a:rPr>
            </a:br>
            <a:br>
              <a:rPr lang="en-US" sz="3100" dirty="0">
                <a:latin typeface="+mn-lt"/>
                <a:ea typeface="+mn-ea"/>
                <a:cs typeface="+mn-cs"/>
              </a:rPr>
            </a:br>
            <a:r>
              <a:rPr lang="en-US" sz="3100" dirty="0"/>
              <a:t>CDIS Clinical Users Group</a:t>
            </a:r>
            <a:br>
              <a:rPr lang="en-US" sz="3100" dirty="0"/>
            </a:br>
            <a:br>
              <a:rPr lang="en-US" sz="3100" dirty="0"/>
            </a:br>
            <a:endParaRPr lang="en-AU" sz="3100" dirty="0">
              <a:ln w="0"/>
              <a:effectLst>
                <a:outerShdw blurRad="38100" dist="25400" dir="5400000" algn="ctr" rotWithShape="0">
                  <a:srgbClr val="6E747A">
                    <a:alpha val="43000"/>
                  </a:srgbClr>
                </a:outerShdw>
              </a:effectLst>
            </a:endParaRPr>
          </a:p>
        </p:txBody>
      </p:sp>
      <p:sp>
        <p:nvSpPr>
          <p:cNvPr id="3" name="Subtitle 2">
            <a:extLst>
              <a:ext uri="{FF2B5EF4-FFF2-40B4-BE49-F238E27FC236}">
                <a16:creationId xmlns:a16="http://schemas.microsoft.com/office/drawing/2014/main" id="{9EFEE713-D7C0-468A-A5A5-112367389CED}"/>
              </a:ext>
            </a:extLst>
          </p:cNvPr>
          <p:cNvSpPr>
            <a:spLocks noGrp="1"/>
          </p:cNvSpPr>
          <p:nvPr>
            <p:ph type="subTitle" idx="1"/>
          </p:nvPr>
        </p:nvSpPr>
        <p:spPr>
          <a:xfrm>
            <a:off x="643467" y="5277684"/>
            <a:ext cx="4620584" cy="775494"/>
          </a:xfrm>
        </p:spPr>
        <p:txBody>
          <a:bodyPr>
            <a:normAutofit fontScale="85000" lnSpcReduction="20000"/>
          </a:bodyPr>
          <a:lstStyle/>
          <a:p>
            <a:pPr algn="l"/>
            <a:r>
              <a:rPr lang="en-US" sz="2000" dirty="0"/>
              <a:t>Thursday 15</a:t>
            </a:r>
            <a:r>
              <a:rPr lang="en-US" sz="2000" baseline="30000" dirty="0"/>
              <a:t>th</a:t>
            </a:r>
            <a:r>
              <a:rPr lang="en-US" sz="2000" dirty="0"/>
              <a:t> February </a:t>
            </a:r>
          </a:p>
          <a:p>
            <a:pPr algn="l"/>
            <a:r>
              <a:rPr lang="en-US" sz="2000" dirty="0"/>
              <a:t>8:30 am – 9:30am</a:t>
            </a:r>
            <a:br>
              <a:rPr lang="en-US" sz="2000" dirty="0">
                <a:highlight>
                  <a:srgbClr val="FFFF00"/>
                </a:highlight>
              </a:rPr>
            </a:br>
            <a:endParaRPr lang="en-AU" sz="2000" dirty="0"/>
          </a:p>
        </p:txBody>
      </p:sp>
      <p:pic>
        <p:nvPicPr>
          <p:cNvPr id="5" name="Picture 4">
            <a:extLst>
              <a:ext uri="{FF2B5EF4-FFF2-40B4-BE49-F238E27FC236}">
                <a16:creationId xmlns:a16="http://schemas.microsoft.com/office/drawing/2014/main" id="{672C8BE0-F683-4B9A-21F1-E920FA7A0ED2}"/>
              </a:ext>
            </a:extLst>
          </p:cNvPr>
          <p:cNvPicPr>
            <a:picLocks noChangeAspect="1"/>
          </p:cNvPicPr>
          <p:nvPr/>
        </p:nvPicPr>
        <p:blipFill rotWithShape="1">
          <a:blip r:embed="rId2"/>
          <a:srcRect l="19995" r="1479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0199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E75D-DD43-266B-09A4-71AF17C1E935}"/>
              </a:ext>
            </a:extLst>
          </p:cNvPr>
          <p:cNvSpPr>
            <a:spLocks noGrp="1"/>
          </p:cNvSpPr>
          <p:nvPr>
            <p:ph type="title"/>
          </p:nvPr>
        </p:nvSpPr>
        <p:spPr/>
        <p:txBody>
          <a:bodyPr/>
          <a:lstStyle/>
          <a:p>
            <a:pPr algn="ctr"/>
            <a:r>
              <a:rPr lang="en-US" sz="4400" cap="none" spc="0" dirty="0">
                <a:solidFill>
                  <a:schemeClr val="tx1"/>
                </a:solidFill>
              </a:rPr>
              <a:t>How to check DNAs for my clients and for my centre?</a:t>
            </a:r>
            <a:endParaRPr lang="en-AU" dirty="0"/>
          </a:p>
        </p:txBody>
      </p:sp>
      <p:sp>
        <p:nvSpPr>
          <p:cNvPr id="3" name="Content Placeholder 2">
            <a:extLst>
              <a:ext uri="{FF2B5EF4-FFF2-40B4-BE49-F238E27FC236}">
                <a16:creationId xmlns:a16="http://schemas.microsoft.com/office/drawing/2014/main" id="{9FF7A48C-40ED-48A0-5EF9-3ECAF7979E19}"/>
              </a:ext>
            </a:extLst>
          </p:cNvPr>
          <p:cNvSpPr>
            <a:spLocks noGrp="1"/>
          </p:cNvSpPr>
          <p:nvPr>
            <p:ph idx="1"/>
          </p:nvPr>
        </p:nvSpPr>
        <p:spPr/>
        <p:txBody>
          <a:bodyPr/>
          <a:lstStyle/>
          <a:p>
            <a:r>
              <a:rPr lang="en-US" dirty="0"/>
              <a:t>DNA Report steps:</a:t>
            </a:r>
          </a:p>
          <a:p>
            <a:pPr marL="514350" indent="-514350">
              <a:buFont typeface="+mj-lt"/>
              <a:buAutoNum type="arabicPeriod"/>
            </a:pPr>
            <a:r>
              <a:rPr lang="en-US" dirty="0"/>
              <a:t>Home page                                         </a:t>
            </a:r>
          </a:p>
          <a:p>
            <a:pPr marL="514350" indent="-514350">
              <a:buFont typeface="+mj-lt"/>
              <a:buAutoNum type="arabicPeriod"/>
            </a:pPr>
            <a:r>
              <a:rPr lang="en-US" dirty="0"/>
              <a:t>Letters / Reports menu </a:t>
            </a:r>
          </a:p>
          <a:p>
            <a:pPr marL="514350" indent="-514350">
              <a:buFont typeface="+mj-lt"/>
              <a:buAutoNum type="arabicPeriod"/>
            </a:pPr>
            <a:r>
              <a:rPr lang="en-US" dirty="0"/>
              <a:t>Data Extract Report</a:t>
            </a:r>
          </a:p>
          <a:p>
            <a:pPr marL="514350" indent="-514350">
              <a:buFont typeface="+mj-lt"/>
              <a:buAutoNum type="arabicPeriod"/>
            </a:pPr>
            <a:r>
              <a:rPr lang="en-US" dirty="0"/>
              <a:t>DNA report</a:t>
            </a:r>
            <a:endParaRPr lang="en-AU" dirty="0"/>
          </a:p>
        </p:txBody>
      </p:sp>
      <p:pic>
        <p:nvPicPr>
          <p:cNvPr id="5" name="Picture 4">
            <a:extLst>
              <a:ext uri="{FF2B5EF4-FFF2-40B4-BE49-F238E27FC236}">
                <a16:creationId xmlns:a16="http://schemas.microsoft.com/office/drawing/2014/main" id="{FBF79700-85E9-79B8-6214-4608A824BB72}"/>
              </a:ext>
            </a:extLst>
          </p:cNvPr>
          <p:cNvPicPr>
            <a:picLocks noChangeAspect="1"/>
          </p:cNvPicPr>
          <p:nvPr/>
        </p:nvPicPr>
        <p:blipFill>
          <a:blip r:embed="rId3"/>
          <a:stretch>
            <a:fillRect/>
          </a:stretch>
        </p:blipFill>
        <p:spPr>
          <a:xfrm>
            <a:off x="5822931" y="1883426"/>
            <a:ext cx="4943475" cy="2105025"/>
          </a:xfrm>
          <a:prstGeom prst="rect">
            <a:avLst/>
          </a:prstGeom>
        </p:spPr>
      </p:pic>
      <p:pic>
        <p:nvPicPr>
          <p:cNvPr id="7" name="Picture 6">
            <a:extLst>
              <a:ext uri="{FF2B5EF4-FFF2-40B4-BE49-F238E27FC236}">
                <a16:creationId xmlns:a16="http://schemas.microsoft.com/office/drawing/2014/main" id="{F8E6BF14-88C0-80CD-7E5C-028B24FAD464}"/>
              </a:ext>
            </a:extLst>
          </p:cNvPr>
          <p:cNvPicPr>
            <a:picLocks noChangeAspect="1"/>
          </p:cNvPicPr>
          <p:nvPr/>
        </p:nvPicPr>
        <p:blipFill>
          <a:blip r:embed="rId4"/>
          <a:stretch>
            <a:fillRect/>
          </a:stretch>
        </p:blipFill>
        <p:spPr>
          <a:xfrm>
            <a:off x="1702942" y="4416542"/>
            <a:ext cx="9650858" cy="2012120"/>
          </a:xfrm>
          <a:prstGeom prst="rect">
            <a:avLst/>
          </a:prstGeom>
        </p:spPr>
      </p:pic>
    </p:spTree>
    <p:extLst>
      <p:ext uri="{BB962C8B-B14F-4D97-AF65-F5344CB8AC3E}">
        <p14:creationId xmlns:p14="http://schemas.microsoft.com/office/powerpoint/2010/main" val="328503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EAE0-100E-019A-67E2-0B1CA349F002}"/>
              </a:ext>
            </a:extLst>
          </p:cNvPr>
          <p:cNvSpPr>
            <a:spLocks noGrp="1"/>
          </p:cNvSpPr>
          <p:nvPr>
            <p:ph type="ctrTitle"/>
          </p:nvPr>
        </p:nvSpPr>
        <p:spPr>
          <a:xfrm>
            <a:off x="1039402" y="590394"/>
            <a:ext cx="10113196" cy="1197204"/>
          </a:xfrm>
        </p:spPr>
        <p:txBody>
          <a:bodyPr>
            <a:normAutofit/>
          </a:bodyPr>
          <a:lstStyle/>
          <a:p>
            <a:r>
              <a:rPr lang="en-US" dirty="0"/>
              <a:t>Adding Email to Signature Block</a:t>
            </a:r>
            <a:endParaRPr lang="en-AU" dirty="0"/>
          </a:p>
        </p:txBody>
      </p:sp>
      <p:sp>
        <p:nvSpPr>
          <p:cNvPr id="3" name="Subtitle 2">
            <a:extLst>
              <a:ext uri="{FF2B5EF4-FFF2-40B4-BE49-F238E27FC236}">
                <a16:creationId xmlns:a16="http://schemas.microsoft.com/office/drawing/2014/main" id="{04336CBA-725D-9A58-BC8B-A1B3E1322E39}"/>
              </a:ext>
            </a:extLst>
          </p:cNvPr>
          <p:cNvSpPr>
            <a:spLocks noGrp="1"/>
          </p:cNvSpPr>
          <p:nvPr>
            <p:ph type="subTitle" idx="1"/>
          </p:nvPr>
        </p:nvSpPr>
        <p:spPr>
          <a:xfrm>
            <a:off x="914400" y="1875934"/>
            <a:ext cx="10582382" cy="4590854"/>
          </a:xfrm>
        </p:spPr>
        <p:txBody>
          <a:bodyPr>
            <a:normAutofit fontScale="92500"/>
          </a:bodyPr>
          <a:lstStyle/>
          <a:p>
            <a:pPr algn="l"/>
            <a:r>
              <a:rPr lang="en-AU" b="1" dirty="0">
                <a:solidFill>
                  <a:srgbClr val="FF0000"/>
                </a:solidFill>
                <a:effectLst/>
                <a:latin typeface="Calibri" panose="020F0502020204030204" pitchFamily="34" charset="0"/>
                <a:ea typeface="Calibri" panose="020F0502020204030204" pitchFamily="34" charset="0"/>
              </a:rPr>
              <a:t>This must be authorised at </a:t>
            </a:r>
            <a:r>
              <a:rPr lang="en-AU" b="1" dirty="0">
                <a:solidFill>
                  <a:srgbClr val="FF0000"/>
                </a:solidFill>
                <a:latin typeface="Calibri" panose="020F0502020204030204" pitchFamily="34" charset="0"/>
                <a:ea typeface="Calibri" panose="020F0502020204030204" pitchFamily="34" charset="0"/>
              </a:rPr>
              <a:t>Management Level as it impacts all letter and referral templates for your </a:t>
            </a:r>
            <a:r>
              <a:rPr lang="en-AU" sz="2400" b="1" dirty="0">
                <a:solidFill>
                  <a:srgbClr val="FF0000"/>
                </a:solidFill>
                <a:latin typeface="Calibri" panose="020F0502020204030204" pitchFamily="34" charset="0"/>
                <a:ea typeface="Calibri" panose="020F0502020204030204" pitchFamily="34" charset="0"/>
              </a:rPr>
              <a:t>service for all users.</a:t>
            </a:r>
            <a:endParaRPr lang="en-AU" b="1" dirty="0">
              <a:solidFill>
                <a:srgbClr val="FF0000"/>
              </a:solidFill>
              <a:latin typeface="Calibri" panose="020F0502020204030204" pitchFamily="34" charset="0"/>
              <a:ea typeface="Calibri" panose="020F0502020204030204" pitchFamily="34" charset="0"/>
            </a:endParaRPr>
          </a:p>
          <a:p>
            <a:pPr algn="l"/>
            <a:endParaRPr lang="en-AU" dirty="0">
              <a:effectLst/>
              <a:latin typeface="Calibri" panose="020F0502020204030204" pitchFamily="34" charset="0"/>
              <a:ea typeface="Calibri" panose="020F0502020204030204" pitchFamily="34" charset="0"/>
            </a:endParaRPr>
          </a:p>
          <a:p>
            <a:pPr algn="l"/>
            <a:r>
              <a:rPr lang="en-AU" dirty="0">
                <a:effectLst/>
                <a:latin typeface="Calibri" panose="020F0502020204030204" pitchFamily="34" charset="0"/>
                <a:ea typeface="Calibri" panose="020F0502020204030204" pitchFamily="34" charset="0"/>
              </a:rPr>
              <a:t>Your Signature Block can be changed by either:</a:t>
            </a:r>
          </a:p>
          <a:p>
            <a:pPr marL="342900" lvl="0" indent="-342900" algn="l">
              <a:buFont typeface="+mj-lt"/>
              <a:buAutoNum type="arabicParenR"/>
            </a:pPr>
            <a:r>
              <a:rPr lang="en-AU" dirty="0">
                <a:effectLst/>
                <a:latin typeface="Calibri" panose="020F0502020204030204" pitchFamily="34" charset="0"/>
                <a:ea typeface="Times New Roman" panose="02020603050405020304" pitchFamily="18" charset="0"/>
              </a:rPr>
              <a:t>Emailing CDIS Support for some or complete assistance:</a:t>
            </a:r>
          </a:p>
          <a:p>
            <a:pPr marL="800100" lvl="1" indent="-342900" algn="l">
              <a:buFont typeface="Arial" panose="020B0604020202020204" pitchFamily="34" charset="0"/>
              <a:buChar char="•"/>
            </a:pPr>
            <a:r>
              <a:rPr lang="en-AU" dirty="0">
                <a:effectLst/>
                <a:latin typeface="Calibri" panose="020F0502020204030204" pitchFamily="34" charset="0"/>
                <a:ea typeface="Times New Roman" panose="02020603050405020304" pitchFamily="18" charset="0"/>
              </a:rPr>
              <a:t>You may have someone in your MCH service with the role ‘System Admin-Council’. </a:t>
            </a:r>
            <a:r>
              <a:rPr lang="en-AU" dirty="0">
                <a:latin typeface="Calibri" panose="020F0502020204030204" pitchFamily="34" charset="0"/>
                <a:ea typeface="Times New Roman" panose="02020603050405020304" pitchFamily="18" charset="0"/>
              </a:rPr>
              <a:t>They can investigate your current layout (steps 1-4 below) and make changes (following all the steps below).</a:t>
            </a:r>
          </a:p>
          <a:p>
            <a:pPr marL="800100" lvl="1" indent="-342900" algn="l">
              <a:buFont typeface="Arial" panose="020B0604020202020204" pitchFamily="34" charset="0"/>
              <a:buChar char="•"/>
            </a:pPr>
            <a:r>
              <a:rPr lang="en-AU" dirty="0">
                <a:effectLst/>
                <a:latin typeface="Calibri" panose="020F0502020204030204" pitchFamily="34" charset="0"/>
                <a:ea typeface="Times New Roman" panose="02020603050405020304" pitchFamily="18" charset="0"/>
              </a:rPr>
              <a:t>If you require </a:t>
            </a:r>
            <a:r>
              <a:rPr lang="en-AU" dirty="0">
                <a:latin typeface="Calibri" panose="020F0502020204030204" pitchFamily="34" charset="0"/>
                <a:ea typeface="Times New Roman" panose="02020603050405020304" pitchFamily="18" charset="0"/>
              </a:rPr>
              <a:t>CDIS Support</a:t>
            </a:r>
            <a:r>
              <a:rPr lang="en-AU" dirty="0">
                <a:effectLst/>
                <a:latin typeface="Calibri" panose="020F0502020204030204" pitchFamily="34" charset="0"/>
                <a:ea typeface="Times New Roman" panose="02020603050405020304" pitchFamily="18" charset="0"/>
              </a:rPr>
              <a:t> to help, send an email requesting </a:t>
            </a:r>
            <a:r>
              <a:rPr lang="en-AU" dirty="0">
                <a:latin typeface="Calibri" panose="020F0502020204030204" pitchFamily="34" charset="0"/>
                <a:ea typeface="Times New Roman" panose="02020603050405020304" pitchFamily="18" charset="0"/>
              </a:rPr>
              <a:t>they send </a:t>
            </a:r>
            <a:r>
              <a:rPr lang="en-AU" dirty="0">
                <a:effectLst/>
                <a:latin typeface="Calibri" panose="020F0502020204030204" pitchFamily="34" charset="0"/>
                <a:ea typeface="Times New Roman" panose="02020603050405020304" pitchFamily="18" charset="0"/>
              </a:rPr>
              <a:t>your current signature layout for review, and/or update them with the information and order you wish for your layout.</a:t>
            </a:r>
          </a:p>
          <a:p>
            <a:pPr marL="342900" lvl="0" indent="-342900">
              <a:buFont typeface="+mj-lt"/>
              <a:buAutoNum type="arabicParenR"/>
            </a:pPr>
            <a:endParaRPr lang="en-AU" dirty="0">
              <a:effectLst/>
              <a:latin typeface="Calibri" panose="020F0502020204030204" pitchFamily="34" charset="0"/>
              <a:ea typeface="Calibri" panose="020F0502020204030204" pitchFamily="34" charset="0"/>
            </a:endParaRPr>
          </a:p>
          <a:p>
            <a:pPr marL="342900" lvl="0" indent="-342900" algn="l">
              <a:buFont typeface="+mj-lt"/>
              <a:buAutoNum type="arabicParenR"/>
            </a:pPr>
            <a:r>
              <a:rPr lang="en-AU" dirty="0">
                <a:effectLst/>
                <a:latin typeface="Calibri" panose="020F0502020204030204" pitchFamily="34" charset="0"/>
                <a:ea typeface="Times New Roman" panose="02020603050405020304" pitchFamily="18" charset="0"/>
              </a:rPr>
              <a:t>If you have a CDIS user with a role ‘System Admin – Council’ they can follow the instructions below to update your signature with email.</a:t>
            </a:r>
            <a:endParaRPr lang="en-AU" dirty="0">
              <a:effectLst/>
              <a:latin typeface="Calibri" panose="020F0502020204030204" pitchFamily="34" charset="0"/>
              <a:ea typeface="Calibri" panose="020F0502020204030204" pitchFamily="34" charset="0"/>
            </a:endParaRPr>
          </a:p>
          <a:p>
            <a:pPr algn="l"/>
            <a:endParaRPr lang="en-AU" dirty="0"/>
          </a:p>
        </p:txBody>
      </p:sp>
    </p:spTree>
    <p:extLst>
      <p:ext uri="{BB962C8B-B14F-4D97-AF65-F5344CB8AC3E}">
        <p14:creationId xmlns:p14="http://schemas.microsoft.com/office/powerpoint/2010/main" val="2437837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EA06-9214-CB89-4FF2-D279E3E981AD}"/>
              </a:ext>
            </a:extLst>
          </p:cNvPr>
          <p:cNvSpPr>
            <a:spLocks noGrp="1"/>
          </p:cNvSpPr>
          <p:nvPr>
            <p:ph type="title"/>
          </p:nvPr>
        </p:nvSpPr>
        <p:spPr/>
        <p:txBody>
          <a:bodyPr/>
          <a:lstStyle/>
          <a:p>
            <a:r>
              <a:rPr lang="en-US" dirty="0"/>
              <a:t>Adding Email to Signature block</a:t>
            </a:r>
            <a:endParaRPr lang="en-AU" dirty="0"/>
          </a:p>
        </p:txBody>
      </p:sp>
      <p:sp>
        <p:nvSpPr>
          <p:cNvPr id="3" name="Content Placeholder 2">
            <a:extLst>
              <a:ext uri="{FF2B5EF4-FFF2-40B4-BE49-F238E27FC236}">
                <a16:creationId xmlns:a16="http://schemas.microsoft.com/office/drawing/2014/main" id="{6A911FBE-D031-DB41-F8AE-AD2BB7F08C13}"/>
              </a:ext>
            </a:extLst>
          </p:cNvPr>
          <p:cNvSpPr>
            <a:spLocks noGrp="1"/>
          </p:cNvSpPr>
          <p:nvPr>
            <p:ph idx="1"/>
          </p:nvPr>
        </p:nvSpPr>
        <p:spPr/>
        <p:txBody>
          <a:bodyPr>
            <a:normAutofit fontScale="85000" lnSpcReduction="20000"/>
          </a:bodyPr>
          <a:lstStyle/>
          <a:p>
            <a:pPr marL="0" indent="0">
              <a:buNone/>
            </a:pPr>
            <a:r>
              <a:rPr lang="en-AU" b="1" dirty="0">
                <a:solidFill>
                  <a:srgbClr val="FF0000"/>
                </a:solidFill>
                <a:effectLst/>
                <a:latin typeface="Calibri" panose="020F0502020204030204" pitchFamily="34" charset="0"/>
                <a:ea typeface="Calibri" panose="020F0502020204030204" pitchFamily="34" charset="0"/>
              </a:rPr>
              <a:t>This must be authorised at </a:t>
            </a:r>
            <a:r>
              <a:rPr lang="en-AU" b="1" dirty="0">
                <a:solidFill>
                  <a:srgbClr val="FF0000"/>
                </a:solidFill>
                <a:latin typeface="Calibri" panose="020F0502020204030204" pitchFamily="34" charset="0"/>
                <a:ea typeface="Calibri" panose="020F0502020204030204" pitchFamily="34" charset="0"/>
              </a:rPr>
              <a:t>Management Level as it impacts all letter and referral templates for your </a:t>
            </a:r>
            <a:r>
              <a:rPr lang="en-AU" sz="2800" b="1" dirty="0">
                <a:solidFill>
                  <a:srgbClr val="FF0000"/>
                </a:solidFill>
                <a:latin typeface="Calibri" panose="020F0502020204030204" pitchFamily="34" charset="0"/>
                <a:ea typeface="Calibri" panose="020F0502020204030204" pitchFamily="34" charset="0"/>
              </a:rPr>
              <a:t>service for all users.</a:t>
            </a:r>
            <a:r>
              <a:rPr lang="en-AU" b="1" dirty="0">
                <a:solidFill>
                  <a:srgbClr val="FF0000"/>
                </a:solidFill>
                <a:latin typeface="Calibri" panose="020F0502020204030204" pitchFamily="34" charset="0"/>
                <a:ea typeface="Calibri" panose="020F0502020204030204" pitchFamily="34" charset="0"/>
              </a:rPr>
              <a:t> </a:t>
            </a:r>
          </a:p>
          <a:p>
            <a:pPr marL="0" indent="0">
              <a:buNone/>
            </a:pPr>
            <a:endParaRPr lang="en-AU" b="1" dirty="0">
              <a:solidFill>
                <a:srgbClr val="FF0000"/>
              </a:solidFill>
              <a:latin typeface="Calibri" panose="020F0502020204030204" pitchFamily="34" charset="0"/>
              <a:ea typeface="Calibri" panose="020F0502020204030204" pitchFamily="34" charset="0"/>
            </a:endParaRPr>
          </a:p>
          <a:p>
            <a:pPr marL="514350" indent="-514350">
              <a:buFont typeface="+mj-lt"/>
              <a:buAutoNum type="arabicPeriod"/>
            </a:pPr>
            <a:r>
              <a:rPr lang="en-US" dirty="0"/>
              <a:t>Log into CDIS</a:t>
            </a:r>
          </a:p>
          <a:p>
            <a:pPr marL="514350" indent="-514350">
              <a:buFont typeface="+mj-lt"/>
              <a:buAutoNum type="arabicPeriod"/>
            </a:pPr>
            <a:r>
              <a:rPr lang="en-US" dirty="0"/>
              <a:t>Accept the log in agreement</a:t>
            </a:r>
          </a:p>
          <a:p>
            <a:pPr marL="514350" indent="-514350">
              <a:buFont typeface="+mj-lt"/>
              <a:buAutoNum type="arabicPeriod"/>
            </a:pPr>
            <a:r>
              <a:rPr lang="en-US" dirty="0"/>
              <a:t>Navigate to the Administration</a:t>
            </a:r>
            <a:r>
              <a:rPr lang="en-AU" dirty="0">
                <a:effectLst/>
                <a:latin typeface="Calibri" panose="020F0502020204030204" pitchFamily="34" charset="0"/>
                <a:ea typeface="Calibri" panose="020F0502020204030204" pitchFamily="34" charset="0"/>
              </a:rPr>
              <a:t>&gt; Settings Parameters</a:t>
            </a:r>
          </a:p>
          <a:p>
            <a:pPr marL="514350" indent="-514350">
              <a:buFont typeface="+mj-lt"/>
              <a:buAutoNum type="arabicPeriod"/>
            </a:pPr>
            <a:r>
              <a:rPr lang="en-AU" dirty="0"/>
              <a:t>Scroll to the section Signature Block</a:t>
            </a:r>
          </a:p>
          <a:p>
            <a:pPr marL="514350" indent="-514350">
              <a:buFont typeface="+mj-lt"/>
              <a:buAutoNum type="arabicPeriod"/>
            </a:pPr>
            <a:r>
              <a:rPr lang="en-AU" dirty="0"/>
              <a:t>Update the Text in the white area, with any of the fields listed on the right-hand side, spelled the same way, ensuring you include the square brackets. Tip: Copy &amp; paste to avoid error. </a:t>
            </a:r>
          </a:p>
          <a:p>
            <a:pPr marL="514350" indent="-514350">
              <a:buFont typeface="+mj-lt"/>
              <a:buAutoNum type="arabicPeriod"/>
            </a:pPr>
            <a:r>
              <a:rPr lang="en-AU" dirty="0"/>
              <a:t>See next slide for example</a:t>
            </a:r>
          </a:p>
          <a:p>
            <a:pPr marL="514350" indent="-514350">
              <a:buFont typeface="+mj-lt"/>
              <a:buAutoNum type="arabicPeriod"/>
            </a:pPr>
            <a:r>
              <a:rPr lang="en-AU" dirty="0"/>
              <a:t>Scroll down and click save</a:t>
            </a:r>
          </a:p>
        </p:txBody>
      </p:sp>
    </p:spTree>
    <p:extLst>
      <p:ext uri="{BB962C8B-B14F-4D97-AF65-F5344CB8AC3E}">
        <p14:creationId xmlns:p14="http://schemas.microsoft.com/office/powerpoint/2010/main" val="921503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7458-C52A-5A82-4621-591B4340741D}"/>
              </a:ext>
            </a:extLst>
          </p:cNvPr>
          <p:cNvSpPr>
            <a:spLocks noGrp="1"/>
          </p:cNvSpPr>
          <p:nvPr>
            <p:ph type="title"/>
          </p:nvPr>
        </p:nvSpPr>
        <p:spPr>
          <a:xfrm>
            <a:off x="838200" y="365126"/>
            <a:ext cx="10515600" cy="1096030"/>
          </a:xfrm>
        </p:spPr>
        <p:txBody>
          <a:bodyPr/>
          <a:lstStyle/>
          <a:p>
            <a:r>
              <a:rPr lang="en-US" dirty="0"/>
              <a:t>Adding Email to Signature block</a:t>
            </a:r>
            <a:endParaRPr lang="en-AU" dirty="0"/>
          </a:p>
        </p:txBody>
      </p:sp>
      <p:sp>
        <p:nvSpPr>
          <p:cNvPr id="3" name="Content Placeholder 2">
            <a:extLst>
              <a:ext uri="{FF2B5EF4-FFF2-40B4-BE49-F238E27FC236}">
                <a16:creationId xmlns:a16="http://schemas.microsoft.com/office/drawing/2014/main" id="{31E056D3-7ADB-B773-1014-1C816AC6B980}"/>
              </a:ext>
            </a:extLst>
          </p:cNvPr>
          <p:cNvSpPr>
            <a:spLocks noGrp="1"/>
          </p:cNvSpPr>
          <p:nvPr>
            <p:ph idx="1"/>
          </p:nvPr>
        </p:nvSpPr>
        <p:spPr>
          <a:xfrm>
            <a:off x="838200" y="1461156"/>
            <a:ext cx="10515600" cy="5031718"/>
          </a:xfrm>
        </p:spPr>
        <p:txBody>
          <a:bodyPr>
            <a:normAutofit fontScale="92500" lnSpcReduction="20000"/>
          </a:bodyPr>
          <a:lstStyle/>
          <a:p>
            <a:r>
              <a:rPr lang="en-US" dirty="0"/>
              <a:t>Example: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r>
              <a:rPr lang="en-AU" sz="2400" b="1" dirty="0">
                <a:solidFill>
                  <a:srgbClr val="FF0000"/>
                </a:solidFill>
                <a:effectLst/>
                <a:latin typeface="Calibri" panose="020F0502020204030204" pitchFamily="34" charset="0"/>
                <a:ea typeface="Calibri" panose="020F0502020204030204" pitchFamily="34" charset="0"/>
              </a:rPr>
              <a:t>This must be authorised at </a:t>
            </a:r>
            <a:r>
              <a:rPr lang="en-AU" sz="2400" b="1" dirty="0">
                <a:solidFill>
                  <a:srgbClr val="FF0000"/>
                </a:solidFill>
                <a:latin typeface="Calibri" panose="020F0502020204030204" pitchFamily="34" charset="0"/>
                <a:ea typeface="Calibri" panose="020F0502020204030204" pitchFamily="34" charset="0"/>
              </a:rPr>
              <a:t>Management Level as it impacts all letter and referral templates for your service for all users.</a:t>
            </a:r>
          </a:p>
          <a:p>
            <a:r>
              <a:rPr lang="en-AU" sz="2200" b="1" dirty="0">
                <a:solidFill>
                  <a:srgbClr val="FF0000"/>
                </a:solidFill>
                <a:effectLst/>
                <a:latin typeface="Calibri" panose="020F0502020204030204" pitchFamily="34" charset="0"/>
                <a:ea typeface="Calibri" panose="020F0502020204030204" pitchFamily="34" charset="0"/>
              </a:rPr>
              <a:t>NB: </a:t>
            </a:r>
            <a:r>
              <a:rPr lang="en-AU" sz="2200" b="1" dirty="0">
                <a:effectLst/>
                <a:latin typeface="Calibri" panose="020F0502020204030204" pitchFamily="34" charset="0"/>
                <a:ea typeface="Calibri" panose="020F0502020204030204" pitchFamily="34" charset="0"/>
              </a:rPr>
              <a:t>Do not update other fields, even if you see MAV email addresses. These are all managed at a state-wide level and have been changed to required details managed by The Department. Changing these may cause local issues.</a:t>
            </a:r>
            <a:endParaRPr lang="en-AU" sz="2200" dirty="0">
              <a:effectLst/>
              <a:latin typeface="Calibri" panose="020F0502020204030204" pitchFamily="34" charset="0"/>
              <a:ea typeface="Calibri" panose="020F0502020204030204" pitchFamily="34" charset="0"/>
            </a:endParaRPr>
          </a:p>
          <a:p>
            <a:r>
              <a:rPr lang="en-AU" sz="2200" b="1" dirty="0">
                <a:solidFill>
                  <a:srgbClr val="FF0000"/>
                </a:solidFill>
                <a:effectLst/>
                <a:latin typeface="Calibri" panose="020F0502020204030204" pitchFamily="34" charset="0"/>
                <a:ea typeface="Calibri" panose="020F0502020204030204" pitchFamily="34" charset="0"/>
              </a:rPr>
              <a:t>NB: </a:t>
            </a:r>
            <a:r>
              <a:rPr lang="en-AU" sz="2200" b="1" dirty="0">
                <a:effectLst/>
                <a:latin typeface="Calibri" panose="020F0502020204030204" pitchFamily="34" charset="0"/>
                <a:ea typeface="Calibri" panose="020F0502020204030204" pitchFamily="34" charset="0"/>
              </a:rPr>
              <a:t>This could take 24 hours to replicate across the system and be available for all users</a:t>
            </a:r>
          </a:p>
        </p:txBody>
      </p:sp>
      <p:pic>
        <p:nvPicPr>
          <p:cNvPr id="6" name="Picture 5">
            <a:extLst>
              <a:ext uri="{FF2B5EF4-FFF2-40B4-BE49-F238E27FC236}">
                <a16:creationId xmlns:a16="http://schemas.microsoft.com/office/drawing/2014/main" id="{83505F2A-27BE-B85C-8085-E34C4696A976}"/>
              </a:ext>
            </a:extLst>
          </p:cNvPr>
          <p:cNvPicPr>
            <a:picLocks noChangeAspect="1"/>
          </p:cNvPicPr>
          <p:nvPr/>
        </p:nvPicPr>
        <p:blipFill rotWithShape="1">
          <a:blip r:embed="rId3"/>
          <a:srcRect r="11703"/>
          <a:stretch/>
        </p:blipFill>
        <p:spPr>
          <a:xfrm>
            <a:off x="3203671" y="1461156"/>
            <a:ext cx="5235118" cy="3144962"/>
          </a:xfrm>
          <a:prstGeom prst="rect">
            <a:avLst/>
          </a:prstGeom>
        </p:spPr>
      </p:pic>
    </p:spTree>
    <p:extLst>
      <p:ext uri="{BB962C8B-B14F-4D97-AF65-F5344CB8AC3E}">
        <p14:creationId xmlns:p14="http://schemas.microsoft.com/office/powerpoint/2010/main" val="30298016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749151-F128-C29E-0728-483839574CB9}"/>
              </a:ext>
            </a:extLst>
          </p:cNvPr>
          <p:cNvSpPr>
            <a:spLocks noGrp="1"/>
          </p:cNvSpPr>
          <p:nvPr>
            <p:ph type="title"/>
          </p:nvPr>
        </p:nvSpPr>
        <p:spPr>
          <a:xfrm>
            <a:off x="838200" y="556337"/>
            <a:ext cx="10340083" cy="1107707"/>
          </a:xfrm>
        </p:spPr>
        <p:txBody>
          <a:bodyPr>
            <a:normAutofit/>
          </a:bodyPr>
          <a:lstStyle/>
          <a:p>
            <a:r>
              <a:rPr lang="en-US" sz="4000" dirty="0"/>
              <a:t>Appointments Allocations Function/Screen</a:t>
            </a:r>
            <a:endParaRPr lang="en-AU" sz="4000" dirty="0"/>
          </a:p>
        </p:txBody>
      </p:sp>
      <p:sp>
        <p:nvSpPr>
          <p:cNvPr id="3" name="Content Placeholder 2">
            <a:extLst>
              <a:ext uri="{FF2B5EF4-FFF2-40B4-BE49-F238E27FC236}">
                <a16:creationId xmlns:a16="http://schemas.microsoft.com/office/drawing/2014/main" id="{DA263E6A-56DB-2447-F153-D70042958CF9}"/>
              </a:ext>
            </a:extLst>
          </p:cNvPr>
          <p:cNvSpPr>
            <a:spLocks noGrp="1"/>
          </p:cNvSpPr>
          <p:nvPr>
            <p:ph idx="1"/>
          </p:nvPr>
        </p:nvSpPr>
        <p:spPr>
          <a:xfrm>
            <a:off x="838200" y="1582221"/>
            <a:ext cx="10545566" cy="5044610"/>
          </a:xfrm>
        </p:spPr>
        <p:txBody>
          <a:bodyPr>
            <a:normAutofit/>
          </a:bodyPr>
          <a:lstStyle/>
          <a:p>
            <a:pPr marL="514350" indent="-514350">
              <a:buFont typeface="+mj-lt"/>
              <a:buAutoNum type="arabicPeriod"/>
            </a:pPr>
            <a:r>
              <a:rPr lang="en-US" sz="2000" dirty="0"/>
              <a:t>From Childs History</a:t>
            </a:r>
          </a:p>
          <a:p>
            <a:pPr marL="514350" indent="-514350">
              <a:buFont typeface="+mj-lt"/>
              <a:buAutoNum type="arabicPeriod"/>
            </a:pPr>
            <a:r>
              <a:rPr lang="en-US" sz="2000" dirty="0"/>
              <a:t>Select Client Details – Appointment Allocation </a:t>
            </a:r>
          </a:p>
          <a:p>
            <a:pPr marL="457200" indent="-457200">
              <a:buFont typeface="+mj-lt"/>
              <a:buAutoNum type="arabicPeriod"/>
            </a:pPr>
            <a:endParaRPr lang="en-US" sz="2000" dirty="0"/>
          </a:p>
          <a:p>
            <a:pPr marL="457200" indent="-457200">
              <a:buFont typeface="+mj-lt"/>
              <a:buAutoNum type="arabicPeriod"/>
            </a:pPr>
            <a:endParaRPr lang="en-US" sz="2000" dirty="0"/>
          </a:p>
          <a:p>
            <a:pPr marL="514350" indent="-51435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r>
              <a:rPr lang="en-US" sz="2000" dirty="0"/>
              <a:t>3. Select client current sites/offices or all sites/office – see yellow highlight below</a:t>
            </a:r>
          </a:p>
          <a:p>
            <a:pPr marL="457200" indent="-457200">
              <a:buFont typeface="+mj-lt"/>
              <a:buAutoNum type="arabicPeriod"/>
            </a:pPr>
            <a:endParaRPr lang="en-US" sz="2000" dirty="0"/>
          </a:p>
          <a:p>
            <a:pPr marL="457200" indent="-457200">
              <a:buFont typeface="+mj-lt"/>
              <a:buAutoNum type="arabicPeriod"/>
            </a:pPr>
            <a:endParaRPr lang="en-US" sz="2000" dirty="0"/>
          </a:p>
          <a:p>
            <a:pPr marL="457200" indent="-457200">
              <a:buFont typeface="+mj-lt"/>
              <a:buAutoNum type="arabicPeriod"/>
            </a:pPr>
            <a:endParaRPr lang="en-US" sz="2000" dirty="0"/>
          </a:p>
          <a:p>
            <a:pPr marL="0" indent="0">
              <a:buNone/>
            </a:pPr>
            <a:endParaRPr lang="en-US" sz="2000" dirty="0"/>
          </a:p>
          <a:p>
            <a:endParaRPr lang="en-AU" sz="2000" dirty="0"/>
          </a:p>
        </p:txBody>
      </p:sp>
      <p:pic>
        <p:nvPicPr>
          <p:cNvPr id="5" name="Picture 4">
            <a:extLst>
              <a:ext uri="{FF2B5EF4-FFF2-40B4-BE49-F238E27FC236}">
                <a16:creationId xmlns:a16="http://schemas.microsoft.com/office/drawing/2014/main" id="{CBE4A6EE-EBE5-54F3-86C6-82ED1ED0AA92}"/>
              </a:ext>
            </a:extLst>
          </p:cNvPr>
          <p:cNvPicPr>
            <a:picLocks noChangeAspect="1"/>
          </p:cNvPicPr>
          <p:nvPr/>
        </p:nvPicPr>
        <p:blipFill>
          <a:blip r:embed="rId3"/>
          <a:stretch>
            <a:fillRect/>
          </a:stretch>
        </p:blipFill>
        <p:spPr>
          <a:xfrm>
            <a:off x="2956553" y="2433805"/>
            <a:ext cx="5293624" cy="1429278"/>
          </a:xfrm>
          <a:prstGeom prst="rect">
            <a:avLst/>
          </a:prstGeom>
        </p:spPr>
      </p:pic>
      <p:pic>
        <p:nvPicPr>
          <p:cNvPr id="9" name="Picture 8">
            <a:extLst>
              <a:ext uri="{FF2B5EF4-FFF2-40B4-BE49-F238E27FC236}">
                <a16:creationId xmlns:a16="http://schemas.microsoft.com/office/drawing/2014/main" id="{8518715C-4E36-6B1D-B50C-72A0CA65B395}"/>
              </a:ext>
            </a:extLst>
          </p:cNvPr>
          <p:cNvPicPr>
            <a:picLocks noChangeAspect="1"/>
          </p:cNvPicPr>
          <p:nvPr/>
        </p:nvPicPr>
        <p:blipFill>
          <a:blip r:embed="rId4"/>
          <a:stretch>
            <a:fillRect/>
          </a:stretch>
        </p:blipFill>
        <p:spPr>
          <a:xfrm>
            <a:off x="442056" y="4441014"/>
            <a:ext cx="9256749" cy="2301402"/>
          </a:xfrm>
          <a:prstGeom prst="rect">
            <a:avLst/>
          </a:prstGeom>
        </p:spPr>
      </p:pic>
      <p:sp>
        <p:nvSpPr>
          <p:cNvPr id="10" name="Oval 9">
            <a:extLst>
              <a:ext uri="{FF2B5EF4-FFF2-40B4-BE49-F238E27FC236}">
                <a16:creationId xmlns:a16="http://schemas.microsoft.com/office/drawing/2014/main" id="{6AD82F0F-AA63-3204-A36C-D5B088FFD290}"/>
              </a:ext>
            </a:extLst>
          </p:cNvPr>
          <p:cNvSpPr/>
          <p:nvPr/>
        </p:nvSpPr>
        <p:spPr>
          <a:xfrm>
            <a:off x="10140862" y="4720575"/>
            <a:ext cx="1520307" cy="173159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solidFill>
                  <a:srgbClr val="7030A0"/>
                </a:solidFill>
              </a:rPr>
              <a:t>Show appts will display booked appts.</a:t>
            </a:r>
            <a:endParaRPr lang="en-AU" dirty="0">
              <a:solidFill>
                <a:srgbClr val="7030A0"/>
              </a:solidFill>
            </a:endParaRPr>
          </a:p>
        </p:txBody>
      </p:sp>
    </p:spTree>
    <p:extLst>
      <p:ext uri="{BB962C8B-B14F-4D97-AF65-F5344CB8AC3E}">
        <p14:creationId xmlns:p14="http://schemas.microsoft.com/office/powerpoint/2010/main" val="3401336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1EE9-5114-0489-9C62-EAD00C6626C7}"/>
              </a:ext>
            </a:extLst>
          </p:cNvPr>
          <p:cNvSpPr>
            <a:spLocks noGrp="1"/>
          </p:cNvSpPr>
          <p:nvPr>
            <p:ph type="title"/>
          </p:nvPr>
        </p:nvSpPr>
        <p:spPr>
          <a:xfrm>
            <a:off x="838200" y="365125"/>
            <a:ext cx="10515600" cy="939693"/>
          </a:xfrm>
        </p:spPr>
        <p:txBody>
          <a:bodyPr/>
          <a:lstStyle/>
          <a:p>
            <a:r>
              <a:rPr lang="en-US" dirty="0"/>
              <a:t>Appointments Allocation Function/Screen</a:t>
            </a:r>
            <a:endParaRPr lang="en-AU" dirty="0"/>
          </a:p>
        </p:txBody>
      </p:sp>
      <p:sp>
        <p:nvSpPr>
          <p:cNvPr id="7" name="Content Placeholder 6">
            <a:extLst>
              <a:ext uri="{FF2B5EF4-FFF2-40B4-BE49-F238E27FC236}">
                <a16:creationId xmlns:a16="http://schemas.microsoft.com/office/drawing/2014/main" id="{9CC347D2-A193-BC13-AB2B-B428B14E46C5}"/>
              </a:ext>
            </a:extLst>
          </p:cNvPr>
          <p:cNvSpPr>
            <a:spLocks noGrp="1"/>
          </p:cNvSpPr>
          <p:nvPr>
            <p:ph idx="1"/>
          </p:nvPr>
        </p:nvSpPr>
        <p:spPr>
          <a:xfrm>
            <a:off x="838200" y="1376736"/>
            <a:ext cx="10515600" cy="5481263"/>
          </a:xfrm>
        </p:spPr>
        <p:txBody>
          <a:bodyPr>
            <a:normAutofit/>
          </a:bodyPr>
          <a:lstStyle/>
          <a:p>
            <a:r>
              <a:rPr lang="en-US" dirty="0"/>
              <a:t>See selected site and tick show appointments</a:t>
            </a:r>
          </a:p>
          <a:p>
            <a:endParaRPr lang="en-US" dirty="0"/>
          </a:p>
          <a:p>
            <a:endParaRPr lang="en-US" dirty="0"/>
          </a:p>
          <a:p>
            <a:endParaRPr lang="en-US" dirty="0"/>
          </a:p>
          <a:p>
            <a:endParaRPr lang="en-US" dirty="0"/>
          </a:p>
          <a:p>
            <a:r>
              <a:rPr lang="en-US" dirty="0"/>
              <a:t>Click on site </a:t>
            </a:r>
            <a:r>
              <a:rPr lang="en-US" dirty="0" err="1"/>
              <a:t>eg</a:t>
            </a:r>
            <a:r>
              <a:rPr lang="en-US" dirty="0"/>
              <a:t> Bridge Road, then a schedule calendar window will pop up.</a:t>
            </a:r>
          </a:p>
          <a:p>
            <a:r>
              <a:rPr lang="en-US" dirty="0"/>
              <a:t>Select your date</a:t>
            </a:r>
          </a:p>
          <a:p>
            <a:pPr marL="0" indent="0">
              <a:buNone/>
            </a:pPr>
            <a:endParaRPr lang="en-US" dirty="0"/>
          </a:p>
          <a:p>
            <a:endParaRPr lang="en-US" dirty="0"/>
          </a:p>
          <a:p>
            <a:endParaRPr lang="en-AU" dirty="0"/>
          </a:p>
        </p:txBody>
      </p:sp>
      <p:pic>
        <p:nvPicPr>
          <p:cNvPr id="13" name="Picture 12">
            <a:extLst>
              <a:ext uri="{FF2B5EF4-FFF2-40B4-BE49-F238E27FC236}">
                <a16:creationId xmlns:a16="http://schemas.microsoft.com/office/drawing/2014/main" id="{5912CE8A-972D-7CFB-5C20-A3AC0C82876E}"/>
              </a:ext>
            </a:extLst>
          </p:cNvPr>
          <p:cNvPicPr>
            <a:picLocks noChangeAspect="1"/>
          </p:cNvPicPr>
          <p:nvPr/>
        </p:nvPicPr>
        <p:blipFill>
          <a:blip r:embed="rId2"/>
          <a:stretch>
            <a:fillRect/>
          </a:stretch>
        </p:blipFill>
        <p:spPr>
          <a:xfrm>
            <a:off x="1212350" y="2027217"/>
            <a:ext cx="8671389" cy="1659799"/>
          </a:xfrm>
          <a:prstGeom prst="rect">
            <a:avLst/>
          </a:prstGeom>
        </p:spPr>
      </p:pic>
      <p:pic>
        <p:nvPicPr>
          <p:cNvPr id="15" name="Picture 14">
            <a:extLst>
              <a:ext uri="{FF2B5EF4-FFF2-40B4-BE49-F238E27FC236}">
                <a16:creationId xmlns:a16="http://schemas.microsoft.com/office/drawing/2014/main" id="{CF55DF2B-FF6F-00B3-9595-585A4ABE13FA}"/>
              </a:ext>
            </a:extLst>
          </p:cNvPr>
          <p:cNvPicPr>
            <a:picLocks noChangeAspect="1"/>
          </p:cNvPicPr>
          <p:nvPr/>
        </p:nvPicPr>
        <p:blipFill>
          <a:blip r:embed="rId3"/>
          <a:stretch>
            <a:fillRect/>
          </a:stretch>
        </p:blipFill>
        <p:spPr>
          <a:xfrm>
            <a:off x="4289743" y="4633645"/>
            <a:ext cx="6159075" cy="2068729"/>
          </a:xfrm>
          <a:prstGeom prst="rect">
            <a:avLst/>
          </a:prstGeom>
        </p:spPr>
      </p:pic>
    </p:spTree>
    <p:extLst>
      <p:ext uri="{BB962C8B-B14F-4D97-AF65-F5344CB8AC3E}">
        <p14:creationId xmlns:p14="http://schemas.microsoft.com/office/powerpoint/2010/main" val="3501918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739B9-3B18-677B-470E-A0E8EC066681}"/>
              </a:ext>
            </a:extLst>
          </p:cNvPr>
          <p:cNvSpPr>
            <a:spLocks noGrp="1"/>
          </p:cNvSpPr>
          <p:nvPr>
            <p:ph type="title"/>
          </p:nvPr>
        </p:nvSpPr>
        <p:spPr>
          <a:xfrm>
            <a:off x="838200" y="365126"/>
            <a:ext cx="10515600" cy="1021886"/>
          </a:xfrm>
        </p:spPr>
        <p:txBody>
          <a:bodyPr/>
          <a:lstStyle/>
          <a:p>
            <a:r>
              <a:rPr lang="en-US" dirty="0"/>
              <a:t>Appointments Allocation Function/Screen</a:t>
            </a:r>
            <a:endParaRPr lang="en-AU" dirty="0"/>
          </a:p>
        </p:txBody>
      </p:sp>
      <p:sp>
        <p:nvSpPr>
          <p:cNvPr id="3" name="Content Placeholder 2">
            <a:extLst>
              <a:ext uri="{FF2B5EF4-FFF2-40B4-BE49-F238E27FC236}">
                <a16:creationId xmlns:a16="http://schemas.microsoft.com/office/drawing/2014/main" id="{8A4A74CB-D1DB-5903-0D37-01BB8C11618B}"/>
              </a:ext>
            </a:extLst>
          </p:cNvPr>
          <p:cNvSpPr>
            <a:spLocks noGrp="1"/>
          </p:cNvSpPr>
          <p:nvPr>
            <p:ph idx="1"/>
          </p:nvPr>
        </p:nvSpPr>
        <p:spPr>
          <a:xfrm>
            <a:off x="838200" y="1582220"/>
            <a:ext cx="10515600" cy="4594743"/>
          </a:xfrm>
        </p:spPr>
        <p:txBody>
          <a:bodyPr/>
          <a:lstStyle/>
          <a:p>
            <a:r>
              <a:rPr lang="en-US" dirty="0"/>
              <a:t>Select your time </a:t>
            </a:r>
          </a:p>
          <a:p>
            <a:r>
              <a:rPr lang="en-US" dirty="0"/>
              <a:t>Right click for new client appointment option</a:t>
            </a:r>
          </a:p>
          <a:p>
            <a:endParaRPr lang="en-US" dirty="0"/>
          </a:p>
          <a:p>
            <a:endParaRPr lang="en-US" dirty="0"/>
          </a:p>
          <a:p>
            <a:endParaRPr lang="en-US" dirty="0"/>
          </a:p>
          <a:p>
            <a:r>
              <a:rPr lang="en-AU" dirty="0"/>
              <a:t>Scheduled appointment pops up </a:t>
            </a:r>
          </a:p>
          <a:p>
            <a:pPr marL="0" indent="0">
              <a:buNone/>
            </a:pPr>
            <a:r>
              <a:rPr lang="en-AU" dirty="0"/>
              <a:t>with prepopulated client details.</a:t>
            </a:r>
          </a:p>
          <a:p>
            <a:r>
              <a:rPr lang="en-AU" dirty="0"/>
              <a:t>Add appointment type and </a:t>
            </a:r>
          </a:p>
          <a:p>
            <a:pPr marL="0" indent="0">
              <a:buNone/>
            </a:pPr>
            <a:r>
              <a:rPr lang="en-AU" dirty="0"/>
              <a:t>any other details to make appointment</a:t>
            </a:r>
          </a:p>
          <a:p>
            <a:endParaRPr lang="en-AU" dirty="0"/>
          </a:p>
          <a:p>
            <a:endParaRPr lang="en-AU" dirty="0"/>
          </a:p>
          <a:p>
            <a:endParaRPr lang="en-AU" dirty="0"/>
          </a:p>
        </p:txBody>
      </p:sp>
      <p:pic>
        <p:nvPicPr>
          <p:cNvPr id="5" name="Picture 4">
            <a:extLst>
              <a:ext uri="{FF2B5EF4-FFF2-40B4-BE49-F238E27FC236}">
                <a16:creationId xmlns:a16="http://schemas.microsoft.com/office/drawing/2014/main" id="{5BE5EA08-8BE9-B5C0-13CC-B69CD0F1A81B}"/>
              </a:ext>
            </a:extLst>
          </p:cNvPr>
          <p:cNvPicPr>
            <a:picLocks noChangeAspect="1"/>
          </p:cNvPicPr>
          <p:nvPr/>
        </p:nvPicPr>
        <p:blipFill>
          <a:blip r:embed="rId2"/>
          <a:stretch>
            <a:fillRect/>
          </a:stretch>
        </p:blipFill>
        <p:spPr>
          <a:xfrm>
            <a:off x="2172177" y="2547190"/>
            <a:ext cx="2530452" cy="1410782"/>
          </a:xfrm>
          <a:prstGeom prst="rect">
            <a:avLst/>
          </a:prstGeom>
        </p:spPr>
      </p:pic>
      <p:pic>
        <p:nvPicPr>
          <p:cNvPr id="7" name="Picture 6">
            <a:extLst>
              <a:ext uri="{FF2B5EF4-FFF2-40B4-BE49-F238E27FC236}">
                <a16:creationId xmlns:a16="http://schemas.microsoft.com/office/drawing/2014/main" id="{8A9A4F59-B3DD-82E4-0C19-B48A3309649F}"/>
              </a:ext>
            </a:extLst>
          </p:cNvPr>
          <p:cNvPicPr>
            <a:picLocks noChangeAspect="1"/>
          </p:cNvPicPr>
          <p:nvPr/>
        </p:nvPicPr>
        <p:blipFill>
          <a:blip r:embed="rId3"/>
          <a:stretch>
            <a:fillRect/>
          </a:stretch>
        </p:blipFill>
        <p:spPr>
          <a:xfrm>
            <a:off x="6956895" y="2916126"/>
            <a:ext cx="3956550" cy="3084442"/>
          </a:xfrm>
          <a:prstGeom prst="rect">
            <a:avLst/>
          </a:prstGeom>
        </p:spPr>
      </p:pic>
    </p:spTree>
    <p:extLst>
      <p:ext uri="{BB962C8B-B14F-4D97-AF65-F5344CB8AC3E}">
        <p14:creationId xmlns:p14="http://schemas.microsoft.com/office/powerpoint/2010/main" val="410250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4908C-2668-F5DF-4AD2-0885F14CF004}"/>
              </a:ext>
            </a:extLst>
          </p:cNvPr>
          <p:cNvSpPr>
            <a:spLocks noGrp="1"/>
          </p:cNvSpPr>
          <p:nvPr>
            <p:ph type="title"/>
          </p:nvPr>
        </p:nvSpPr>
        <p:spPr>
          <a:xfrm>
            <a:off x="838200" y="365125"/>
            <a:ext cx="10515600" cy="929419"/>
          </a:xfrm>
        </p:spPr>
        <p:txBody>
          <a:bodyPr/>
          <a:lstStyle/>
          <a:p>
            <a:r>
              <a:rPr lang="en-US" dirty="0"/>
              <a:t>Appointments Allocation Function/Screen</a:t>
            </a:r>
            <a:endParaRPr lang="en-AU" dirty="0">
              <a:solidFill>
                <a:srgbClr val="FF0000"/>
              </a:solidFill>
            </a:endParaRPr>
          </a:p>
        </p:txBody>
      </p:sp>
      <p:pic>
        <p:nvPicPr>
          <p:cNvPr id="5" name="Content Placeholder 4">
            <a:extLst>
              <a:ext uri="{FF2B5EF4-FFF2-40B4-BE49-F238E27FC236}">
                <a16:creationId xmlns:a16="http://schemas.microsoft.com/office/drawing/2014/main" id="{012A69E3-7038-61A7-E152-A71DC66623F6}"/>
              </a:ext>
            </a:extLst>
          </p:cNvPr>
          <p:cNvPicPr>
            <a:picLocks noGrp="1" noChangeAspect="1"/>
          </p:cNvPicPr>
          <p:nvPr>
            <p:ph idx="1"/>
          </p:nvPr>
        </p:nvPicPr>
        <p:blipFill>
          <a:blip r:embed="rId2"/>
          <a:stretch>
            <a:fillRect/>
          </a:stretch>
        </p:blipFill>
        <p:spPr>
          <a:xfrm>
            <a:off x="838200" y="1403441"/>
            <a:ext cx="10515600" cy="1832263"/>
          </a:xfrm>
        </p:spPr>
      </p:pic>
      <p:pic>
        <p:nvPicPr>
          <p:cNvPr id="9" name="Picture 8">
            <a:extLst>
              <a:ext uri="{FF2B5EF4-FFF2-40B4-BE49-F238E27FC236}">
                <a16:creationId xmlns:a16="http://schemas.microsoft.com/office/drawing/2014/main" id="{084A8AC4-6A1D-950E-62A4-6D0360A1E258}"/>
              </a:ext>
            </a:extLst>
          </p:cNvPr>
          <p:cNvPicPr>
            <a:picLocks noChangeAspect="1"/>
          </p:cNvPicPr>
          <p:nvPr/>
        </p:nvPicPr>
        <p:blipFill>
          <a:blip r:embed="rId3"/>
          <a:stretch>
            <a:fillRect/>
          </a:stretch>
        </p:blipFill>
        <p:spPr>
          <a:xfrm>
            <a:off x="3263460" y="3264368"/>
            <a:ext cx="6959626" cy="3416648"/>
          </a:xfrm>
          <a:prstGeom prst="rect">
            <a:avLst/>
          </a:prstGeom>
        </p:spPr>
      </p:pic>
      <p:sp>
        <p:nvSpPr>
          <p:cNvPr id="10" name="Oval 9">
            <a:extLst>
              <a:ext uri="{FF2B5EF4-FFF2-40B4-BE49-F238E27FC236}">
                <a16:creationId xmlns:a16="http://schemas.microsoft.com/office/drawing/2014/main" id="{A48FF433-8946-C80D-E727-035EAAFE7BB3}"/>
              </a:ext>
            </a:extLst>
          </p:cNvPr>
          <p:cNvSpPr/>
          <p:nvPr/>
        </p:nvSpPr>
        <p:spPr>
          <a:xfrm>
            <a:off x="287677" y="3914454"/>
            <a:ext cx="2291136" cy="211647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Appointment recorded in Consults and in calendar</a:t>
            </a:r>
            <a:endParaRPr lang="en-AU" dirty="0"/>
          </a:p>
        </p:txBody>
      </p:sp>
    </p:spTree>
    <p:extLst>
      <p:ext uri="{BB962C8B-B14F-4D97-AF65-F5344CB8AC3E}">
        <p14:creationId xmlns:p14="http://schemas.microsoft.com/office/powerpoint/2010/main" val="161262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07F683-016D-69E4-4FDF-974221C8D9DD}"/>
              </a:ext>
            </a:extLst>
          </p:cNvPr>
          <p:cNvSpPr>
            <a:spLocks noGrp="1"/>
          </p:cNvSpPr>
          <p:nvPr>
            <p:ph type="title"/>
          </p:nvPr>
        </p:nvSpPr>
        <p:spPr>
          <a:xfrm>
            <a:off x="5297762" y="329184"/>
            <a:ext cx="6251110" cy="1783080"/>
          </a:xfrm>
        </p:spPr>
        <p:txBody>
          <a:bodyPr anchor="b">
            <a:normAutofit/>
          </a:bodyPr>
          <a:lstStyle/>
          <a:p>
            <a:r>
              <a:rPr lang="en-US" sz="5000"/>
              <a:t>Comments and Feedback from Session</a:t>
            </a:r>
            <a:endParaRPr lang="en-AU" sz="5000"/>
          </a:p>
        </p:txBody>
      </p:sp>
      <p:pic>
        <p:nvPicPr>
          <p:cNvPr id="5" name="Picture 4" descr="Empty speech bubbles">
            <a:extLst>
              <a:ext uri="{FF2B5EF4-FFF2-40B4-BE49-F238E27FC236}">
                <a16:creationId xmlns:a16="http://schemas.microsoft.com/office/drawing/2014/main" id="{F2613920-963E-41E4-55AD-AAD0EED6731A}"/>
              </a:ext>
            </a:extLst>
          </p:cNvPr>
          <p:cNvPicPr>
            <a:picLocks noChangeAspect="1"/>
          </p:cNvPicPr>
          <p:nvPr/>
        </p:nvPicPr>
        <p:blipFill rotWithShape="1">
          <a:blip r:embed="rId2"/>
          <a:srcRect l="31582" r="23087"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FED62F3-9E36-04C6-786E-A5DEFDEDFC41}"/>
              </a:ext>
            </a:extLst>
          </p:cNvPr>
          <p:cNvSpPr>
            <a:spLocks noGrp="1"/>
          </p:cNvSpPr>
          <p:nvPr>
            <p:ph idx="1"/>
          </p:nvPr>
        </p:nvSpPr>
        <p:spPr>
          <a:xfrm>
            <a:off x="5297762" y="2706624"/>
            <a:ext cx="6251110" cy="3483864"/>
          </a:xfrm>
        </p:spPr>
        <p:txBody>
          <a:bodyPr>
            <a:normAutofit/>
          </a:bodyPr>
          <a:lstStyle/>
          <a:p>
            <a:pPr marL="0" indent="0">
              <a:buNone/>
            </a:pPr>
            <a:r>
              <a:rPr lang="en-US" sz="2200" dirty="0"/>
              <a:t>Feedback: Reminder to please attach email correspondence as an attachment to the CDIS record. </a:t>
            </a:r>
          </a:p>
          <a:p>
            <a:r>
              <a:rPr lang="en-US" sz="2200" dirty="0"/>
              <a:t>Details such as sender name and contact details are missing from emails when cut and paste into the CNP.</a:t>
            </a:r>
            <a:endParaRPr lang="en-AU" sz="2200" dirty="0"/>
          </a:p>
          <a:p>
            <a:endParaRPr lang="en-AU" sz="2200" dirty="0"/>
          </a:p>
          <a:p>
            <a:pPr marL="0" indent="0">
              <a:buNone/>
            </a:pPr>
            <a:r>
              <a:rPr lang="en-AU" sz="2200" dirty="0"/>
              <a:t>Can we send links to KAS via SMS from CDIS?</a:t>
            </a:r>
          </a:p>
          <a:p>
            <a:r>
              <a:rPr lang="en-AU" sz="2200" dirty="0"/>
              <a:t>Yes, see CDIS Admin User group slides with more information regarding SMS</a:t>
            </a:r>
          </a:p>
        </p:txBody>
      </p:sp>
    </p:spTree>
    <p:extLst>
      <p:ext uri="{BB962C8B-B14F-4D97-AF65-F5344CB8AC3E}">
        <p14:creationId xmlns:p14="http://schemas.microsoft.com/office/powerpoint/2010/main" val="1029754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C91E66-260D-4952-B4F6-958AF6324999}"/>
              </a:ext>
            </a:extLst>
          </p:cNvPr>
          <p:cNvSpPr/>
          <p:nvPr/>
        </p:nvSpPr>
        <p:spPr>
          <a:xfrm>
            <a:off x="6094855" y="1261331"/>
            <a:ext cx="3497565" cy="3002662"/>
          </a:xfrm>
          <a:prstGeom prst="rect">
            <a:avLst/>
          </a:prstGeom>
        </p:spPr>
        <p:txBody>
          <a:bodyPr vert="horz" lIns="91440" tIns="45720" rIns="91440" bIns="45720" rtlCol="0" anchor="b">
            <a:normAutofit/>
          </a:bodyPr>
          <a:lstStyle/>
          <a:p>
            <a:pPr>
              <a:spcBef>
                <a:spcPct val="0"/>
              </a:spcBef>
              <a:spcAft>
                <a:spcPts val="600"/>
              </a:spcAft>
            </a:pPr>
            <a:endParaRPr lang="en-US" sz="4400" kern="1200" dirty="0">
              <a:solidFill>
                <a:schemeClr val="accent1"/>
              </a:solidFill>
              <a:latin typeface="+mj-lt"/>
              <a:ea typeface="+mj-ea"/>
              <a:cs typeface="+mj-cs"/>
            </a:endParaRPr>
          </a:p>
        </p:txBody>
      </p:sp>
      <p:graphicFrame>
        <p:nvGraphicFramePr>
          <p:cNvPr id="2" name="Table 1">
            <a:extLst>
              <a:ext uri="{FF2B5EF4-FFF2-40B4-BE49-F238E27FC236}">
                <a16:creationId xmlns:a16="http://schemas.microsoft.com/office/drawing/2014/main" id="{801BE9F7-CDDD-4453-AB9B-67075E704610}"/>
              </a:ext>
            </a:extLst>
          </p:cNvPr>
          <p:cNvGraphicFramePr>
            <a:graphicFrameLocks noGrp="1"/>
          </p:cNvGraphicFramePr>
          <p:nvPr>
            <p:extLst>
              <p:ext uri="{D42A27DB-BD31-4B8C-83A1-F6EECF244321}">
                <p14:modId xmlns:p14="http://schemas.microsoft.com/office/powerpoint/2010/main" val="727314578"/>
              </p:ext>
            </p:extLst>
          </p:nvPr>
        </p:nvGraphicFramePr>
        <p:xfrm>
          <a:off x="1212351" y="287677"/>
          <a:ext cx="9793836" cy="6294933"/>
        </p:xfrm>
        <a:graphic>
          <a:graphicData uri="http://schemas.openxmlformats.org/drawingml/2006/table">
            <a:tbl>
              <a:tblPr firstRow="1" bandRow="1">
                <a:noFill/>
                <a:tableStyleId>{8EC20E35-A176-4012-BC5E-935CFFF8708E}</a:tableStyleId>
              </a:tblPr>
              <a:tblGrid>
                <a:gridCol w="9793836">
                  <a:extLst>
                    <a:ext uri="{9D8B030D-6E8A-4147-A177-3AD203B41FA5}">
                      <a16:colId xmlns:a16="http://schemas.microsoft.com/office/drawing/2014/main" val="1087752378"/>
                    </a:ext>
                  </a:extLst>
                </a:gridCol>
              </a:tblGrid>
              <a:tr h="712575">
                <a:tc>
                  <a:txBody>
                    <a:bodyPr/>
                    <a:lstStyle/>
                    <a:p>
                      <a:pPr>
                        <a:spcBef>
                          <a:spcPct val="0"/>
                        </a:spcBef>
                        <a:spcAft>
                          <a:spcPts val="600"/>
                        </a:spcAft>
                      </a:pPr>
                      <a:r>
                        <a:rPr lang="en-US" sz="2900" b="1" kern="1200" cap="none" spc="0">
                          <a:solidFill>
                            <a:schemeClr val="tx1"/>
                          </a:solidFill>
                          <a:latin typeface="+mn-lt"/>
                          <a:ea typeface="+mn-ea"/>
                          <a:cs typeface="+mn-cs"/>
                        </a:rPr>
                        <a:t>Contents</a:t>
                      </a:r>
                    </a:p>
                  </a:txBody>
                  <a:tcPr marL="114598" marR="279781" marT="32743" marB="245567" anchor="b">
                    <a:lnL w="9525" cap="flat" cmpd="sng" algn="ctr">
                      <a:solidFill>
                        <a:schemeClr val="tx1"/>
                      </a:solidFill>
                      <a:prstDash val="solid"/>
                    </a:lnL>
                    <a:lnR w="12700" cmpd="sng">
                      <a:noFill/>
                      <a:prstDash val="solid"/>
                    </a:lnR>
                    <a:lnT w="9525" cap="flat" cmpd="sng" algn="ctr">
                      <a:noFill/>
                      <a:prstDash val="solid"/>
                    </a:lnT>
                    <a:lnB w="12700" cmpd="sng">
                      <a:noFill/>
                      <a:prstDash val="solid"/>
                    </a:lnB>
                    <a:noFill/>
                  </a:tcPr>
                </a:tc>
                <a:extLst>
                  <a:ext uri="{0D108BD9-81ED-4DB2-BD59-A6C34878D82A}">
                    <a16:rowId xmlns:a16="http://schemas.microsoft.com/office/drawing/2014/main" val="1949789130"/>
                  </a:ext>
                </a:extLst>
              </a:tr>
              <a:tr h="19338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Tips &amp; Tricks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Assessment History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Notes in Assessments for MARAM screening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Appointment Reminders – SMS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Refresh</a:t>
                      </a: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801426461"/>
                  </a:ext>
                </a:extLst>
              </a:tr>
              <a:tr h="887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Correct way to record DNA</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45266040"/>
                  </a:ext>
                </a:extLst>
              </a:tr>
              <a:tr h="607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How to check DNAs for my clients and for my center</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914043133"/>
                  </a:ext>
                </a:extLst>
              </a:tr>
              <a:tr h="892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Adding Email to Signature Block</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1214255681"/>
                  </a:ext>
                </a:extLst>
              </a:tr>
              <a:tr h="607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Appointments Allocations function/Screen</a:t>
                      </a: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909694280"/>
                  </a:ext>
                </a:extLst>
              </a:tr>
              <a:tr h="607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cap="none" spc="0" dirty="0">
                          <a:solidFill>
                            <a:schemeClr val="tx1"/>
                          </a:solidFill>
                        </a:rPr>
                        <a:t>Q&amp;A</a:t>
                      </a:r>
                      <a:endParaRPr lang="en-AU" sz="2200" cap="none" spc="0" dirty="0">
                        <a:solidFill>
                          <a:schemeClr val="tx1"/>
                        </a:solidFill>
                      </a:endParaRPr>
                    </a:p>
                  </a:txBody>
                  <a:tcPr marL="114598" marR="279781" marT="32743" marB="245567">
                    <a:lnL w="9525"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2188300373"/>
                  </a:ext>
                </a:extLst>
              </a:tr>
            </a:tbl>
          </a:graphicData>
        </a:graphic>
      </p:graphicFrame>
    </p:spTree>
    <p:extLst>
      <p:ext uri="{BB962C8B-B14F-4D97-AF65-F5344CB8AC3E}">
        <p14:creationId xmlns:p14="http://schemas.microsoft.com/office/powerpoint/2010/main" val="66591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358B0-736F-3748-F20D-1BD7A617347A}"/>
              </a:ext>
            </a:extLst>
          </p:cNvPr>
          <p:cNvSpPr>
            <a:spLocks noGrp="1"/>
          </p:cNvSpPr>
          <p:nvPr>
            <p:ph type="title"/>
          </p:nvPr>
        </p:nvSpPr>
        <p:spPr/>
        <p:txBody>
          <a:bodyPr/>
          <a:lstStyle/>
          <a:p>
            <a:pPr algn="ctr"/>
            <a:r>
              <a:rPr lang="en-US" dirty="0"/>
              <a:t>Tip: Using the Comments section in Assessment Tools</a:t>
            </a:r>
            <a:endParaRPr lang="en-AU" dirty="0"/>
          </a:p>
        </p:txBody>
      </p:sp>
      <p:sp>
        <p:nvSpPr>
          <p:cNvPr id="3" name="Content Placeholder 2">
            <a:extLst>
              <a:ext uri="{FF2B5EF4-FFF2-40B4-BE49-F238E27FC236}">
                <a16:creationId xmlns:a16="http://schemas.microsoft.com/office/drawing/2014/main" id="{465D50D1-8005-9522-DEA2-4FDE7C541D6E}"/>
              </a:ext>
            </a:extLst>
          </p:cNvPr>
          <p:cNvSpPr>
            <a:spLocks noGrp="1"/>
          </p:cNvSpPr>
          <p:nvPr>
            <p:ph idx="1"/>
          </p:nvPr>
        </p:nvSpPr>
        <p:spPr>
          <a:xfrm>
            <a:off x="838200" y="1690688"/>
            <a:ext cx="10515600" cy="5024437"/>
          </a:xfrm>
        </p:spPr>
        <p:txBody>
          <a:bodyPr>
            <a:normAutofit fontScale="62500" lnSpcReduction="20000"/>
          </a:bodyPr>
          <a:lstStyle/>
          <a:p>
            <a:r>
              <a:rPr lang="en-US" dirty="0"/>
              <a:t>Best Practice is to complete a note in the comments section of the assessment tool you select in CDIS</a:t>
            </a:r>
          </a:p>
          <a:p>
            <a:endParaRPr lang="en-US" dirty="0"/>
          </a:p>
          <a:p>
            <a:endParaRPr lang="en-US" dirty="0"/>
          </a:p>
          <a:p>
            <a:endParaRPr lang="en-US" dirty="0"/>
          </a:p>
          <a:p>
            <a:pPr marL="0" indent="0">
              <a:buNone/>
            </a:pPr>
            <a:endParaRPr lang="en-US" dirty="0"/>
          </a:p>
          <a:p>
            <a:r>
              <a:rPr lang="en-US" dirty="0"/>
              <a:t>This note can be viewed on the Assessment Tool History screen.</a:t>
            </a:r>
          </a:p>
          <a:p>
            <a:endParaRPr lang="en-US" dirty="0"/>
          </a:p>
          <a:p>
            <a:endParaRPr lang="en-US" dirty="0"/>
          </a:p>
          <a:p>
            <a:endParaRPr lang="en-US" dirty="0"/>
          </a:p>
          <a:p>
            <a:endParaRPr lang="en-US" dirty="0"/>
          </a:p>
          <a:p>
            <a:r>
              <a:rPr lang="en-US" dirty="0"/>
              <a:t>This is a good way to get an overview of the assessments attended.</a:t>
            </a:r>
          </a:p>
          <a:p>
            <a:r>
              <a:rPr lang="en-US" dirty="0"/>
              <a:t>Even when the assessment is NAD, declined or denied enter this into the comments then the next clinician will not need to search through the notes for the outcome of the assessments.</a:t>
            </a:r>
          </a:p>
          <a:p>
            <a:r>
              <a:rPr lang="en-US" dirty="0"/>
              <a:t>The Assessment Tool History screen is a great tool for Information Sharing</a:t>
            </a:r>
          </a:p>
          <a:p>
            <a:r>
              <a:rPr lang="en-US" dirty="0"/>
              <a:t>Another tip is to note referral attended in the assessment comments this will also help referral follow up.</a:t>
            </a:r>
          </a:p>
          <a:p>
            <a:endParaRPr lang="en-US" dirty="0"/>
          </a:p>
          <a:p>
            <a:endParaRPr lang="en-US" dirty="0"/>
          </a:p>
          <a:p>
            <a:endParaRPr lang="en-US" dirty="0"/>
          </a:p>
          <a:p>
            <a:endParaRPr lang="en-US" dirty="0"/>
          </a:p>
          <a:p>
            <a:endParaRPr lang="en-AU" dirty="0"/>
          </a:p>
        </p:txBody>
      </p:sp>
      <p:pic>
        <p:nvPicPr>
          <p:cNvPr id="7" name="Picture 6">
            <a:extLst>
              <a:ext uri="{FF2B5EF4-FFF2-40B4-BE49-F238E27FC236}">
                <a16:creationId xmlns:a16="http://schemas.microsoft.com/office/drawing/2014/main" id="{48B8531C-35B2-2D5E-F1DB-D684DE73BDD1}"/>
              </a:ext>
            </a:extLst>
          </p:cNvPr>
          <p:cNvPicPr>
            <a:picLocks noChangeAspect="1"/>
          </p:cNvPicPr>
          <p:nvPr/>
        </p:nvPicPr>
        <p:blipFill>
          <a:blip r:embed="rId2"/>
          <a:stretch>
            <a:fillRect/>
          </a:stretch>
        </p:blipFill>
        <p:spPr>
          <a:xfrm>
            <a:off x="7739919" y="2029461"/>
            <a:ext cx="2838450" cy="1565999"/>
          </a:xfrm>
          <a:prstGeom prst="rect">
            <a:avLst/>
          </a:prstGeom>
        </p:spPr>
      </p:pic>
      <p:pic>
        <p:nvPicPr>
          <p:cNvPr id="9" name="Picture 8">
            <a:extLst>
              <a:ext uri="{FF2B5EF4-FFF2-40B4-BE49-F238E27FC236}">
                <a16:creationId xmlns:a16="http://schemas.microsoft.com/office/drawing/2014/main" id="{02EA8DFA-461A-A2A2-52C3-C5134571F6B1}"/>
              </a:ext>
            </a:extLst>
          </p:cNvPr>
          <p:cNvPicPr>
            <a:picLocks noChangeAspect="1"/>
          </p:cNvPicPr>
          <p:nvPr/>
        </p:nvPicPr>
        <p:blipFill>
          <a:blip r:embed="rId3"/>
          <a:stretch>
            <a:fillRect/>
          </a:stretch>
        </p:blipFill>
        <p:spPr>
          <a:xfrm>
            <a:off x="4339494" y="3776865"/>
            <a:ext cx="6800850" cy="846250"/>
          </a:xfrm>
          <a:prstGeom prst="rect">
            <a:avLst/>
          </a:prstGeom>
        </p:spPr>
      </p:pic>
      <p:pic>
        <p:nvPicPr>
          <p:cNvPr id="5" name="Picture 4">
            <a:extLst>
              <a:ext uri="{FF2B5EF4-FFF2-40B4-BE49-F238E27FC236}">
                <a16:creationId xmlns:a16="http://schemas.microsoft.com/office/drawing/2014/main" id="{A10D38BA-BDB0-1859-9740-0E979A6A1753}"/>
              </a:ext>
            </a:extLst>
          </p:cNvPr>
          <p:cNvPicPr>
            <a:picLocks noChangeAspect="1"/>
          </p:cNvPicPr>
          <p:nvPr/>
        </p:nvPicPr>
        <p:blipFill>
          <a:blip r:embed="rId4"/>
          <a:stretch>
            <a:fillRect/>
          </a:stretch>
        </p:blipFill>
        <p:spPr>
          <a:xfrm>
            <a:off x="1051656" y="3776865"/>
            <a:ext cx="2836150" cy="852081"/>
          </a:xfrm>
          <a:prstGeom prst="rect">
            <a:avLst/>
          </a:prstGeom>
        </p:spPr>
      </p:pic>
    </p:spTree>
    <p:extLst>
      <p:ext uri="{BB962C8B-B14F-4D97-AF65-F5344CB8AC3E}">
        <p14:creationId xmlns:p14="http://schemas.microsoft.com/office/powerpoint/2010/main" val="115426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97F4-BBF0-BAEA-D88B-7706FF0715C6}"/>
              </a:ext>
            </a:extLst>
          </p:cNvPr>
          <p:cNvSpPr>
            <a:spLocks noGrp="1"/>
          </p:cNvSpPr>
          <p:nvPr>
            <p:ph type="title"/>
          </p:nvPr>
        </p:nvSpPr>
        <p:spPr/>
        <p:txBody>
          <a:bodyPr/>
          <a:lstStyle/>
          <a:p>
            <a:pPr algn="ctr"/>
            <a:r>
              <a:rPr lang="en-US" dirty="0"/>
              <a:t>Tip: Using the notes assessment from within a consult</a:t>
            </a:r>
            <a:endParaRPr lang="en-AU" dirty="0"/>
          </a:p>
        </p:txBody>
      </p:sp>
      <p:sp>
        <p:nvSpPr>
          <p:cNvPr id="7" name="Content Placeholder 6">
            <a:extLst>
              <a:ext uri="{FF2B5EF4-FFF2-40B4-BE49-F238E27FC236}">
                <a16:creationId xmlns:a16="http://schemas.microsoft.com/office/drawing/2014/main" id="{F1F9A0AC-8E67-CCF7-0D6E-056951643BC9}"/>
              </a:ext>
            </a:extLst>
          </p:cNvPr>
          <p:cNvSpPr>
            <a:spLocks noGrp="1"/>
          </p:cNvSpPr>
          <p:nvPr>
            <p:ph idx="1"/>
          </p:nvPr>
        </p:nvSpPr>
        <p:spPr/>
        <p:txBody>
          <a:bodyPr/>
          <a:lstStyle/>
          <a:p>
            <a:r>
              <a:rPr lang="en-US" dirty="0"/>
              <a:t>Using the note assessment within the consult is an easy and efficient way to record something that you want noted in the notes outside of the consult.</a:t>
            </a:r>
          </a:p>
          <a:p>
            <a:endParaRPr lang="en-US" dirty="0"/>
          </a:p>
          <a:p>
            <a:endParaRPr lang="en-US" dirty="0"/>
          </a:p>
          <a:p>
            <a:endParaRPr lang="en-US" dirty="0"/>
          </a:p>
          <a:p>
            <a:r>
              <a:rPr lang="en-US" dirty="0" err="1"/>
              <a:t>Eg</a:t>
            </a:r>
            <a:r>
              <a:rPr lang="en-US" dirty="0"/>
              <a:t> Recording MARAM not attended as both parents attending the KAS consult.</a:t>
            </a:r>
          </a:p>
          <a:p>
            <a:endParaRPr lang="en-US" dirty="0"/>
          </a:p>
          <a:p>
            <a:endParaRPr lang="en-AU" dirty="0"/>
          </a:p>
        </p:txBody>
      </p:sp>
      <p:pic>
        <p:nvPicPr>
          <p:cNvPr id="9" name="Picture 8">
            <a:extLst>
              <a:ext uri="{FF2B5EF4-FFF2-40B4-BE49-F238E27FC236}">
                <a16:creationId xmlns:a16="http://schemas.microsoft.com/office/drawing/2014/main" id="{0D509D68-7EF0-0AC8-3AF3-9F9184A757EF}"/>
              </a:ext>
            </a:extLst>
          </p:cNvPr>
          <p:cNvPicPr>
            <a:picLocks noChangeAspect="1"/>
          </p:cNvPicPr>
          <p:nvPr/>
        </p:nvPicPr>
        <p:blipFill>
          <a:blip r:embed="rId2"/>
          <a:stretch>
            <a:fillRect/>
          </a:stretch>
        </p:blipFill>
        <p:spPr>
          <a:xfrm>
            <a:off x="1951227" y="5412834"/>
            <a:ext cx="8591550" cy="1143000"/>
          </a:xfrm>
          <a:prstGeom prst="rect">
            <a:avLst/>
          </a:prstGeom>
        </p:spPr>
      </p:pic>
      <p:pic>
        <p:nvPicPr>
          <p:cNvPr id="11" name="Picture 10">
            <a:extLst>
              <a:ext uri="{FF2B5EF4-FFF2-40B4-BE49-F238E27FC236}">
                <a16:creationId xmlns:a16="http://schemas.microsoft.com/office/drawing/2014/main" id="{7525B63C-9123-A168-BBC5-CBA17BB2E813}"/>
              </a:ext>
            </a:extLst>
          </p:cNvPr>
          <p:cNvPicPr>
            <a:picLocks noChangeAspect="1"/>
          </p:cNvPicPr>
          <p:nvPr/>
        </p:nvPicPr>
        <p:blipFill>
          <a:blip r:embed="rId3"/>
          <a:stretch>
            <a:fillRect/>
          </a:stretch>
        </p:blipFill>
        <p:spPr>
          <a:xfrm>
            <a:off x="6247002" y="3030883"/>
            <a:ext cx="4570600" cy="1271794"/>
          </a:xfrm>
          <a:prstGeom prst="rect">
            <a:avLst/>
          </a:prstGeom>
        </p:spPr>
      </p:pic>
      <p:pic>
        <p:nvPicPr>
          <p:cNvPr id="13" name="Picture 12">
            <a:extLst>
              <a:ext uri="{FF2B5EF4-FFF2-40B4-BE49-F238E27FC236}">
                <a16:creationId xmlns:a16="http://schemas.microsoft.com/office/drawing/2014/main" id="{F713F3D9-2FFF-B584-F80A-212FA26AEF6F}"/>
              </a:ext>
            </a:extLst>
          </p:cNvPr>
          <p:cNvPicPr>
            <a:picLocks noChangeAspect="1"/>
          </p:cNvPicPr>
          <p:nvPr/>
        </p:nvPicPr>
        <p:blipFill>
          <a:blip r:embed="rId4"/>
          <a:stretch>
            <a:fillRect/>
          </a:stretch>
        </p:blipFill>
        <p:spPr>
          <a:xfrm>
            <a:off x="1103501" y="3030883"/>
            <a:ext cx="4762500" cy="1245338"/>
          </a:xfrm>
          <a:prstGeom prst="rect">
            <a:avLst/>
          </a:prstGeom>
        </p:spPr>
      </p:pic>
    </p:spTree>
    <p:extLst>
      <p:ext uri="{BB962C8B-B14F-4D97-AF65-F5344CB8AC3E}">
        <p14:creationId xmlns:p14="http://schemas.microsoft.com/office/powerpoint/2010/main" val="1022388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1C3D-BAF9-ACBE-C1F0-3CA8C3CEA9D4}"/>
              </a:ext>
            </a:extLst>
          </p:cNvPr>
          <p:cNvSpPr>
            <a:spLocks noGrp="1"/>
          </p:cNvSpPr>
          <p:nvPr>
            <p:ph type="ctrTitle"/>
          </p:nvPr>
        </p:nvSpPr>
        <p:spPr>
          <a:xfrm>
            <a:off x="1524000" y="209725"/>
            <a:ext cx="9144000" cy="880844"/>
          </a:xfrm>
        </p:spPr>
        <p:txBody>
          <a:bodyPr>
            <a:normAutofit fontScale="90000"/>
          </a:bodyPr>
          <a:lstStyle/>
          <a:p>
            <a:r>
              <a:rPr lang="en-US" dirty="0"/>
              <a:t>Appointment Reminders</a:t>
            </a:r>
            <a:endParaRPr lang="en-AU" dirty="0"/>
          </a:p>
        </p:txBody>
      </p:sp>
      <p:sp>
        <p:nvSpPr>
          <p:cNvPr id="3" name="Subtitle 2">
            <a:extLst>
              <a:ext uri="{FF2B5EF4-FFF2-40B4-BE49-F238E27FC236}">
                <a16:creationId xmlns:a16="http://schemas.microsoft.com/office/drawing/2014/main" id="{6DB997AD-760A-B086-1E05-D7FA0FE331B5}"/>
              </a:ext>
            </a:extLst>
          </p:cNvPr>
          <p:cNvSpPr>
            <a:spLocks noGrp="1"/>
          </p:cNvSpPr>
          <p:nvPr>
            <p:ph type="subTitle" idx="1"/>
          </p:nvPr>
        </p:nvSpPr>
        <p:spPr>
          <a:xfrm>
            <a:off x="365761" y="1318661"/>
            <a:ext cx="11454062" cy="5157554"/>
          </a:xfrm>
        </p:spPr>
        <p:txBody>
          <a:bodyPr>
            <a:normAutofit fontScale="92500" lnSpcReduction="20000"/>
          </a:bodyPr>
          <a:lstStyle/>
          <a:p>
            <a:pPr algn="l"/>
            <a:r>
              <a:rPr lang="en-AU" sz="1800" dirty="0">
                <a:effectLst/>
                <a:latin typeface="Calibri" panose="020F0502020204030204" pitchFamily="34" charset="0"/>
                <a:ea typeface="Calibri" panose="020F0502020204030204" pitchFamily="34" charset="0"/>
              </a:rPr>
              <a:t>SMS Templates are set centrally (state-wide) for all MCH services. There are several SMS templates, each for different types of messages.</a:t>
            </a:r>
          </a:p>
          <a:p>
            <a:pPr algn="l"/>
            <a:r>
              <a:rPr lang="en-AU" sz="1800" dirty="0">
                <a:effectLst/>
                <a:latin typeface="Calibri" panose="020F0502020204030204" pitchFamily="34" charset="0"/>
                <a:ea typeface="Calibri" panose="020F0502020204030204" pitchFamily="34" charset="0"/>
              </a:rPr>
              <a:t>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right click and “edit” the appointment for this client,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click in the immediate send checkbox,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click in the checkbox to “SMS the caregiver….” and then </a:t>
            </a:r>
          </a:p>
          <a:p>
            <a:pPr marL="285750" indent="-285750" algn="l">
              <a:buFont typeface="Arial" panose="020B0604020202020204" pitchFamily="34" charset="0"/>
              <a:buChar char="•"/>
            </a:pPr>
            <a:r>
              <a:rPr lang="en-AU" sz="1800" dirty="0">
                <a:effectLst/>
                <a:latin typeface="Calibri" panose="020F0502020204030204" pitchFamily="34" charset="0"/>
                <a:ea typeface="Calibri" panose="020F0502020204030204" pitchFamily="34" charset="0"/>
              </a:rPr>
              <a:t>click in the check box to override the message, you will see the template, copied here below for ease. (you can click cancel to close out of this now, if you don’t wish to make any change to the SMS template).</a:t>
            </a:r>
          </a:p>
          <a:p>
            <a:pPr algn="l"/>
            <a:r>
              <a:rPr lang="en-AU" sz="1800" dirty="0">
                <a:effectLst/>
                <a:latin typeface="Calibri" panose="020F0502020204030204" pitchFamily="34" charset="0"/>
                <a:ea typeface="Calibri" panose="020F0502020204030204" pitchFamily="34" charset="0"/>
              </a:rPr>
              <a:t> </a:t>
            </a:r>
          </a:p>
          <a:p>
            <a:pPr algn="l"/>
            <a:r>
              <a:rPr lang="en-AU" sz="1800" b="1" i="1" dirty="0">
                <a:effectLst/>
                <a:latin typeface="Calibri" panose="020F0502020204030204" pitchFamily="34" charset="0"/>
                <a:ea typeface="Calibri" panose="020F0502020204030204" pitchFamily="34" charset="0"/>
              </a:rPr>
              <a:t>[</a:t>
            </a:r>
            <a:r>
              <a:rPr lang="en-AU" sz="1800" b="1" i="1" dirty="0" err="1">
                <a:effectLst/>
                <a:latin typeface="Calibri" panose="020F0502020204030204" pitchFamily="34" charset="0"/>
                <a:ea typeface="Calibri" panose="020F0502020204030204" pitchFamily="34" charset="0"/>
              </a:rPr>
              <a:t>ClientFirstName</a:t>
            </a:r>
            <a:r>
              <a:rPr lang="en-AU" sz="1800" b="1" i="1" dirty="0">
                <a:effectLst/>
                <a:latin typeface="Calibri" panose="020F0502020204030204" pitchFamily="34" charset="0"/>
                <a:ea typeface="Calibri" panose="020F0502020204030204" pitchFamily="34" charset="0"/>
              </a:rPr>
              <a:t>]'s MCH appt is on [</a:t>
            </a:r>
            <a:r>
              <a:rPr lang="en-AU" sz="1800" b="1" i="1" dirty="0" err="1">
                <a:effectLst/>
                <a:latin typeface="Calibri" panose="020F0502020204030204" pitchFamily="34" charset="0"/>
                <a:ea typeface="Calibri" panose="020F0502020204030204" pitchFamily="34" charset="0"/>
              </a:rPr>
              <a:t>AppointmentStartDate</a:t>
            </a:r>
            <a:r>
              <a:rPr lang="en-AU" sz="1800" b="1" i="1" dirty="0">
                <a:effectLst/>
                <a:latin typeface="Calibri" panose="020F0502020204030204" pitchFamily="34" charset="0"/>
                <a:ea typeface="Calibri" panose="020F0502020204030204" pitchFamily="34" charset="0"/>
              </a:rPr>
              <a:t>] [</a:t>
            </a:r>
            <a:r>
              <a:rPr lang="en-AU" sz="1800" b="1" i="1" dirty="0" err="1">
                <a:effectLst/>
                <a:latin typeface="Calibri" panose="020F0502020204030204" pitchFamily="34" charset="0"/>
                <a:ea typeface="Calibri" panose="020F0502020204030204" pitchFamily="34" charset="0"/>
              </a:rPr>
              <a:t>AppointmentStartTime</a:t>
            </a:r>
            <a:r>
              <a:rPr lang="en-AU" sz="1800" b="1" i="1" dirty="0">
                <a:effectLst/>
                <a:latin typeface="Calibri" panose="020F0502020204030204" pitchFamily="34" charset="0"/>
                <a:ea typeface="Calibri" panose="020F0502020204030204" pitchFamily="34" charset="0"/>
              </a:rPr>
              <a:t>] at [</a:t>
            </a:r>
            <a:r>
              <a:rPr lang="en-AU" sz="1800" b="1" i="1" dirty="0" err="1">
                <a:effectLst/>
                <a:latin typeface="Calibri" panose="020F0502020204030204" pitchFamily="34" charset="0"/>
                <a:ea typeface="Calibri" panose="020F0502020204030204" pitchFamily="34" charset="0"/>
              </a:rPr>
              <a:t>SiteName</a:t>
            </a:r>
            <a:r>
              <a:rPr lang="en-AU" sz="1800" b="1" i="1" dirty="0">
                <a:effectLst/>
                <a:latin typeface="Calibri" panose="020F0502020204030204" pitchFamily="34" charset="0"/>
                <a:ea typeface="Calibri" panose="020F0502020204030204" pitchFamily="34" charset="0"/>
              </a:rPr>
              <a:t>]. </a:t>
            </a:r>
          </a:p>
          <a:p>
            <a:pPr algn="l"/>
            <a:r>
              <a:rPr lang="en-AU" sz="1800" b="1" i="1" dirty="0">
                <a:effectLst/>
                <a:latin typeface="Calibri" panose="020F0502020204030204" pitchFamily="34" charset="0"/>
                <a:ea typeface="Calibri" panose="020F0502020204030204" pitchFamily="34" charset="0"/>
              </a:rPr>
              <a:t>If unable to attend or if anyone in your family is unwell call [</a:t>
            </a:r>
            <a:r>
              <a:rPr lang="en-AU" sz="1800" b="1" i="1" dirty="0" err="1">
                <a:effectLst/>
                <a:latin typeface="Calibri" panose="020F0502020204030204" pitchFamily="34" charset="0"/>
                <a:ea typeface="Calibri" panose="020F0502020204030204" pitchFamily="34" charset="0"/>
              </a:rPr>
              <a:t>SitePhoneNumber</a:t>
            </a:r>
            <a:r>
              <a:rPr lang="en-AU" sz="1800" b="1" i="1" dirty="0">
                <a:effectLst/>
                <a:latin typeface="Calibri" panose="020F0502020204030204" pitchFamily="34" charset="0"/>
                <a:ea typeface="Calibri" panose="020F0502020204030204" pitchFamily="34" charset="0"/>
              </a:rPr>
              <a:t>]. Automated no reply</a:t>
            </a:r>
            <a:endParaRPr lang="en-AU" sz="1800" dirty="0">
              <a:effectLst/>
              <a:latin typeface="Calibri" panose="020F0502020204030204" pitchFamily="34" charset="0"/>
              <a:ea typeface="Calibri" panose="020F0502020204030204" pitchFamily="34" charset="0"/>
            </a:endParaRPr>
          </a:p>
          <a:p>
            <a:pPr algn="l"/>
            <a:r>
              <a:rPr lang="en-AU" sz="1800" b="1" i="1" dirty="0">
                <a:effectLst/>
                <a:latin typeface="Calibri" panose="020F0502020204030204" pitchFamily="34" charset="0"/>
                <a:ea typeface="Calibri" panose="020F0502020204030204" pitchFamily="34" charset="0"/>
              </a:rPr>
              <a:t> </a:t>
            </a:r>
          </a:p>
          <a:p>
            <a:pPr algn="l"/>
            <a:endParaRPr lang="en-AU" sz="1800" dirty="0">
              <a:effectLst/>
              <a:latin typeface="Calibri" panose="020F0502020204030204" pitchFamily="34" charset="0"/>
              <a:ea typeface="Calibri" panose="020F0502020204030204" pitchFamily="34" charset="0"/>
            </a:endParaRPr>
          </a:p>
          <a:p>
            <a:pPr algn="l"/>
            <a:endParaRPr lang="en-AU" sz="1800" dirty="0">
              <a:effectLst/>
              <a:latin typeface="Calibri" panose="020F0502020204030204" pitchFamily="34" charset="0"/>
              <a:ea typeface="Calibri" panose="020F0502020204030204" pitchFamily="34" charset="0"/>
            </a:endParaRPr>
          </a:p>
          <a:p>
            <a:pPr algn="l"/>
            <a:endParaRPr lang="en-AU" sz="1800" dirty="0">
              <a:effectLst/>
              <a:latin typeface="Calibri" panose="020F0502020204030204" pitchFamily="34" charset="0"/>
              <a:ea typeface="Calibri" panose="020F0502020204030204" pitchFamily="34" charset="0"/>
            </a:endParaRPr>
          </a:p>
          <a:p>
            <a:pPr algn="l"/>
            <a:r>
              <a:rPr lang="en-AU" sz="1800" dirty="0">
                <a:effectLst/>
                <a:latin typeface="Calibri" panose="020F0502020204030204" pitchFamily="34" charset="0"/>
                <a:ea typeface="Calibri" panose="020F0502020204030204" pitchFamily="34" charset="0"/>
              </a:rPr>
              <a:t>You will notice all the items within square brackets. These are populated automatically by CDIS with client information when the SMS is generated. </a:t>
            </a:r>
          </a:p>
          <a:p>
            <a:r>
              <a:rPr lang="en-AU" sz="1800" dirty="0">
                <a:effectLst/>
                <a:latin typeface="Calibri" panose="020F0502020204030204" pitchFamily="34" charset="0"/>
                <a:ea typeface="Calibri" panose="020F0502020204030204" pitchFamily="34" charset="0"/>
              </a:rPr>
              <a:t> </a:t>
            </a:r>
          </a:p>
          <a:p>
            <a:pPr algn="l"/>
            <a:endParaRPr lang="en-AU" dirty="0"/>
          </a:p>
        </p:txBody>
      </p:sp>
      <p:pic>
        <p:nvPicPr>
          <p:cNvPr id="6" name="Picture 5">
            <a:extLst>
              <a:ext uri="{FF2B5EF4-FFF2-40B4-BE49-F238E27FC236}">
                <a16:creationId xmlns:a16="http://schemas.microsoft.com/office/drawing/2014/main" id="{DD972E57-82DD-C6DE-10DC-086A2B786CBC}"/>
              </a:ext>
            </a:extLst>
          </p:cNvPr>
          <p:cNvPicPr>
            <a:picLocks noChangeAspect="1"/>
          </p:cNvPicPr>
          <p:nvPr/>
        </p:nvPicPr>
        <p:blipFill>
          <a:blip r:embed="rId3"/>
          <a:stretch>
            <a:fillRect/>
          </a:stretch>
        </p:blipFill>
        <p:spPr>
          <a:xfrm>
            <a:off x="6368940" y="1787589"/>
            <a:ext cx="3299048" cy="1172484"/>
          </a:xfrm>
          <a:prstGeom prst="rect">
            <a:avLst/>
          </a:prstGeom>
        </p:spPr>
      </p:pic>
      <p:pic>
        <p:nvPicPr>
          <p:cNvPr id="7" name="Picture 6">
            <a:extLst>
              <a:ext uri="{FF2B5EF4-FFF2-40B4-BE49-F238E27FC236}">
                <a16:creationId xmlns:a16="http://schemas.microsoft.com/office/drawing/2014/main" id="{4612252E-96EC-CE6B-72E0-12F6DFE6AB96}"/>
              </a:ext>
            </a:extLst>
          </p:cNvPr>
          <p:cNvPicPr>
            <a:picLocks noChangeAspect="1"/>
          </p:cNvPicPr>
          <p:nvPr/>
        </p:nvPicPr>
        <p:blipFill>
          <a:blip r:embed="rId4"/>
          <a:stretch>
            <a:fillRect/>
          </a:stretch>
        </p:blipFill>
        <p:spPr>
          <a:xfrm>
            <a:off x="9797414" y="3571090"/>
            <a:ext cx="2028825" cy="2047875"/>
          </a:xfrm>
          <a:prstGeom prst="rect">
            <a:avLst/>
          </a:prstGeom>
        </p:spPr>
      </p:pic>
    </p:spTree>
    <p:extLst>
      <p:ext uri="{BB962C8B-B14F-4D97-AF65-F5344CB8AC3E}">
        <p14:creationId xmlns:p14="http://schemas.microsoft.com/office/powerpoint/2010/main" val="94775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555624-E56A-7795-91B0-A0ED2A2BA68A}"/>
              </a:ext>
            </a:extLst>
          </p:cNvPr>
          <p:cNvSpPr>
            <a:spLocks noGrp="1"/>
          </p:cNvSpPr>
          <p:nvPr>
            <p:ph type="title"/>
          </p:nvPr>
        </p:nvSpPr>
        <p:spPr>
          <a:xfrm>
            <a:off x="686834" y="1153572"/>
            <a:ext cx="3200400" cy="4461163"/>
          </a:xfrm>
        </p:spPr>
        <p:txBody>
          <a:bodyPr>
            <a:normAutofit/>
          </a:bodyPr>
          <a:lstStyle/>
          <a:p>
            <a:r>
              <a:rPr lang="en-US">
                <a:solidFill>
                  <a:srgbClr val="FFFFFF"/>
                </a:solidFill>
              </a:rPr>
              <a:t>Reminder: Refresh your screen</a:t>
            </a:r>
            <a:endParaRPr lang="en-AU">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3EC3C66-152C-844A-4793-114AF2B2EA8F}"/>
              </a:ext>
            </a:extLst>
          </p:cNvPr>
          <p:cNvSpPr>
            <a:spLocks noGrp="1"/>
          </p:cNvSpPr>
          <p:nvPr>
            <p:ph idx="1"/>
          </p:nvPr>
        </p:nvSpPr>
        <p:spPr>
          <a:xfrm>
            <a:off x="4447308" y="591344"/>
            <a:ext cx="6906491" cy="5585619"/>
          </a:xfrm>
        </p:spPr>
        <p:txBody>
          <a:bodyPr anchor="ctr">
            <a:normAutofit/>
          </a:bodyPr>
          <a:lstStyle/>
          <a:p>
            <a:r>
              <a:rPr lang="en-US" sz="2200" dirty="0"/>
              <a:t>To prevent any data entry errors or opening a consult that may have been cancelled always refresh your screen so that any changes made will be visible.</a:t>
            </a:r>
          </a:p>
          <a:p>
            <a:endParaRPr lang="en-US" sz="2200" dirty="0"/>
          </a:p>
          <a:p>
            <a:r>
              <a:rPr lang="en-US" sz="2200" dirty="0"/>
              <a:t>Before opening a consult on the calendar click refresh </a:t>
            </a:r>
          </a:p>
          <a:p>
            <a:endParaRPr lang="en-US" sz="2200" dirty="0"/>
          </a:p>
          <a:p>
            <a:r>
              <a:rPr lang="en-US" sz="2200" dirty="0"/>
              <a:t>Best practice is to open the consult when client arrives.</a:t>
            </a:r>
          </a:p>
          <a:p>
            <a:pPr marL="0" indent="0">
              <a:buNone/>
            </a:pPr>
            <a:endParaRPr lang="en-US" sz="2200" dirty="0"/>
          </a:p>
          <a:p>
            <a:r>
              <a:rPr lang="en-US" sz="2200" dirty="0"/>
              <a:t>Within a client’s history in the client consult screen refresh the screen via the menu clinical activity – consults – this will display any changes that may have occurred to the consult appt.</a:t>
            </a:r>
            <a:endParaRPr lang="en-AU" sz="2200" dirty="0"/>
          </a:p>
        </p:txBody>
      </p:sp>
    </p:spTree>
    <p:extLst>
      <p:ext uri="{BB962C8B-B14F-4D97-AF65-F5344CB8AC3E}">
        <p14:creationId xmlns:p14="http://schemas.microsoft.com/office/powerpoint/2010/main" val="3869910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BCEB-D380-BB90-6EE8-0352943A0A58}"/>
              </a:ext>
            </a:extLst>
          </p:cNvPr>
          <p:cNvSpPr>
            <a:spLocks noGrp="1"/>
          </p:cNvSpPr>
          <p:nvPr>
            <p:ph type="title"/>
          </p:nvPr>
        </p:nvSpPr>
        <p:spPr>
          <a:xfrm>
            <a:off x="630936" y="640080"/>
            <a:ext cx="4818888" cy="1481328"/>
          </a:xfrm>
        </p:spPr>
        <p:txBody>
          <a:bodyPr anchor="b">
            <a:normAutofit/>
          </a:bodyPr>
          <a:lstStyle/>
          <a:p>
            <a:r>
              <a:rPr lang="en-US" sz="4200"/>
              <a:t>Correct way to record a DNA – best practice</a:t>
            </a:r>
            <a:endParaRPr lang="en-AU" sz="4200"/>
          </a:p>
        </p:txBody>
      </p:sp>
      <p:sp>
        <p:nvSpPr>
          <p:cNvPr id="3" name="Content Placeholder 2">
            <a:extLst>
              <a:ext uri="{FF2B5EF4-FFF2-40B4-BE49-F238E27FC236}">
                <a16:creationId xmlns:a16="http://schemas.microsoft.com/office/drawing/2014/main" id="{1A9006A1-77EB-9D89-F54E-E6D57439B4F2}"/>
              </a:ext>
            </a:extLst>
          </p:cNvPr>
          <p:cNvSpPr>
            <a:spLocks noGrp="1"/>
          </p:cNvSpPr>
          <p:nvPr>
            <p:ph idx="1"/>
          </p:nvPr>
        </p:nvSpPr>
        <p:spPr>
          <a:xfrm>
            <a:off x="630936" y="2642616"/>
            <a:ext cx="4818888" cy="3538728"/>
          </a:xfrm>
        </p:spPr>
        <p:txBody>
          <a:bodyPr anchor="t">
            <a:normAutofit/>
          </a:bodyPr>
          <a:lstStyle/>
          <a:p>
            <a:r>
              <a:rPr lang="en-US" sz="1800" dirty="0"/>
              <a:t>The correct way to complete a DNA for a client  is from the CDIS calendar</a:t>
            </a:r>
          </a:p>
          <a:p>
            <a:r>
              <a:rPr lang="en-US" sz="1800" dirty="0"/>
              <a:t>This ensures a note is written to the client’s file, the DNA is reportable in the DNA Report, and enables re-booking the cancelled appointment.</a:t>
            </a:r>
          </a:p>
          <a:p>
            <a:pPr marL="0" indent="0">
              <a:buNone/>
            </a:pPr>
            <a:endParaRPr lang="en-US" sz="1800" dirty="0"/>
          </a:p>
          <a:p>
            <a:pPr marL="0" indent="0">
              <a:buNone/>
            </a:pPr>
            <a:r>
              <a:rPr lang="en-US" sz="1800" dirty="0"/>
              <a:t>From within the CDIS Calendar:</a:t>
            </a:r>
          </a:p>
          <a:p>
            <a:r>
              <a:rPr lang="en-US" sz="1800" dirty="0"/>
              <a:t>Select the client that did not attended and right click on the appointment/</a:t>
            </a:r>
          </a:p>
          <a:p>
            <a:r>
              <a:rPr lang="en-US" sz="1800" dirty="0"/>
              <a:t>Click on Edit to open the appointment</a:t>
            </a:r>
            <a:endParaRPr lang="en-US" sz="1400" dirty="0"/>
          </a:p>
        </p:txBody>
      </p:sp>
      <p:pic>
        <p:nvPicPr>
          <p:cNvPr id="7" name="Picture 6">
            <a:extLst>
              <a:ext uri="{FF2B5EF4-FFF2-40B4-BE49-F238E27FC236}">
                <a16:creationId xmlns:a16="http://schemas.microsoft.com/office/drawing/2014/main" id="{87645542-0D44-8F10-2E57-676FFDE1D740}"/>
              </a:ext>
            </a:extLst>
          </p:cNvPr>
          <p:cNvPicPr>
            <a:picLocks noChangeAspect="1"/>
          </p:cNvPicPr>
          <p:nvPr/>
        </p:nvPicPr>
        <p:blipFill>
          <a:blip r:embed="rId2"/>
          <a:stretch>
            <a:fillRect/>
          </a:stretch>
        </p:blipFill>
        <p:spPr>
          <a:xfrm>
            <a:off x="6715312" y="640080"/>
            <a:ext cx="4226439" cy="5577840"/>
          </a:xfrm>
          <a:prstGeom prst="rect">
            <a:avLst/>
          </a:prstGeom>
        </p:spPr>
      </p:pic>
    </p:spTree>
    <p:extLst>
      <p:ext uri="{BB962C8B-B14F-4D97-AF65-F5344CB8AC3E}">
        <p14:creationId xmlns:p14="http://schemas.microsoft.com/office/powerpoint/2010/main" val="1738110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22095-779A-A3A1-ED91-2C29E80C7ABE}"/>
              </a:ext>
            </a:extLst>
          </p:cNvPr>
          <p:cNvSpPr>
            <a:spLocks noGrp="1"/>
          </p:cNvSpPr>
          <p:nvPr>
            <p:ph type="title"/>
          </p:nvPr>
        </p:nvSpPr>
        <p:spPr/>
        <p:txBody>
          <a:bodyPr/>
          <a:lstStyle/>
          <a:p>
            <a:r>
              <a:rPr lang="en-US" dirty="0"/>
              <a:t>Correct way to record a DNA – best practice</a:t>
            </a:r>
            <a:endParaRPr lang="en-AU" dirty="0"/>
          </a:p>
        </p:txBody>
      </p:sp>
      <p:sp>
        <p:nvSpPr>
          <p:cNvPr id="3" name="Content Placeholder 2">
            <a:extLst>
              <a:ext uri="{FF2B5EF4-FFF2-40B4-BE49-F238E27FC236}">
                <a16:creationId xmlns:a16="http://schemas.microsoft.com/office/drawing/2014/main" id="{3D09799F-0F1A-9C5F-2F15-6CC0403622AB}"/>
              </a:ext>
            </a:extLst>
          </p:cNvPr>
          <p:cNvSpPr>
            <a:spLocks noGrp="1"/>
          </p:cNvSpPr>
          <p:nvPr>
            <p:ph idx="1"/>
          </p:nvPr>
        </p:nvSpPr>
        <p:spPr>
          <a:xfrm>
            <a:off x="838200" y="1825625"/>
            <a:ext cx="10515600" cy="4864424"/>
          </a:xfrm>
        </p:spPr>
        <p:txBody>
          <a:bodyPr>
            <a:normAutofit fontScale="92500" lnSpcReduction="20000"/>
          </a:bodyPr>
          <a:lstStyle/>
          <a:p>
            <a:endParaRPr lang="en-US" dirty="0"/>
          </a:p>
          <a:p>
            <a:endParaRPr lang="en-AU" dirty="0"/>
          </a:p>
          <a:p>
            <a:endParaRPr lang="en-AU" dirty="0"/>
          </a:p>
          <a:p>
            <a:endParaRPr lang="en-AU" dirty="0"/>
          </a:p>
          <a:p>
            <a:pPr marL="0" indent="0">
              <a:buNone/>
            </a:pPr>
            <a:endParaRPr lang="en-AU" dirty="0"/>
          </a:p>
          <a:p>
            <a:r>
              <a:rPr lang="en-US" sz="1800" dirty="0"/>
              <a:t>Click the ‘Cancel’ radio button*, and select a </a:t>
            </a:r>
            <a:r>
              <a:rPr lang="en-US" sz="1800" u="sng" dirty="0"/>
              <a:t>Reason</a:t>
            </a:r>
            <a:r>
              <a:rPr lang="en-US" sz="1800" dirty="0"/>
              <a:t> from the drop-down list</a:t>
            </a:r>
          </a:p>
          <a:p>
            <a:r>
              <a:rPr lang="en-US" sz="1800" dirty="0"/>
              <a:t>Click the checkbox ’Record Did not Attend’ and select a </a:t>
            </a:r>
            <a:r>
              <a:rPr lang="en-US" sz="1800" u="sng" dirty="0"/>
              <a:t>DNA type </a:t>
            </a:r>
            <a:r>
              <a:rPr lang="en-US" sz="1800" dirty="0"/>
              <a:t>from the drop-down list</a:t>
            </a:r>
          </a:p>
          <a:p>
            <a:pPr marL="0" indent="0">
              <a:buNone/>
            </a:pPr>
            <a:r>
              <a:rPr lang="en-AU" sz="1800" dirty="0">
                <a:effectLst/>
                <a:ea typeface="Calibri" panose="020F0502020204030204" pitchFamily="34" charset="0"/>
                <a:cs typeface="Times New Roman" panose="02020603050405020304" pitchFamily="18" charset="0"/>
              </a:rPr>
              <a:t>	*You must click ‘Cancel’ to remove the appointment from the calendar and allow rebooking of the missed 	KAS appointment </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Fill </a:t>
            </a:r>
            <a:r>
              <a:rPr lang="en-AU" sz="1800" dirty="0">
                <a:latin typeface="Calibri" panose="020F0502020204030204" pitchFamily="34" charset="0"/>
                <a:ea typeface="Calibri" panose="020F0502020204030204" pitchFamily="34" charset="0"/>
                <a:cs typeface="Times New Roman" panose="02020603050405020304" pitchFamily="18" charset="0"/>
              </a:rPr>
              <a:t>in the two remaining mandatory radio buttons and enter a comment before clicking Save.</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This will ensure CDIS records the DNA, both in the client’s Service History (on the client’s summary page) AND in the client’s history / notes (shown below).</a:t>
            </a:r>
          </a:p>
          <a:p>
            <a:endParaRPr lang="en-AU" sz="1800" dirty="0">
              <a:latin typeface="Calibri" panose="020F0502020204030204" pitchFamily="34" charset="0"/>
              <a:ea typeface="Calibri" panose="020F0502020204030204" pitchFamily="34" charset="0"/>
              <a:cs typeface="Times New Roman" panose="02020603050405020304" pitchFamily="18" charset="0"/>
            </a:endParaRPr>
          </a:p>
          <a:p>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The DNA will also then be reportable via the DNA Report making it easier to run a report and track DNAs.</a:t>
            </a:r>
          </a:p>
          <a:p>
            <a:endParaRPr lang="en-AU" dirty="0"/>
          </a:p>
        </p:txBody>
      </p:sp>
      <p:pic>
        <p:nvPicPr>
          <p:cNvPr id="7" name="Picture 6">
            <a:extLst>
              <a:ext uri="{FF2B5EF4-FFF2-40B4-BE49-F238E27FC236}">
                <a16:creationId xmlns:a16="http://schemas.microsoft.com/office/drawing/2014/main" id="{C9BF2C56-2026-DF0C-980A-E18A83C56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31" y="1293744"/>
            <a:ext cx="3992988" cy="2397526"/>
          </a:xfrm>
          <a:prstGeom prst="rect">
            <a:avLst/>
          </a:prstGeom>
        </p:spPr>
      </p:pic>
      <p:pic>
        <p:nvPicPr>
          <p:cNvPr id="8" name="Picture 7">
            <a:extLst>
              <a:ext uri="{FF2B5EF4-FFF2-40B4-BE49-F238E27FC236}">
                <a16:creationId xmlns:a16="http://schemas.microsoft.com/office/drawing/2014/main" id="{D6580315-4746-5949-A84E-AD6247D04D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245" y="5743857"/>
            <a:ext cx="5731510" cy="443230"/>
          </a:xfrm>
          <a:prstGeom prst="rect">
            <a:avLst/>
          </a:prstGeom>
        </p:spPr>
      </p:pic>
    </p:spTree>
    <p:extLst>
      <p:ext uri="{BB962C8B-B14F-4D97-AF65-F5344CB8AC3E}">
        <p14:creationId xmlns:p14="http://schemas.microsoft.com/office/powerpoint/2010/main" val="1912860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680A-BF5B-DE27-0AB7-DC808210A805}"/>
              </a:ext>
            </a:extLst>
          </p:cNvPr>
          <p:cNvSpPr>
            <a:spLocks noGrp="1"/>
          </p:cNvSpPr>
          <p:nvPr>
            <p:ph type="title"/>
          </p:nvPr>
        </p:nvSpPr>
        <p:spPr/>
        <p:txBody>
          <a:bodyPr>
            <a:normAutofit fontScale="90000"/>
          </a:bodyPr>
          <a:lstStyle/>
          <a:p>
            <a:pPr algn="ctr"/>
            <a:br>
              <a:rPr lang="en-US" sz="4400" cap="none" spc="0" dirty="0">
                <a:solidFill>
                  <a:schemeClr val="tx1"/>
                </a:solidFill>
              </a:rPr>
            </a:br>
            <a:r>
              <a:rPr lang="en-US" sz="4400" cap="none" spc="0" dirty="0">
                <a:solidFill>
                  <a:schemeClr val="tx1"/>
                </a:solidFill>
              </a:rPr>
              <a:t>How to check DNAs for my clients and for my centre?</a:t>
            </a:r>
            <a:br>
              <a:rPr lang="en-AU" sz="4400" cap="none" spc="0" dirty="0">
                <a:solidFill>
                  <a:schemeClr val="tx1"/>
                </a:solidFill>
              </a:rPr>
            </a:br>
            <a:endParaRPr lang="en-AU" dirty="0"/>
          </a:p>
        </p:txBody>
      </p:sp>
      <p:sp>
        <p:nvSpPr>
          <p:cNvPr id="3" name="Content Placeholder 2">
            <a:extLst>
              <a:ext uri="{FF2B5EF4-FFF2-40B4-BE49-F238E27FC236}">
                <a16:creationId xmlns:a16="http://schemas.microsoft.com/office/drawing/2014/main" id="{D1A06995-84F4-6BF6-9161-D0BE4EFC4FEC}"/>
              </a:ext>
            </a:extLst>
          </p:cNvPr>
          <p:cNvSpPr>
            <a:spLocks noGrp="1"/>
          </p:cNvSpPr>
          <p:nvPr>
            <p:ph idx="1"/>
          </p:nvPr>
        </p:nvSpPr>
        <p:spPr/>
        <p:txBody>
          <a:bodyPr/>
          <a:lstStyle/>
          <a:p>
            <a:pPr marL="0" indent="0">
              <a:buNone/>
            </a:pPr>
            <a:r>
              <a:rPr lang="en-US" dirty="0"/>
              <a:t>In client CDIS record:</a:t>
            </a:r>
          </a:p>
          <a:p>
            <a:r>
              <a:rPr lang="en-US" dirty="0"/>
              <a:t>History / Notes Tab</a:t>
            </a:r>
          </a:p>
          <a:p>
            <a:r>
              <a:rPr lang="en-US" dirty="0"/>
              <a:t>DNA History</a:t>
            </a:r>
          </a:p>
          <a:p>
            <a:endParaRPr lang="en-US" dirty="0"/>
          </a:p>
          <a:p>
            <a:endParaRPr lang="en-AU" dirty="0"/>
          </a:p>
        </p:txBody>
      </p:sp>
      <p:pic>
        <p:nvPicPr>
          <p:cNvPr id="5" name="Picture 4">
            <a:extLst>
              <a:ext uri="{FF2B5EF4-FFF2-40B4-BE49-F238E27FC236}">
                <a16:creationId xmlns:a16="http://schemas.microsoft.com/office/drawing/2014/main" id="{5D457D88-EDF3-E49F-B360-E4CEC1221678}"/>
              </a:ext>
            </a:extLst>
          </p:cNvPr>
          <p:cNvPicPr>
            <a:picLocks noChangeAspect="1"/>
          </p:cNvPicPr>
          <p:nvPr/>
        </p:nvPicPr>
        <p:blipFill>
          <a:blip r:embed="rId3"/>
          <a:stretch>
            <a:fillRect/>
          </a:stretch>
        </p:blipFill>
        <p:spPr>
          <a:xfrm>
            <a:off x="1887020" y="4719422"/>
            <a:ext cx="8726184" cy="1592478"/>
          </a:xfrm>
          <a:prstGeom prst="rect">
            <a:avLst/>
          </a:prstGeom>
        </p:spPr>
      </p:pic>
      <p:pic>
        <p:nvPicPr>
          <p:cNvPr id="7" name="Picture 6">
            <a:extLst>
              <a:ext uri="{FF2B5EF4-FFF2-40B4-BE49-F238E27FC236}">
                <a16:creationId xmlns:a16="http://schemas.microsoft.com/office/drawing/2014/main" id="{271CD0FD-369A-2FF4-7B2B-94AD84C267F9}"/>
              </a:ext>
            </a:extLst>
          </p:cNvPr>
          <p:cNvPicPr>
            <a:picLocks noChangeAspect="1"/>
          </p:cNvPicPr>
          <p:nvPr/>
        </p:nvPicPr>
        <p:blipFill>
          <a:blip r:embed="rId4"/>
          <a:stretch>
            <a:fillRect/>
          </a:stretch>
        </p:blipFill>
        <p:spPr>
          <a:xfrm>
            <a:off x="4716534" y="2395537"/>
            <a:ext cx="5286375" cy="2066925"/>
          </a:xfrm>
          <a:prstGeom prst="rect">
            <a:avLst/>
          </a:prstGeom>
        </p:spPr>
      </p:pic>
    </p:spTree>
    <p:extLst>
      <p:ext uri="{BB962C8B-B14F-4D97-AF65-F5344CB8AC3E}">
        <p14:creationId xmlns:p14="http://schemas.microsoft.com/office/powerpoint/2010/main" val="40809778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3133</TotalTime>
  <Words>1436</Words>
  <Application>Microsoft Office PowerPoint</Application>
  <PresentationFormat>Widescreen</PresentationFormat>
  <Paragraphs>176</Paragraphs>
  <Slides>18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  Child Development Information System (CDIS)   CDIS Clinical Users Group  </vt:lpstr>
      <vt:lpstr>PowerPoint Presentation</vt:lpstr>
      <vt:lpstr>Tip: Using the Comments section in Assessment Tools</vt:lpstr>
      <vt:lpstr>Tip: Using the notes assessment from within a consult</vt:lpstr>
      <vt:lpstr>Appointment Reminders</vt:lpstr>
      <vt:lpstr>Reminder: Refresh your screen</vt:lpstr>
      <vt:lpstr>Correct way to record a DNA – best practice</vt:lpstr>
      <vt:lpstr>Correct way to record a DNA – best practice</vt:lpstr>
      <vt:lpstr> How to check DNAs for my clients and for my centre? </vt:lpstr>
      <vt:lpstr>How to check DNAs for my clients and for my centre?</vt:lpstr>
      <vt:lpstr>Adding Email to Signature Block</vt:lpstr>
      <vt:lpstr>Adding Email to Signature block</vt:lpstr>
      <vt:lpstr>Adding Email to Signature block</vt:lpstr>
      <vt:lpstr>Appointments Allocations Function/Screen</vt:lpstr>
      <vt:lpstr>Appointments Allocation Function/Screen</vt:lpstr>
      <vt:lpstr>Appointments Allocation Function/Screen</vt:lpstr>
      <vt:lpstr>Appointments Allocation Function/Screen</vt:lpstr>
      <vt:lpstr>Comments and Feedback from Session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Child Development Information System (CDIS)   CDIS Clinical Users Group  </dc:title>
  <dc:creator>Melissa Ryan</dc:creator>
  <cp:lastModifiedBy>Melissa Ryan</cp:lastModifiedBy>
  <cp:revision>1</cp:revision>
  <dcterms:created xsi:type="dcterms:W3CDTF">2024-02-01T03:49:31Z</dcterms:created>
  <dcterms:modified xsi:type="dcterms:W3CDTF">2024-02-26T02:06:37Z</dcterms:modified>
</cp:coreProperties>
</file>