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05BBF-C57F-460E-8812-92032459B0DF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FF475-A8C2-4F45-880A-AEC6B329C1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563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A96CC-861A-48AD-A7B0-E10234FD2FD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15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60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934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40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194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94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061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76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831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607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335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841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5F3F7-B168-4AA4-9890-56013168C0A3}" type="datetimeFigureOut">
              <a:rPr lang="en-AU" smtClean="0"/>
              <a:t>20/03/2018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708B-C6CB-4286-A55A-57E29C0398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952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Local Government Preventing Violence Against Women Project</a:t>
            </a:r>
            <a:endParaRPr lang="en-A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784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26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Local Government Preventing Violence Against Women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Overview of Victorian Government’s commitment in preventing family violence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Investment in local government as a key partner in this work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784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66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Local Government Preventing Violence Against Women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AU" dirty="0" smtClean="0"/>
          </a:p>
          <a:p>
            <a:r>
              <a:rPr lang="en-AU" dirty="0" smtClean="0"/>
              <a:t>MAV Local Government PVAW Project</a:t>
            </a:r>
          </a:p>
          <a:p>
            <a:r>
              <a:rPr lang="en-AU" dirty="0" smtClean="0"/>
              <a:t>Network</a:t>
            </a:r>
          </a:p>
          <a:p>
            <a:r>
              <a:rPr lang="en-AU" dirty="0" smtClean="0"/>
              <a:t>Leadership Group</a:t>
            </a:r>
          </a:p>
          <a:p>
            <a:r>
              <a:rPr lang="en-AU" dirty="0" smtClean="0"/>
              <a:t>Council survey</a:t>
            </a:r>
          </a:p>
          <a:p>
            <a:r>
              <a:rPr lang="en-AU" dirty="0" smtClean="0"/>
              <a:t>Councillor development opportunities</a:t>
            </a:r>
          </a:p>
          <a:p>
            <a:r>
              <a:rPr lang="en-AU" dirty="0" smtClean="0"/>
              <a:t>Communications</a:t>
            </a:r>
          </a:p>
          <a:p>
            <a:r>
              <a:rPr lang="en-AU" dirty="0" smtClean="0"/>
              <a:t>Project evaluation </a:t>
            </a:r>
          </a:p>
          <a:p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784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66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Local Government Preventing Violence Against Women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Grants Program</a:t>
            </a:r>
          </a:p>
          <a:p>
            <a:pPr lvl="1"/>
            <a:r>
              <a:rPr lang="en-AU" dirty="0" smtClean="0"/>
              <a:t>Total pool $345,000</a:t>
            </a:r>
          </a:p>
          <a:p>
            <a:pPr lvl="1"/>
            <a:r>
              <a:rPr lang="en-AU" dirty="0" smtClean="0"/>
              <a:t>Grants $40 - $100 k</a:t>
            </a:r>
          </a:p>
          <a:p>
            <a:pPr lvl="1"/>
            <a:r>
              <a:rPr lang="en-AU" dirty="0" smtClean="0"/>
              <a:t>Short term initiatives (September – April)</a:t>
            </a:r>
          </a:p>
          <a:p>
            <a:pPr lvl="1"/>
            <a:r>
              <a:rPr lang="en-AU" dirty="0" smtClean="0"/>
              <a:t>Evaluation </a:t>
            </a:r>
          </a:p>
          <a:p>
            <a:pPr lvl="1"/>
            <a:r>
              <a:rPr lang="en-AU" dirty="0" smtClean="0"/>
              <a:t>Criteria</a:t>
            </a:r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784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36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Local Government Preventing Violence Against Women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  <a:p>
            <a:pPr marL="0" indent="0" algn="ctr">
              <a:buNone/>
            </a:pPr>
            <a:r>
              <a:rPr lang="en-AU" sz="5400" dirty="0" smtClean="0"/>
              <a:t>Discussion</a:t>
            </a:r>
          </a:p>
          <a:p>
            <a:pPr marL="0" indent="0" algn="ctr">
              <a:buNone/>
            </a:pPr>
            <a:r>
              <a:rPr lang="en-AU" sz="5400" smtClean="0"/>
              <a:t>Q&amp;A</a:t>
            </a:r>
            <a:endParaRPr lang="en-AU" sz="5400" dirty="0" smtClean="0"/>
          </a:p>
          <a:p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784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8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xCatchAll xmlns="b2999bd9-dba0-46e4-8521-1f182c80fbb9">
      <Value>106</Value>
    </TaxCatchAll>
    <AGLSSubjectTaxHTField1 xmlns="b2999bd9-dba0-46e4-8521-1f182c80fbb9" xsi:nil="true"/>
    <AGLSSubject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Women</TermName>
          <TermId xmlns="http://schemas.microsoft.com/office/infopath/2007/PartnerControls">adb5f361-0da7-4d3b-b8f4-4dd6a619034a</TermId>
        </TermInfo>
      </Terms>
    </AGLSSubject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C72B406EC4FF44A494E2EC2B5D0974" ma:contentTypeVersion="3" ma:contentTypeDescription="Create a new document." ma:contentTypeScope="" ma:versionID="f55130897ef6ffcf67a78f26ba36383b">
  <xsd:schema xmlns:xsd="http://www.w3.org/2001/XMLSchema" xmlns:xs="http://www.w3.org/2001/XMLSchema" xmlns:p="http://schemas.microsoft.com/office/2006/metadata/properties" xmlns:ns2="b2999bd9-dba0-46e4-8521-1f182c80fbb9" xmlns:ns4="c9f238dd-bb73-4aef-a7a5-d644ad823e52" targetNamespace="http://schemas.microsoft.com/office/2006/metadata/properties" ma:root="true" ma:fieldsID="afdec5cad4fa6870f71747e3fae521e1" ns2:_="" ns4:_="">
    <xsd:import namespace="b2999bd9-dba0-46e4-8521-1f182c80fbb9"/>
    <xsd:import namespace="c9f238dd-bb73-4aef-a7a5-d644ad823e52"/>
    <xsd:element name="properties">
      <xsd:complexType>
        <xsd:sequence>
          <xsd:element name="documentManagement">
            <xsd:complexType>
              <xsd:all>
                <xsd:element ref="ns2:AGLSSubjectTaxHTField1" minOccurs="0"/>
                <xsd:element ref="ns4:AGLSSubjectHTField0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999bd9-dba0-46e4-8521-1f182c80fbb9" elementFormDefault="qualified">
    <xsd:import namespace="http://schemas.microsoft.com/office/2006/documentManagement/types"/>
    <xsd:import namespace="http://schemas.microsoft.com/office/infopath/2007/PartnerControls"/>
    <xsd:element name="AGLSSubjectTaxHTField1" ma:index="8" nillable="true" ma:displayName="DC.Subject_1" ma:hidden="true" ma:internalName="AGLSSubjectTaxHTField1">
      <xsd:simpleType>
        <xsd:restriction base="dms:Note"/>
      </xsd:simpleType>
    </xsd:element>
    <xsd:element name="TaxCatchAll" ma:index="11" nillable="true" ma:displayName="Taxonomy Catch All Column" ma:description="" ma:hidden="true" ma:list="{ff9c2cd2-d0e6-477d-a921-5f7152752030}" ma:internalName="TaxCatchAll" ma:showField="CatchAllData" ma:web="b2999bd9-dba0-46e4-8521-1f182c80fb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AGLSSubjectHTField0" ma:index="10" ma:taxonomy="true" ma:internalName="AGLSSubjectHTField0" ma:taxonomyFieldName="AGLSSubject" ma:displayName="DC.Subject" ma:default="" ma:fieldId="{d8fece8f-c1b1-4f04-a86c-25e52362e650}" ma:sspId="2283e515-f1ad-4c86-85fd-a7bc38926309" ma:termSetId="bd09e9e4-4fd3-4785-8f8f-05e1704e9b3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8CC064-7489-40DB-8A16-97772598D3D7}">
  <ds:schemaRefs>
    <ds:schemaRef ds:uri="http://schemas.openxmlformats.org/package/2006/metadata/core-properties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2999bd9-dba0-46e4-8521-1f182c80fbb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FEB4E6E-ABC6-4F15-B94C-F00AFBEAA2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E12FE-1599-4228-AE3A-18CB2779F0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999bd9-dba0-46e4-8521-1f182c80fbb9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Blank%20PowerPoint</Template>
  <TotalTime>16</TotalTime>
  <Words>97</Words>
  <Application>Microsoft Office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Blank PowerPoint</vt:lpstr>
      <vt:lpstr>Local Government Preventing Violence Against Women Project</vt:lpstr>
      <vt:lpstr>Local Government Preventing Violence Against Women Project</vt:lpstr>
      <vt:lpstr>Local Government Preventing Violence Against Women Project</vt:lpstr>
      <vt:lpstr>Local Government Preventing Violence Against Women Project</vt:lpstr>
      <vt:lpstr>Local Government Preventing Violence Against Women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Government Preventing Violence Against Women Project</dc:title>
  <dc:creator>Kellie Nagle</dc:creator>
  <cp:lastModifiedBy>Zachary Tangey</cp:lastModifiedBy>
  <cp:revision>2</cp:revision>
  <dcterms:created xsi:type="dcterms:W3CDTF">2016-06-15T01:41:39Z</dcterms:created>
  <dcterms:modified xsi:type="dcterms:W3CDTF">2018-03-19T23:07:15Z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0x01010079C72B406EC4FF44A494E2EC2B5D0974</vt:lpwstr>
  </property>
  <property fmtid="{D5CDD505-2E9C-101B-9397-08002B2CF9AE}" pid="3" name="AGLSSubject">
    <vt:lpwstr>106;#Women|adb5f361-0da7-4d3b-b8f4-4dd6a619034a</vt:lpwstr>
  </property>
</Properties>
</file>